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sldIdLst>
    <p:sldId id="292" r:id="rId3"/>
    <p:sldId id="257" r:id="rId4"/>
    <p:sldId id="303" r:id="rId5"/>
    <p:sldId id="258" r:id="rId6"/>
    <p:sldId id="264" r:id="rId7"/>
    <p:sldId id="263" r:id="rId8"/>
    <p:sldId id="295" r:id="rId9"/>
    <p:sldId id="293" r:id="rId10"/>
    <p:sldId id="294" r:id="rId11"/>
    <p:sldId id="260" r:id="rId12"/>
    <p:sldId id="265" r:id="rId13"/>
    <p:sldId id="269" r:id="rId14"/>
    <p:sldId id="268" r:id="rId15"/>
    <p:sldId id="274" r:id="rId16"/>
    <p:sldId id="266" r:id="rId17"/>
    <p:sldId id="261" r:id="rId18"/>
    <p:sldId id="270" r:id="rId19"/>
    <p:sldId id="275" r:id="rId20"/>
    <p:sldId id="272" r:id="rId21"/>
    <p:sldId id="273" r:id="rId22"/>
    <p:sldId id="282" r:id="rId23"/>
    <p:sldId id="281" r:id="rId24"/>
    <p:sldId id="262" r:id="rId25"/>
    <p:sldId id="283" r:id="rId26"/>
    <p:sldId id="284" r:id="rId27"/>
    <p:sldId id="285" r:id="rId28"/>
    <p:sldId id="296" r:id="rId29"/>
    <p:sldId id="291" r:id="rId30"/>
    <p:sldId id="297" r:id="rId31"/>
    <p:sldId id="290" r:id="rId32"/>
    <p:sldId id="276" r:id="rId33"/>
    <p:sldId id="302" r:id="rId34"/>
    <p:sldId id="305" r:id="rId3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21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19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38" y="156"/>
      </p:cViewPr>
      <p:guideLst>
        <p:guide orient="horz" pos="2137"/>
        <p:guide pos="3840"/>
        <p:guide orient="horz" pos="218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/Relationships>
</file>

<file path=ppt/media/image1.png>
</file>

<file path=ppt/media/image10.jp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jp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4DD0B-2114-455F-8A6B-B812A952E1E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56DDF-4D95-4477-9193-7AC0A9FCA5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8053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4DD0B-2114-455F-8A6B-B812A952E1E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56DDF-4D95-4477-9193-7AC0A9FCA5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7844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4DD0B-2114-455F-8A6B-B812A952E1E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56DDF-4D95-4477-9193-7AC0A9FCA5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592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4DD0B-2114-455F-8A6B-B812A952E1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56DDF-4D95-4477-9193-7AC0A9FCA56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5246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4DD0B-2114-455F-8A6B-B812A952E1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56DDF-4D95-4477-9193-7AC0A9FCA56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91743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4DD0B-2114-455F-8A6B-B812A952E1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56DDF-4D95-4477-9193-7AC0A9FCA56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41325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4DD0B-2114-455F-8A6B-B812A952E1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56DDF-4D95-4477-9193-7AC0A9FCA56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8183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4DD0B-2114-455F-8A6B-B812A952E1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56DDF-4D95-4477-9193-7AC0A9FCA56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37390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4DD0B-2114-455F-8A6B-B812A952E1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56DDF-4D95-4477-9193-7AC0A9FCA56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56206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4DD0B-2114-455F-8A6B-B812A952E1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56DDF-4D95-4477-9193-7AC0A9FCA56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4924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4DD0B-2114-455F-8A6B-B812A952E1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56DDF-4D95-4477-9193-7AC0A9FCA56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2227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4DD0B-2114-455F-8A6B-B812A952E1E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56DDF-4D95-4477-9193-7AC0A9FCA5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35140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4DD0B-2114-455F-8A6B-B812A952E1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56DDF-4D95-4477-9193-7AC0A9FCA56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13910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4DD0B-2114-455F-8A6B-B812A952E1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56DDF-4D95-4477-9193-7AC0A9FCA56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18687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4DD0B-2114-455F-8A6B-B812A952E1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56DDF-4D95-4477-9193-7AC0A9FCA56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1308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4DD0B-2114-455F-8A6B-B812A952E1E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56DDF-4D95-4477-9193-7AC0A9FCA5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7758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4DD0B-2114-455F-8A6B-B812A952E1E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56DDF-4D95-4477-9193-7AC0A9FCA5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218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4DD0B-2114-455F-8A6B-B812A952E1E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56DDF-4D95-4477-9193-7AC0A9FCA5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2603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4DD0B-2114-455F-8A6B-B812A952E1E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56DDF-4D95-4477-9193-7AC0A9FCA5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6354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4DD0B-2114-455F-8A6B-B812A952E1E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56DDF-4D95-4477-9193-7AC0A9FCA5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2585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4DD0B-2114-455F-8A6B-B812A952E1E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56DDF-4D95-4477-9193-7AC0A9FCA5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4666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4DD0B-2114-455F-8A6B-B812A952E1E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56DDF-4D95-4477-9193-7AC0A9FCA5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8530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64DD0B-2114-455F-8A6B-B812A952E1E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156DDF-4D95-4477-9193-7AC0A9FCA5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4352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64DD0B-2114-455F-8A6B-B812A952E1E8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2016/7/4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156DDF-4D95-4477-9193-7AC0A9FCA566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2631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Relationship Id="rId4" Type="http://schemas.openxmlformats.org/officeDocument/2006/relationships/image" Target="../media/image8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出自【趣你的PPT】(微信:qunideppt)：最优质的PPT资源库"/>
          <p:cNvSpPr/>
          <p:nvPr/>
        </p:nvSpPr>
        <p:spPr>
          <a:xfrm>
            <a:off x="3641035" y="952500"/>
            <a:ext cx="4931465" cy="4936362"/>
          </a:xfrm>
          <a:custGeom>
            <a:avLst/>
            <a:gdLst>
              <a:gd name="connsiteX0" fmla="*/ 0 w 5005180"/>
              <a:gd name="connsiteY0" fmla="*/ 2554288 h 5010150"/>
              <a:gd name="connsiteX1" fmla="*/ 78899 w 5005180"/>
              <a:gd name="connsiteY1" fmla="*/ 2554288 h 5010150"/>
              <a:gd name="connsiteX2" fmla="*/ 88940 w 5005180"/>
              <a:gd name="connsiteY2" fmla="*/ 2753138 h 5010150"/>
              <a:gd name="connsiteX3" fmla="*/ 2502590 w 5005180"/>
              <a:gd name="connsiteY3" fmla="*/ 4931251 h 5010150"/>
              <a:gd name="connsiteX4" fmla="*/ 4916240 w 5005180"/>
              <a:gd name="connsiteY4" fmla="*/ 2753138 h 5010150"/>
              <a:gd name="connsiteX5" fmla="*/ 4926281 w 5005180"/>
              <a:gd name="connsiteY5" fmla="*/ 2554288 h 5010150"/>
              <a:gd name="connsiteX6" fmla="*/ 5005180 w 5005180"/>
              <a:gd name="connsiteY6" fmla="*/ 2554288 h 5010150"/>
              <a:gd name="connsiteX7" fmla="*/ 4994732 w 5005180"/>
              <a:gd name="connsiteY7" fmla="*/ 2761204 h 5010150"/>
              <a:gd name="connsiteX8" fmla="*/ 2502590 w 5005180"/>
              <a:gd name="connsiteY8" fmla="*/ 5010150 h 5010150"/>
              <a:gd name="connsiteX9" fmla="*/ 10449 w 5005180"/>
              <a:gd name="connsiteY9" fmla="*/ 2761204 h 5010150"/>
              <a:gd name="connsiteX10" fmla="*/ 2502590 w 5005180"/>
              <a:gd name="connsiteY10" fmla="*/ 0 h 5010150"/>
              <a:gd name="connsiteX11" fmla="*/ 4705316 w 5005180"/>
              <a:gd name="connsiteY11" fmla="*/ 1311008 h 5010150"/>
              <a:gd name="connsiteX12" fmla="*/ 4744447 w 5005180"/>
              <a:gd name="connsiteY12" fmla="*/ 1392238 h 5010150"/>
              <a:gd name="connsiteX13" fmla="*/ 4656954 w 5005180"/>
              <a:gd name="connsiteY13" fmla="*/ 1392238 h 5010150"/>
              <a:gd name="connsiteX14" fmla="*/ 4635940 w 5005180"/>
              <a:gd name="connsiteY14" fmla="*/ 1348615 h 5010150"/>
              <a:gd name="connsiteX15" fmla="*/ 2502590 w 5005180"/>
              <a:gd name="connsiteY15" fmla="*/ 78899 h 5010150"/>
              <a:gd name="connsiteX16" fmla="*/ 369241 w 5005180"/>
              <a:gd name="connsiteY16" fmla="*/ 1348615 h 5010150"/>
              <a:gd name="connsiteX17" fmla="*/ 348226 w 5005180"/>
              <a:gd name="connsiteY17" fmla="*/ 1392238 h 5010150"/>
              <a:gd name="connsiteX18" fmla="*/ 260733 w 5005180"/>
              <a:gd name="connsiteY18" fmla="*/ 1392238 h 5010150"/>
              <a:gd name="connsiteX19" fmla="*/ 299864 w 5005180"/>
              <a:gd name="connsiteY19" fmla="*/ 1311008 h 5010150"/>
              <a:gd name="connsiteX20" fmla="*/ 2502590 w 5005180"/>
              <a:gd name="connsiteY20" fmla="*/ 0 h 501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005180" h="5010150">
                <a:moveTo>
                  <a:pt x="0" y="2554288"/>
                </a:moveTo>
                <a:lnTo>
                  <a:pt x="78899" y="2554288"/>
                </a:lnTo>
                <a:lnTo>
                  <a:pt x="88940" y="2753138"/>
                </a:lnTo>
                <a:cubicBezTo>
                  <a:pt x="213185" y="3976552"/>
                  <a:pt x="1246396" y="4931251"/>
                  <a:pt x="2502590" y="4931251"/>
                </a:cubicBezTo>
                <a:cubicBezTo>
                  <a:pt x="3758784" y="4931251"/>
                  <a:pt x="4791996" y="3976552"/>
                  <a:pt x="4916240" y="2753138"/>
                </a:cubicBezTo>
                <a:lnTo>
                  <a:pt x="4926281" y="2554288"/>
                </a:lnTo>
                <a:lnTo>
                  <a:pt x="5005180" y="2554288"/>
                </a:lnTo>
                <a:lnTo>
                  <a:pt x="4994732" y="2761204"/>
                </a:lnTo>
                <a:cubicBezTo>
                  <a:pt x="4866447" y="4024404"/>
                  <a:pt x="3799635" y="5010150"/>
                  <a:pt x="2502590" y="5010150"/>
                </a:cubicBezTo>
                <a:cubicBezTo>
                  <a:pt x="1205545" y="5010150"/>
                  <a:pt x="138734" y="4024404"/>
                  <a:pt x="10449" y="2761204"/>
                </a:cubicBezTo>
                <a:close/>
                <a:moveTo>
                  <a:pt x="2502590" y="0"/>
                </a:moveTo>
                <a:cubicBezTo>
                  <a:pt x="3453757" y="0"/>
                  <a:pt x="4281109" y="530113"/>
                  <a:pt x="4705316" y="1311008"/>
                </a:cubicBezTo>
                <a:lnTo>
                  <a:pt x="4744447" y="1392238"/>
                </a:lnTo>
                <a:lnTo>
                  <a:pt x="4656954" y="1392238"/>
                </a:lnTo>
                <a:lnTo>
                  <a:pt x="4635940" y="1348615"/>
                </a:lnTo>
                <a:cubicBezTo>
                  <a:pt x="4225093" y="592315"/>
                  <a:pt x="3423799" y="78899"/>
                  <a:pt x="2502590" y="78899"/>
                </a:cubicBezTo>
                <a:cubicBezTo>
                  <a:pt x="1581381" y="78899"/>
                  <a:pt x="780087" y="592315"/>
                  <a:pt x="369241" y="1348615"/>
                </a:cubicBezTo>
                <a:lnTo>
                  <a:pt x="348226" y="1392238"/>
                </a:lnTo>
                <a:lnTo>
                  <a:pt x="260733" y="1392238"/>
                </a:lnTo>
                <a:lnTo>
                  <a:pt x="299864" y="1311008"/>
                </a:lnTo>
                <a:cubicBezTo>
                  <a:pt x="724072" y="530113"/>
                  <a:pt x="1551424" y="0"/>
                  <a:pt x="2502590" y="0"/>
                </a:cubicBezTo>
                <a:close/>
              </a:path>
            </a:pathLst>
          </a:custGeom>
          <a:solidFill>
            <a:schemeClr val="bg1">
              <a:alpha val="51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2495551" y="2302599"/>
            <a:ext cx="7820024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8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蓝色梦幻科技风</a:t>
            </a:r>
            <a:endParaRPr lang="zh-CN" altLang="en-US" sz="8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4480794" y="1951712"/>
            <a:ext cx="331065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POWERPOINT TEMPLATE</a:t>
            </a:r>
            <a:endParaRPr lang="zh-CN" altLang="en-US" sz="20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4440672" y="1485642"/>
            <a:ext cx="331065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8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星空朦胧</a:t>
            </a:r>
            <a:endParaRPr lang="zh-CN" altLang="en-US" sz="28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出自【趣你的PPT】(微信:qunideppt)：最优质的PPT资源库"/>
          <p:cNvCxnSpPr/>
          <p:nvPr/>
        </p:nvCxnSpPr>
        <p:spPr>
          <a:xfrm>
            <a:off x="4314825" y="3943350"/>
            <a:ext cx="819150" cy="0"/>
          </a:xfrm>
          <a:prstGeom prst="line">
            <a:avLst/>
          </a:prstGeom>
          <a:ln w="25400">
            <a:gradFill flip="none" rotWithShape="1">
              <a:gsLst>
                <a:gs pos="18000">
                  <a:schemeClr val="bg1">
                    <a:alpha val="3800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131003" y="3712517"/>
            <a:ext cx="201023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4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趣你</a:t>
            </a:r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2400" dirty="0" err="1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2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7" name="出自【趣你的PPT】(微信:qunideppt)：最优质的PPT资源库"/>
          <p:cNvCxnSpPr/>
          <p:nvPr/>
        </p:nvCxnSpPr>
        <p:spPr>
          <a:xfrm flipH="1">
            <a:off x="7141241" y="3943350"/>
            <a:ext cx="819150" cy="0"/>
          </a:xfrm>
          <a:prstGeom prst="line">
            <a:avLst/>
          </a:prstGeom>
          <a:ln w="25400">
            <a:gradFill flip="none" rotWithShape="1">
              <a:gsLst>
                <a:gs pos="18000">
                  <a:schemeClr val="bg1">
                    <a:alpha val="3800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出自【趣你的PPT】(微信:qunideppt)：最优质的PPT资源库"/>
          <p:cNvSpPr/>
          <p:nvPr/>
        </p:nvSpPr>
        <p:spPr>
          <a:xfrm>
            <a:off x="4324350" y="4222561"/>
            <a:ext cx="3645566" cy="400050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4437031" y="4230799"/>
            <a:ext cx="331065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</a:t>
            </a:r>
            <a:r>
              <a:rPr lang="zh-CN" altLang="en-US" dirty="0" smtClean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信搜索：</a:t>
            </a:r>
            <a:r>
              <a:rPr lang="en-US" altLang="zh-CN" dirty="0" err="1" smtClean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qunideppt</a:t>
            </a:r>
            <a:endParaRPr lang="zh-CN" altLang="en-US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07903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5" r="29035"/>
          <a:stretch/>
        </p:blipFill>
        <p:spPr>
          <a:xfrm>
            <a:off x="-2216287" y="1216889"/>
            <a:ext cx="4911916" cy="4911916"/>
          </a:xfrm>
          <a:prstGeom prst="ellipse">
            <a:avLst/>
          </a:prstGeom>
        </p:spPr>
      </p:pic>
      <p:sp>
        <p:nvSpPr>
          <p:cNvPr id="6" name="出自【趣你的PPT】(微信:qunideppt)：最优质的PPT资源库"/>
          <p:cNvSpPr/>
          <p:nvPr/>
        </p:nvSpPr>
        <p:spPr>
          <a:xfrm>
            <a:off x="4206781" y="3931099"/>
            <a:ext cx="588653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。建议您选择微软雅黑字体。任何形式的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模板转载与转播，请保留版权和二维码页面，一起做个善良的人。</a:t>
            </a: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4363503" y="2729743"/>
            <a:ext cx="5729808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4363503" y="2407793"/>
            <a:ext cx="275287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83743" y="394778"/>
            <a:ext cx="51562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过渡页</a:t>
            </a:r>
            <a:endParaRPr lang="zh-CN" altLang="en-US" sz="28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-2216287" y="1165865"/>
            <a:ext cx="5013967" cy="5013965"/>
          </a:xfrm>
          <a:prstGeom prst="ellipse">
            <a:avLst/>
          </a:prstGeom>
          <a:noFill/>
          <a:ln w="12700">
            <a:solidFill>
              <a:schemeClr val="bg1">
                <a:alpha val="82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11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4341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50714" y="304801"/>
            <a:ext cx="742950" cy="495300"/>
            <a:chOff x="431663" y="266700"/>
            <a:chExt cx="952705" cy="63513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431663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749231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1104093" y="379581"/>
            <a:ext cx="329779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800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单击此处添加标题</a:t>
            </a:r>
            <a:endParaRPr lang="en-US" sz="28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1409699" y="2636268"/>
            <a:ext cx="1167713" cy="1167713"/>
          </a:xfrm>
          <a:prstGeom prst="ellipse">
            <a:avLst/>
          </a:prstGeom>
          <a:noFill/>
          <a:ln w="6350">
            <a:solidFill>
              <a:srgbClr val="FEFE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1222577" y="2449146"/>
            <a:ext cx="1545336" cy="1545336"/>
          </a:xfrm>
          <a:prstGeom prst="arc">
            <a:avLst>
              <a:gd name="adj1" fmla="val 20172577"/>
              <a:gd name="adj2" fmla="val 16297434"/>
            </a:avLst>
          </a:prstGeom>
          <a:ln w="76200">
            <a:solidFill>
              <a:srgbClr val="FDFD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1607857" y="2989292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85%</a:t>
            </a:r>
            <a:endParaRPr lang="en-US" sz="24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4132304" y="2636268"/>
            <a:ext cx="1167713" cy="1167713"/>
          </a:xfrm>
          <a:prstGeom prst="ellipse">
            <a:avLst/>
          </a:prstGeom>
          <a:noFill/>
          <a:ln w="6350">
            <a:solidFill>
              <a:srgbClr val="FDFD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3941805" y="2445769"/>
            <a:ext cx="1545336" cy="1545336"/>
          </a:xfrm>
          <a:prstGeom prst="arc">
            <a:avLst>
              <a:gd name="adj1" fmla="val 17379292"/>
              <a:gd name="adj2" fmla="val 8825709"/>
            </a:avLst>
          </a:prstGeom>
          <a:ln w="76200">
            <a:solidFill>
              <a:srgbClr val="FDFD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4353263" y="2989292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73%</a:t>
            </a: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6854909" y="2636268"/>
            <a:ext cx="1167713" cy="1167713"/>
          </a:xfrm>
          <a:prstGeom prst="ellipse">
            <a:avLst/>
          </a:prstGeom>
          <a:noFill/>
          <a:ln w="6350">
            <a:solidFill>
              <a:srgbClr val="FDFD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6661033" y="2445769"/>
            <a:ext cx="1545336" cy="1545336"/>
          </a:xfrm>
          <a:prstGeom prst="arc">
            <a:avLst>
              <a:gd name="adj1" fmla="val 14283035"/>
              <a:gd name="adj2" fmla="val 8268073"/>
            </a:avLst>
          </a:prstGeom>
          <a:ln w="76200">
            <a:solidFill>
              <a:srgbClr val="FDFD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7045059" y="2991178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78%</a:t>
            </a: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9577514" y="2636268"/>
            <a:ext cx="1167713" cy="1167713"/>
          </a:xfrm>
          <a:prstGeom prst="ellipse">
            <a:avLst/>
          </a:prstGeom>
          <a:noFill/>
          <a:ln w="6350">
            <a:solidFill>
              <a:srgbClr val="FDFD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9390392" y="2445769"/>
            <a:ext cx="1545336" cy="1545336"/>
          </a:xfrm>
          <a:prstGeom prst="arc">
            <a:avLst>
              <a:gd name="adj1" fmla="val 17026676"/>
              <a:gd name="adj2" fmla="val 13044588"/>
            </a:avLst>
          </a:prstGeom>
          <a:ln w="76200">
            <a:solidFill>
              <a:srgbClr val="FDFD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9772728" y="2989292"/>
            <a:ext cx="8018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90%</a:t>
            </a: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727219" y="4267979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731300" y="4553884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</a:t>
            </a:r>
            <a:r>
              <a:rPr lang="zh-CN" altLang="en-US" sz="1200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：你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</a:t>
            </a:r>
            <a:r>
              <a:rPr lang="zh-CN" altLang="en-US" sz="1200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学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趣</a:t>
            </a:r>
            <a:r>
              <a:rPr lang="zh-CN" altLang="en-US" sz="1200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会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zh-CN" altLang="en-US" sz="12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3533919" y="4267979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3538000" y="4553884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。一不小心，你就能学趣会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6336538" y="4267979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6340619" y="4553884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。一不小心，你就能学趣会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9135076" y="4267979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9139157" y="4553884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。一不小心，你就能学趣会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28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5555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50714" y="304801"/>
            <a:ext cx="742950" cy="495300"/>
            <a:chOff x="431663" y="266700"/>
            <a:chExt cx="952705" cy="63513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431663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749231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1104093" y="379581"/>
            <a:ext cx="329779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800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单击此处添加标题</a:t>
            </a:r>
            <a:endParaRPr lang="en-US" sz="28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5545368" y="5542775"/>
            <a:ext cx="1014616" cy="131028"/>
          </a:xfrm>
          <a:custGeom>
            <a:avLst/>
            <a:gdLst/>
            <a:ahLst/>
            <a:cxnLst>
              <a:cxn ang="0">
                <a:pos x="163" y="11"/>
              </a:cxn>
              <a:cxn ang="0">
                <a:pos x="153" y="21"/>
              </a:cxn>
              <a:cxn ang="0">
                <a:pos x="10" y="21"/>
              </a:cxn>
              <a:cxn ang="0">
                <a:pos x="0" y="11"/>
              </a:cxn>
              <a:cxn ang="0">
                <a:pos x="10" y="0"/>
              </a:cxn>
              <a:cxn ang="0">
                <a:pos x="153" y="0"/>
              </a:cxn>
              <a:cxn ang="0">
                <a:pos x="163" y="11"/>
              </a:cxn>
            </a:cxnLst>
            <a:rect l="0" t="0" r="r" b="b"/>
            <a:pathLst>
              <a:path w="163" h="21">
                <a:moveTo>
                  <a:pt x="163" y="11"/>
                </a:moveTo>
                <a:cubicBezTo>
                  <a:pt x="163" y="16"/>
                  <a:pt x="158" y="21"/>
                  <a:pt x="153" y="21"/>
                </a:cubicBezTo>
                <a:cubicBezTo>
                  <a:pt x="10" y="21"/>
                  <a:pt x="10" y="21"/>
                  <a:pt x="10" y="21"/>
                </a:cubicBezTo>
                <a:cubicBezTo>
                  <a:pt x="5" y="21"/>
                  <a:pt x="0" y="16"/>
                  <a:pt x="0" y="11"/>
                </a:cubicBezTo>
                <a:cubicBezTo>
                  <a:pt x="0" y="5"/>
                  <a:pt x="5" y="0"/>
                  <a:pt x="10" y="0"/>
                </a:cubicBezTo>
                <a:cubicBezTo>
                  <a:pt x="153" y="0"/>
                  <a:pt x="153" y="0"/>
                  <a:pt x="153" y="0"/>
                </a:cubicBezTo>
                <a:cubicBezTo>
                  <a:pt x="158" y="0"/>
                  <a:pt x="163" y="5"/>
                  <a:pt x="163" y="11"/>
                </a:cubicBez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5545368" y="5361354"/>
            <a:ext cx="1014616" cy="131028"/>
          </a:xfrm>
          <a:custGeom>
            <a:avLst/>
            <a:gdLst/>
            <a:ahLst/>
            <a:cxnLst>
              <a:cxn ang="0">
                <a:pos x="163" y="11"/>
              </a:cxn>
              <a:cxn ang="0">
                <a:pos x="153" y="21"/>
              </a:cxn>
              <a:cxn ang="0">
                <a:pos x="10" y="21"/>
              </a:cxn>
              <a:cxn ang="0">
                <a:pos x="0" y="11"/>
              </a:cxn>
              <a:cxn ang="0">
                <a:pos x="10" y="0"/>
              </a:cxn>
              <a:cxn ang="0">
                <a:pos x="153" y="0"/>
              </a:cxn>
              <a:cxn ang="0">
                <a:pos x="163" y="11"/>
              </a:cxn>
            </a:cxnLst>
            <a:rect l="0" t="0" r="r" b="b"/>
            <a:pathLst>
              <a:path w="163" h="21">
                <a:moveTo>
                  <a:pt x="163" y="11"/>
                </a:moveTo>
                <a:cubicBezTo>
                  <a:pt x="163" y="16"/>
                  <a:pt x="158" y="21"/>
                  <a:pt x="153" y="21"/>
                </a:cubicBezTo>
                <a:cubicBezTo>
                  <a:pt x="10" y="21"/>
                  <a:pt x="10" y="21"/>
                  <a:pt x="10" y="21"/>
                </a:cubicBezTo>
                <a:cubicBezTo>
                  <a:pt x="5" y="21"/>
                  <a:pt x="0" y="16"/>
                  <a:pt x="0" y="11"/>
                </a:cubicBezTo>
                <a:cubicBezTo>
                  <a:pt x="0" y="5"/>
                  <a:pt x="5" y="0"/>
                  <a:pt x="10" y="0"/>
                </a:cubicBezTo>
                <a:cubicBezTo>
                  <a:pt x="153" y="0"/>
                  <a:pt x="153" y="0"/>
                  <a:pt x="153" y="0"/>
                </a:cubicBezTo>
                <a:cubicBezTo>
                  <a:pt x="158" y="0"/>
                  <a:pt x="163" y="5"/>
                  <a:pt x="163" y="11"/>
                </a:cubicBez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5632719" y="5727558"/>
            <a:ext cx="802959" cy="201579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129" y="0"/>
              </a:cxn>
              <a:cxn ang="0">
                <a:pos x="63" y="30"/>
              </a:cxn>
              <a:cxn ang="0">
                <a:pos x="0" y="0"/>
              </a:cxn>
            </a:cxnLst>
            <a:rect l="0" t="0" r="r" b="b"/>
            <a:pathLst>
              <a:path w="129" h="32">
                <a:moveTo>
                  <a:pt x="0" y="0"/>
                </a:moveTo>
                <a:cubicBezTo>
                  <a:pt x="129" y="0"/>
                  <a:pt x="129" y="0"/>
                  <a:pt x="129" y="0"/>
                </a:cubicBezTo>
                <a:cubicBezTo>
                  <a:pt x="129" y="0"/>
                  <a:pt x="120" y="32"/>
                  <a:pt x="63" y="30"/>
                </a:cubicBezTo>
                <a:cubicBezTo>
                  <a:pt x="17" y="29"/>
                  <a:pt x="0" y="0"/>
                  <a:pt x="0" y="0"/>
                </a:cubicBez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994382" y="2784497"/>
            <a:ext cx="2116584" cy="2496227"/>
          </a:xfrm>
          <a:custGeom>
            <a:avLst/>
            <a:gdLst/>
            <a:ahLst/>
            <a:cxnLst>
              <a:cxn ang="0">
                <a:pos x="175" y="0"/>
              </a:cxn>
              <a:cxn ang="0">
                <a:pos x="167" y="0"/>
              </a:cxn>
              <a:cxn ang="0">
                <a:pos x="6" y="165"/>
              </a:cxn>
              <a:cxn ang="0">
                <a:pos x="67" y="318"/>
              </a:cxn>
              <a:cxn ang="0">
                <a:pos x="90" y="396"/>
              </a:cxn>
              <a:cxn ang="0">
                <a:pos x="90" y="396"/>
              </a:cxn>
              <a:cxn ang="0">
                <a:pos x="99" y="401"/>
              </a:cxn>
              <a:cxn ang="0">
                <a:pos x="242" y="401"/>
              </a:cxn>
              <a:cxn ang="0">
                <a:pos x="251" y="396"/>
              </a:cxn>
              <a:cxn ang="0">
                <a:pos x="251" y="396"/>
              </a:cxn>
              <a:cxn ang="0">
                <a:pos x="274" y="318"/>
              </a:cxn>
              <a:cxn ang="0">
                <a:pos x="336" y="165"/>
              </a:cxn>
              <a:cxn ang="0">
                <a:pos x="175" y="0"/>
              </a:cxn>
              <a:cxn ang="0">
                <a:pos x="295" y="166"/>
              </a:cxn>
              <a:cxn ang="0">
                <a:pos x="249" y="282"/>
              </a:cxn>
              <a:cxn ang="0">
                <a:pos x="231" y="352"/>
              </a:cxn>
              <a:cxn ang="0">
                <a:pos x="231" y="352"/>
              </a:cxn>
              <a:cxn ang="0">
                <a:pos x="224" y="356"/>
              </a:cxn>
              <a:cxn ang="0">
                <a:pos x="117" y="356"/>
              </a:cxn>
              <a:cxn ang="0">
                <a:pos x="110" y="352"/>
              </a:cxn>
              <a:cxn ang="0">
                <a:pos x="110" y="352"/>
              </a:cxn>
              <a:cxn ang="0">
                <a:pos x="93" y="282"/>
              </a:cxn>
              <a:cxn ang="0">
                <a:pos x="47" y="166"/>
              </a:cxn>
              <a:cxn ang="0">
                <a:pos x="168" y="43"/>
              </a:cxn>
              <a:cxn ang="0">
                <a:pos x="174" y="43"/>
              </a:cxn>
              <a:cxn ang="0">
                <a:pos x="295" y="166"/>
              </a:cxn>
            </a:cxnLst>
            <a:rect l="0" t="0" r="r" b="b"/>
            <a:pathLst>
              <a:path w="341" h="401">
                <a:moveTo>
                  <a:pt x="175" y="0"/>
                </a:moveTo>
                <a:cubicBezTo>
                  <a:pt x="167" y="0"/>
                  <a:pt x="167" y="0"/>
                  <a:pt x="167" y="0"/>
                </a:cubicBezTo>
                <a:cubicBezTo>
                  <a:pt x="61" y="7"/>
                  <a:pt x="0" y="83"/>
                  <a:pt x="6" y="165"/>
                </a:cubicBezTo>
                <a:cubicBezTo>
                  <a:pt x="12" y="254"/>
                  <a:pt x="61" y="264"/>
                  <a:pt x="67" y="318"/>
                </a:cubicBezTo>
                <a:cubicBezTo>
                  <a:pt x="73" y="372"/>
                  <a:pt x="90" y="396"/>
                  <a:pt x="90" y="396"/>
                </a:cubicBezTo>
                <a:cubicBezTo>
                  <a:pt x="90" y="396"/>
                  <a:pt x="90" y="396"/>
                  <a:pt x="90" y="396"/>
                </a:cubicBezTo>
                <a:cubicBezTo>
                  <a:pt x="92" y="399"/>
                  <a:pt x="96" y="401"/>
                  <a:pt x="99" y="401"/>
                </a:cubicBezTo>
                <a:cubicBezTo>
                  <a:pt x="242" y="401"/>
                  <a:pt x="242" y="401"/>
                  <a:pt x="242" y="401"/>
                </a:cubicBezTo>
                <a:cubicBezTo>
                  <a:pt x="245" y="401"/>
                  <a:pt x="249" y="399"/>
                  <a:pt x="251" y="396"/>
                </a:cubicBezTo>
                <a:cubicBezTo>
                  <a:pt x="251" y="396"/>
                  <a:pt x="251" y="396"/>
                  <a:pt x="251" y="396"/>
                </a:cubicBezTo>
                <a:cubicBezTo>
                  <a:pt x="251" y="396"/>
                  <a:pt x="268" y="372"/>
                  <a:pt x="274" y="318"/>
                </a:cubicBezTo>
                <a:cubicBezTo>
                  <a:pt x="280" y="264"/>
                  <a:pt x="330" y="254"/>
                  <a:pt x="336" y="165"/>
                </a:cubicBezTo>
                <a:cubicBezTo>
                  <a:pt x="341" y="83"/>
                  <a:pt x="280" y="7"/>
                  <a:pt x="175" y="0"/>
                </a:cubicBezTo>
                <a:close/>
                <a:moveTo>
                  <a:pt x="295" y="166"/>
                </a:moveTo>
                <a:cubicBezTo>
                  <a:pt x="290" y="234"/>
                  <a:pt x="253" y="241"/>
                  <a:pt x="249" y="282"/>
                </a:cubicBezTo>
                <a:cubicBezTo>
                  <a:pt x="244" y="322"/>
                  <a:pt x="231" y="352"/>
                  <a:pt x="231" y="352"/>
                </a:cubicBezTo>
                <a:cubicBezTo>
                  <a:pt x="231" y="352"/>
                  <a:pt x="231" y="352"/>
                  <a:pt x="231" y="352"/>
                </a:cubicBezTo>
                <a:cubicBezTo>
                  <a:pt x="229" y="354"/>
                  <a:pt x="227" y="356"/>
                  <a:pt x="224" y="356"/>
                </a:cubicBezTo>
                <a:cubicBezTo>
                  <a:pt x="117" y="356"/>
                  <a:pt x="117" y="356"/>
                  <a:pt x="117" y="356"/>
                </a:cubicBezTo>
                <a:cubicBezTo>
                  <a:pt x="114" y="356"/>
                  <a:pt x="112" y="354"/>
                  <a:pt x="110" y="352"/>
                </a:cubicBezTo>
                <a:cubicBezTo>
                  <a:pt x="110" y="352"/>
                  <a:pt x="110" y="352"/>
                  <a:pt x="110" y="352"/>
                </a:cubicBezTo>
                <a:cubicBezTo>
                  <a:pt x="110" y="352"/>
                  <a:pt x="98" y="322"/>
                  <a:pt x="93" y="282"/>
                </a:cubicBezTo>
                <a:cubicBezTo>
                  <a:pt x="89" y="241"/>
                  <a:pt x="51" y="234"/>
                  <a:pt x="47" y="166"/>
                </a:cubicBezTo>
                <a:cubicBezTo>
                  <a:pt x="43" y="105"/>
                  <a:pt x="89" y="48"/>
                  <a:pt x="168" y="43"/>
                </a:cubicBezTo>
                <a:cubicBezTo>
                  <a:pt x="174" y="43"/>
                  <a:pt x="174" y="43"/>
                  <a:pt x="174" y="43"/>
                </a:cubicBezTo>
                <a:cubicBezTo>
                  <a:pt x="253" y="48"/>
                  <a:pt x="299" y="105"/>
                  <a:pt x="295" y="166"/>
                </a:cubicBez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4144222" y="3014926"/>
            <a:ext cx="657827" cy="638993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</a:t>
            </a: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4089089" y="3935882"/>
            <a:ext cx="657827" cy="638993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4473135" y="4781540"/>
            <a:ext cx="657827" cy="638993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6722282" y="2258174"/>
            <a:ext cx="657827" cy="638993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6</a:t>
            </a: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7380109" y="3014926"/>
            <a:ext cx="657827" cy="638993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7</a:t>
            </a: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7391890" y="3935882"/>
            <a:ext cx="657827" cy="638993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</a:t>
            </a: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4730283" y="2260379"/>
            <a:ext cx="657827" cy="638993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4</a:t>
            </a: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5723761" y="1991886"/>
            <a:ext cx="657827" cy="638993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5</a:t>
            </a: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6974386" y="4781540"/>
            <a:ext cx="657827" cy="638993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9</a:t>
            </a: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7888172" y="2164045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7892253" y="2449950"/>
            <a:ext cx="2333999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8439715" y="2994133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8439715" y="3985393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7888172" y="4897521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7892253" y="5183426"/>
            <a:ext cx="2333999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2693475" y="2164045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2697556" y="2449950"/>
            <a:ext cx="2333999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2287076" y="2994133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2287076" y="3985393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2930639" y="4881349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2934720" y="5167254"/>
            <a:ext cx="2333999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2297418" y="3267566"/>
            <a:ext cx="2333999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2297418" y="4258826"/>
            <a:ext cx="2333999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5345334" y="3724715"/>
            <a:ext cx="1372819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关键词</a:t>
            </a:r>
            <a:endParaRPr lang="en-US" sz="20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6403611" y="1527630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6407692" y="1813535"/>
            <a:ext cx="2333999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4017884" y="1435036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4021965" y="1720941"/>
            <a:ext cx="2333999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微信公众号：趣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6967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20" b="9755"/>
          <a:stretch/>
        </p:blipFill>
        <p:spPr>
          <a:xfrm>
            <a:off x="450714" y="2304760"/>
            <a:ext cx="7180410" cy="3276600"/>
          </a:xfrm>
          <a:prstGeom prst="rect">
            <a:avLst/>
          </a:prstGeom>
        </p:spPr>
      </p:pic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50714" y="304801"/>
            <a:ext cx="742950" cy="495300"/>
            <a:chOff x="431663" y="266700"/>
            <a:chExt cx="952705" cy="63513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431663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749231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1104093" y="379581"/>
            <a:ext cx="329779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800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单击此处添加标题</a:t>
            </a:r>
            <a:endParaRPr lang="en-US" sz="28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7839311" y="2323373"/>
            <a:ext cx="3928749" cy="3257987"/>
          </a:xfrm>
          <a:prstGeom prst="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8294775" y="3306035"/>
            <a:ext cx="3017819" cy="129266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12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36107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50714" y="304801"/>
            <a:ext cx="742950" cy="495300"/>
            <a:chOff x="431663" y="266700"/>
            <a:chExt cx="952705" cy="63513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431663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749231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1104093" y="379581"/>
            <a:ext cx="329779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800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单击此处添加标题</a:t>
            </a:r>
            <a:endParaRPr lang="en-US" sz="28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6250401" y="1633813"/>
            <a:ext cx="2472192" cy="4301321"/>
          </a:xfrm>
          <a:prstGeom prst="downArrowCallout">
            <a:avLst>
              <a:gd name="adj1" fmla="val 25000"/>
              <a:gd name="adj2" fmla="val 6698"/>
              <a:gd name="adj3" fmla="val 4369"/>
              <a:gd name="adj4" fmla="val 97489"/>
            </a:avLst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3596810" y="1633813"/>
            <a:ext cx="2472192" cy="4187021"/>
          </a:xfrm>
          <a:prstGeom prst="downArrowCallout">
            <a:avLst>
              <a:gd name="adj1" fmla="val 25000"/>
              <a:gd name="adj2" fmla="val 6698"/>
              <a:gd name="adj3" fmla="val 4369"/>
              <a:gd name="adj4" fmla="val 97489"/>
            </a:avLst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4310357" y="2010330"/>
            <a:ext cx="1045100" cy="1018007"/>
          </a:xfrm>
          <a:prstGeom prst="flowChartOffpageConnector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400" b="1" dirty="0">
                <a:latin typeface="Arial" panose="020B0604020202020204" pitchFamily="34" charset="0"/>
                <a:ea typeface="微软雅黑" panose="020B0503020204020204" pitchFamily="34" charset="-122"/>
              </a:rPr>
              <a:t>1</a:t>
            </a: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6942401" y="2010330"/>
            <a:ext cx="1045100" cy="1018007"/>
          </a:xfrm>
          <a:prstGeom prst="flowChartOffpageConnector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400" b="1" dirty="0">
                <a:latin typeface="Arial" panose="020B0604020202020204" pitchFamily="34" charset="0"/>
                <a:ea typeface="微软雅黑" panose="020B0503020204020204" pitchFamily="34" charset="-122"/>
              </a:rPr>
              <a:t>2</a:t>
            </a: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8903993" y="1633813"/>
            <a:ext cx="2472192" cy="4301321"/>
          </a:xfrm>
          <a:prstGeom prst="downArrowCallout">
            <a:avLst>
              <a:gd name="adj1" fmla="val 25000"/>
              <a:gd name="adj2" fmla="val 6698"/>
              <a:gd name="adj3" fmla="val 4369"/>
              <a:gd name="adj4" fmla="val 97489"/>
            </a:avLst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9595993" y="2023300"/>
            <a:ext cx="1045100" cy="1018007"/>
          </a:xfrm>
          <a:prstGeom prst="flowChartOffpageConnector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4400" b="1" dirty="0">
                <a:latin typeface="Arial" panose="020B0604020202020204" pitchFamily="34" charset="0"/>
                <a:ea typeface="微软雅黑" panose="020B0503020204020204" pitchFamily="34" charset="-122"/>
              </a:rPr>
              <a:t>3</a:t>
            </a: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4023372" y="3506578"/>
            <a:ext cx="1619066" cy="12707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6655418" y="3506578"/>
            <a:ext cx="1619066" cy="12707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9330556" y="3506578"/>
            <a:ext cx="1619066" cy="12707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</a:t>
            </a:r>
          </a:p>
        </p:txBody>
      </p:sp>
      <p:pic>
        <p:nvPicPr>
          <p:cNvPr id="19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07" r="52022" b="5468"/>
          <a:stretch/>
        </p:blipFill>
        <p:spPr>
          <a:xfrm>
            <a:off x="1115523" y="1646778"/>
            <a:ext cx="2270760" cy="4069650"/>
          </a:xfrm>
          <a:prstGeom prst="rect">
            <a:avLst/>
          </a:prstGeom>
        </p:spPr>
      </p:pic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47" b="2900"/>
          <a:stretch/>
        </p:blipFill>
        <p:spPr>
          <a:xfrm>
            <a:off x="1115523" y="1645932"/>
            <a:ext cx="2297330" cy="4053828"/>
          </a:xfrm>
          <a:prstGeom prst="rect">
            <a:avLst/>
          </a:prstGeom>
        </p:spPr>
      </p:pic>
      <p:sp>
        <p:nvSpPr>
          <p:cNvPr id="18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05522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50714" y="304801"/>
            <a:ext cx="742950" cy="495300"/>
            <a:chOff x="431663" y="266700"/>
            <a:chExt cx="952705" cy="63513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431663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749231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1104093" y="379581"/>
            <a:ext cx="329779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800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单击此处添加标题</a:t>
            </a:r>
            <a:endParaRPr lang="en-US" sz="28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4304112" y="1938530"/>
            <a:ext cx="1791888" cy="1681251"/>
          </a:xfrm>
          <a:custGeom>
            <a:avLst/>
            <a:gdLst>
              <a:gd name="connsiteX0" fmla="*/ 1791888 w 1791888"/>
              <a:gd name="connsiteY0" fmla="*/ 0 h 1681251"/>
              <a:gd name="connsiteX1" fmla="*/ 1791888 w 1791888"/>
              <a:gd name="connsiteY1" fmla="*/ 1242966 h 1681251"/>
              <a:gd name="connsiteX2" fmla="*/ 1791888 w 1791888"/>
              <a:gd name="connsiteY2" fmla="*/ 1289032 h 1681251"/>
              <a:gd name="connsiteX3" fmla="*/ 1144899 w 1791888"/>
              <a:gd name="connsiteY3" fmla="*/ 1633034 h 1681251"/>
              <a:gd name="connsiteX4" fmla="*/ 1118727 w 1791888"/>
              <a:gd name="connsiteY4" fmla="*/ 1681251 h 1681251"/>
              <a:gd name="connsiteX5" fmla="*/ 1035936 w 1791888"/>
              <a:gd name="connsiteY5" fmla="*/ 1633528 h 1681251"/>
              <a:gd name="connsiteX6" fmla="*/ 0 w 1791888"/>
              <a:gd name="connsiteY6" fmla="*/ 1036394 h 1681251"/>
              <a:gd name="connsiteX7" fmla="*/ 1791888 w 1791888"/>
              <a:gd name="connsiteY7" fmla="*/ 0 h 1681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91888" h="1681251">
                <a:moveTo>
                  <a:pt x="1791888" y="0"/>
                </a:moveTo>
                <a:cubicBezTo>
                  <a:pt x="1791888" y="0"/>
                  <a:pt x="1791888" y="0"/>
                  <a:pt x="1791888" y="1242966"/>
                </a:cubicBezTo>
                <a:lnTo>
                  <a:pt x="1791888" y="1289032"/>
                </a:lnTo>
                <a:cubicBezTo>
                  <a:pt x="1522566" y="1289032"/>
                  <a:pt x="1285114" y="1425488"/>
                  <a:pt x="1144899" y="1633034"/>
                </a:cubicBezTo>
                <a:lnTo>
                  <a:pt x="1118727" y="1681251"/>
                </a:lnTo>
                <a:lnTo>
                  <a:pt x="1035936" y="1633528"/>
                </a:lnTo>
                <a:cubicBezTo>
                  <a:pt x="783951" y="1488279"/>
                  <a:pt x="447972" y="1294614"/>
                  <a:pt x="0" y="1036394"/>
                </a:cubicBezTo>
                <a:cubicBezTo>
                  <a:pt x="358378" y="418071"/>
                  <a:pt x="1025944" y="0"/>
                  <a:pt x="1791888" y="0"/>
                </a:cubicBezTo>
                <a:close/>
              </a:path>
            </a:pathLst>
          </a:custGeom>
          <a:solidFill>
            <a:srgbClr val="FCFCFC">
              <a:alpha val="25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264940" y="2520631"/>
            <a:ext cx="227626" cy="492443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  <a:endParaRPr lang="en-AU" sz="32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096000" y="4007803"/>
            <a:ext cx="1483" cy="1483"/>
          </a:xfrm>
          <a:prstGeom prst="rect">
            <a:avLst/>
          </a:prstGeom>
          <a:solidFill>
            <a:srgbClr val="F78E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2000" b="1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6096000" y="1938530"/>
            <a:ext cx="1791888" cy="1681251"/>
          </a:xfrm>
          <a:custGeom>
            <a:avLst/>
            <a:gdLst>
              <a:gd name="connsiteX0" fmla="*/ 0 w 1791888"/>
              <a:gd name="connsiteY0" fmla="*/ 0 h 1681251"/>
              <a:gd name="connsiteX1" fmla="*/ 1791888 w 1791888"/>
              <a:gd name="connsiteY1" fmla="*/ 1036394 h 1681251"/>
              <a:gd name="connsiteX2" fmla="*/ 673161 w 1791888"/>
              <a:gd name="connsiteY2" fmla="*/ 1681251 h 1681251"/>
              <a:gd name="connsiteX3" fmla="*/ 646990 w 1791888"/>
              <a:gd name="connsiteY3" fmla="*/ 1633034 h 1681251"/>
              <a:gd name="connsiteX4" fmla="*/ 0 w 1791888"/>
              <a:gd name="connsiteY4" fmla="*/ 1289032 h 1681251"/>
              <a:gd name="connsiteX5" fmla="*/ 0 w 1791888"/>
              <a:gd name="connsiteY5" fmla="*/ 1196299 h 1681251"/>
              <a:gd name="connsiteX6" fmla="*/ 0 w 1791888"/>
              <a:gd name="connsiteY6" fmla="*/ 0 h 1681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91888" h="1681251">
                <a:moveTo>
                  <a:pt x="0" y="0"/>
                </a:moveTo>
                <a:cubicBezTo>
                  <a:pt x="765945" y="0"/>
                  <a:pt x="1433511" y="418071"/>
                  <a:pt x="1791888" y="1036394"/>
                </a:cubicBezTo>
                <a:lnTo>
                  <a:pt x="673161" y="1681251"/>
                </a:lnTo>
                <a:lnTo>
                  <a:pt x="646990" y="1633034"/>
                </a:lnTo>
                <a:cubicBezTo>
                  <a:pt x="506775" y="1425488"/>
                  <a:pt x="269323" y="1289032"/>
                  <a:pt x="0" y="1289032"/>
                </a:cubicBezTo>
                <a:lnTo>
                  <a:pt x="0" y="1196299"/>
                </a:lnTo>
                <a:cubicBezTo>
                  <a:pt x="0" y="905308"/>
                  <a:pt x="0" y="517319"/>
                  <a:pt x="0" y="0"/>
                </a:cubicBezTo>
                <a:close/>
              </a:path>
            </a:pathLst>
          </a:custGeom>
          <a:solidFill>
            <a:srgbClr val="FCFCFC">
              <a:alpha val="5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6728248" y="2520631"/>
            <a:ext cx="227626" cy="492443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6</a:t>
            </a:r>
            <a:endParaRPr lang="en-AU" sz="32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6768409" y="2975391"/>
            <a:ext cx="1396866" cy="2069274"/>
          </a:xfrm>
          <a:custGeom>
            <a:avLst/>
            <a:gdLst>
              <a:gd name="connsiteX0" fmla="*/ 1119323 w 1396866"/>
              <a:gd name="connsiteY0" fmla="*/ 0 h 2069274"/>
              <a:gd name="connsiteX1" fmla="*/ 1396866 w 1396866"/>
              <a:gd name="connsiteY1" fmla="*/ 1032881 h 2069274"/>
              <a:gd name="connsiteX2" fmla="*/ 1119323 w 1396866"/>
              <a:gd name="connsiteY2" fmla="*/ 2069274 h 2069274"/>
              <a:gd name="connsiteX3" fmla="*/ 158279 w 1396866"/>
              <a:gd name="connsiteY3" fmla="*/ 1513377 h 2069274"/>
              <a:gd name="connsiteX4" fmla="*/ 0 w 1396866"/>
              <a:gd name="connsiteY4" fmla="*/ 1421823 h 2069274"/>
              <a:gd name="connsiteX5" fmla="*/ 46519 w 1396866"/>
              <a:gd name="connsiteY5" fmla="*/ 1336119 h 2069274"/>
              <a:gd name="connsiteX6" fmla="*/ 107834 w 1396866"/>
              <a:gd name="connsiteY6" fmla="*/ 1032413 h 2069274"/>
              <a:gd name="connsiteX7" fmla="*/ 46519 w 1396866"/>
              <a:gd name="connsiteY7" fmla="*/ 728707 h 2069274"/>
              <a:gd name="connsiteX8" fmla="*/ 932 w 1396866"/>
              <a:gd name="connsiteY8" fmla="*/ 644720 h 2069274"/>
              <a:gd name="connsiteX9" fmla="*/ 83478 w 1396866"/>
              <a:gd name="connsiteY9" fmla="*/ 597134 h 2069274"/>
              <a:gd name="connsiteX10" fmla="*/ 1119323 w 1396866"/>
              <a:gd name="connsiteY10" fmla="*/ 0 h 2069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96866" h="2069274">
                <a:moveTo>
                  <a:pt x="1119323" y="0"/>
                </a:moveTo>
                <a:cubicBezTo>
                  <a:pt x="1294983" y="302135"/>
                  <a:pt x="1396866" y="656968"/>
                  <a:pt x="1396866" y="1032881"/>
                </a:cubicBezTo>
                <a:cubicBezTo>
                  <a:pt x="1396866" y="1412306"/>
                  <a:pt x="1294983" y="1763626"/>
                  <a:pt x="1119323" y="2069274"/>
                </a:cubicBezTo>
                <a:cubicBezTo>
                  <a:pt x="1119323" y="2069274"/>
                  <a:pt x="1119323" y="2069274"/>
                  <a:pt x="158279" y="1513377"/>
                </a:cubicBezTo>
                <a:lnTo>
                  <a:pt x="0" y="1421823"/>
                </a:lnTo>
                <a:lnTo>
                  <a:pt x="46519" y="1336119"/>
                </a:lnTo>
                <a:cubicBezTo>
                  <a:pt x="86001" y="1242772"/>
                  <a:pt x="107834" y="1140142"/>
                  <a:pt x="107834" y="1032413"/>
                </a:cubicBezTo>
                <a:cubicBezTo>
                  <a:pt x="107834" y="924684"/>
                  <a:pt x="86001" y="822054"/>
                  <a:pt x="46519" y="728707"/>
                </a:cubicBezTo>
                <a:lnTo>
                  <a:pt x="932" y="644720"/>
                </a:lnTo>
                <a:lnTo>
                  <a:pt x="83478" y="597134"/>
                </a:lnTo>
                <a:cubicBezTo>
                  <a:pt x="335441" y="451885"/>
                  <a:pt x="671390" y="258220"/>
                  <a:pt x="1119323" y="0"/>
                </a:cubicBezTo>
                <a:close/>
              </a:path>
            </a:pathLst>
          </a:custGeom>
          <a:solidFill>
            <a:srgbClr val="FCFCFC">
              <a:alpha val="25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6096000" y="4396833"/>
            <a:ext cx="1791888" cy="1680245"/>
          </a:xfrm>
          <a:custGeom>
            <a:avLst/>
            <a:gdLst>
              <a:gd name="connsiteX0" fmla="*/ 672617 w 1791888"/>
              <a:gd name="connsiteY0" fmla="*/ 0 h 1680245"/>
              <a:gd name="connsiteX1" fmla="*/ 1791888 w 1791888"/>
              <a:gd name="connsiteY1" fmla="*/ 647365 h 1680245"/>
              <a:gd name="connsiteX2" fmla="*/ 0 w 1791888"/>
              <a:gd name="connsiteY2" fmla="*/ 1680245 h 1680245"/>
              <a:gd name="connsiteX3" fmla="*/ 0 w 1791888"/>
              <a:gd name="connsiteY3" fmla="*/ 437279 h 1680245"/>
              <a:gd name="connsiteX4" fmla="*/ 0 w 1791888"/>
              <a:gd name="connsiteY4" fmla="*/ 391215 h 1680245"/>
              <a:gd name="connsiteX5" fmla="*/ 646990 w 1791888"/>
              <a:gd name="connsiteY5" fmla="*/ 47213 h 1680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91888" h="1680245">
                <a:moveTo>
                  <a:pt x="672617" y="0"/>
                </a:moveTo>
                <a:lnTo>
                  <a:pt x="1791888" y="647365"/>
                </a:lnTo>
                <a:cubicBezTo>
                  <a:pt x="1433511" y="1265688"/>
                  <a:pt x="765945" y="1680245"/>
                  <a:pt x="0" y="1680245"/>
                </a:cubicBezTo>
                <a:cubicBezTo>
                  <a:pt x="0" y="1680245"/>
                  <a:pt x="0" y="1680245"/>
                  <a:pt x="0" y="437279"/>
                </a:cubicBezTo>
                <a:lnTo>
                  <a:pt x="0" y="391215"/>
                </a:lnTo>
                <a:cubicBezTo>
                  <a:pt x="269323" y="391215"/>
                  <a:pt x="506775" y="254759"/>
                  <a:pt x="646990" y="47213"/>
                </a:cubicBezTo>
                <a:close/>
              </a:path>
            </a:pathLst>
          </a:custGeom>
          <a:solidFill>
            <a:srgbClr val="FCFCFC">
              <a:alpha val="5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6779187" y="5166773"/>
            <a:ext cx="227626" cy="492443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spAutoFit/>
          </a:bodyPr>
          <a:lstStyle/>
          <a:p>
            <a:r>
              <a:rPr lang="en-US" altLang="zh-CN" sz="32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4</a:t>
            </a:r>
            <a:endParaRPr lang="en-AU" sz="32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4304112" y="4396833"/>
            <a:ext cx="1791888" cy="1680245"/>
          </a:xfrm>
          <a:custGeom>
            <a:avLst/>
            <a:gdLst>
              <a:gd name="connsiteX0" fmla="*/ 1119272 w 1791888"/>
              <a:gd name="connsiteY0" fmla="*/ 0 h 1680245"/>
              <a:gd name="connsiteX1" fmla="*/ 1144899 w 1791888"/>
              <a:gd name="connsiteY1" fmla="*/ 47213 h 1680245"/>
              <a:gd name="connsiteX2" fmla="*/ 1791888 w 1791888"/>
              <a:gd name="connsiteY2" fmla="*/ 391215 h 1680245"/>
              <a:gd name="connsiteX3" fmla="*/ 1791888 w 1791888"/>
              <a:gd name="connsiteY3" fmla="*/ 483946 h 1680245"/>
              <a:gd name="connsiteX4" fmla="*/ 1791888 w 1791888"/>
              <a:gd name="connsiteY4" fmla="*/ 1680245 h 1680245"/>
              <a:gd name="connsiteX5" fmla="*/ 0 w 1791888"/>
              <a:gd name="connsiteY5" fmla="*/ 647365 h 1680245"/>
              <a:gd name="connsiteX6" fmla="*/ 1076347 w 1791888"/>
              <a:gd name="connsiteY6" fmla="*/ 24826 h 1680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91888" h="1680245">
                <a:moveTo>
                  <a:pt x="1119272" y="0"/>
                </a:moveTo>
                <a:lnTo>
                  <a:pt x="1144899" y="47213"/>
                </a:lnTo>
                <a:cubicBezTo>
                  <a:pt x="1285114" y="254759"/>
                  <a:pt x="1522566" y="391215"/>
                  <a:pt x="1791888" y="391215"/>
                </a:cubicBezTo>
                <a:lnTo>
                  <a:pt x="1791888" y="483946"/>
                </a:lnTo>
                <a:cubicBezTo>
                  <a:pt x="1791888" y="774938"/>
                  <a:pt x="1791888" y="1162927"/>
                  <a:pt x="1791888" y="1680245"/>
                </a:cubicBezTo>
                <a:cubicBezTo>
                  <a:pt x="1025944" y="1680245"/>
                  <a:pt x="358378" y="1265688"/>
                  <a:pt x="0" y="647365"/>
                </a:cubicBezTo>
                <a:cubicBezTo>
                  <a:pt x="0" y="647365"/>
                  <a:pt x="0" y="647365"/>
                  <a:pt x="1076347" y="24826"/>
                </a:cubicBezTo>
                <a:close/>
              </a:path>
            </a:pathLst>
          </a:custGeom>
          <a:solidFill>
            <a:srgbClr val="FCFCFC">
              <a:alpha val="25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5186392" y="5166773"/>
            <a:ext cx="227626" cy="492443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spAutoFit/>
          </a:bodyPr>
          <a:lstStyle/>
          <a:p>
            <a:r>
              <a:rPr lang="en-US" altLang="zh-CN" sz="32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</a:t>
            </a:r>
            <a:endParaRPr lang="en-AU" sz="32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>
            <a:off x="4026725" y="2975391"/>
            <a:ext cx="1396866" cy="2069274"/>
          </a:xfrm>
          <a:custGeom>
            <a:avLst/>
            <a:gdLst>
              <a:gd name="connsiteX0" fmla="*/ 277543 w 1396866"/>
              <a:gd name="connsiteY0" fmla="*/ 0 h 2069274"/>
              <a:gd name="connsiteX1" fmla="*/ 1395935 w 1396866"/>
              <a:gd name="connsiteY1" fmla="*/ 644720 h 2069274"/>
              <a:gd name="connsiteX2" fmla="*/ 1350348 w 1396866"/>
              <a:gd name="connsiteY2" fmla="*/ 728707 h 2069274"/>
              <a:gd name="connsiteX3" fmla="*/ 1289032 w 1396866"/>
              <a:gd name="connsiteY3" fmla="*/ 1032413 h 2069274"/>
              <a:gd name="connsiteX4" fmla="*/ 1350348 w 1396866"/>
              <a:gd name="connsiteY4" fmla="*/ 1336119 h 2069274"/>
              <a:gd name="connsiteX5" fmla="*/ 1396866 w 1396866"/>
              <a:gd name="connsiteY5" fmla="*/ 1421823 h 2069274"/>
              <a:gd name="connsiteX6" fmla="*/ 1313388 w 1396866"/>
              <a:gd name="connsiteY6" fmla="*/ 1470109 h 2069274"/>
              <a:gd name="connsiteX7" fmla="*/ 277543 w 1396866"/>
              <a:gd name="connsiteY7" fmla="*/ 2069274 h 2069274"/>
              <a:gd name="connsiteX8" fmla="*/ 0 w 1396866"/>
              <a:gd name="connsiteY8" fmla="*/ 1032881 h 2069274"/>
              <a:gd name="connsiteX9" fmla="*/ 277543 w 1396866"/>
              <a:gd name="connsiteY9" fmla="*/ 0 h 2069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396866" h="2069274">
                <a:moveTo>
                  <a:pt x="277543" y="0"/>
                </a:moveTo>
                <a:lnTo>
                  <a:pt x="1395935" y="644720"/>
                </a:lnTo>
                <a:lnTo>
                  <a:pt x="1350348" y="728707"/>
                </a:lnTo>
                <a:cubicBezTo>
                  <a:pt x="1310865" y="822054"/>
                  <a:pt x="1289032" y="924684"/>
                  <a:pt x="1289032" y="1032413"/>
                </a:cubicBezTo>
                <a:cubicBezTo>
                  <a:pt x="1289032" y="1140142"/>
                  <a:pt x="1310865" y="1242772"/>
                  <a:pt x="1350348" y="1336119"/>
                </a:cubicBezTo>
                <a:lnTo>
                  <a:pt x="1396866" y="1421823"/>
                </a:lnTo>
                <a:lnTo>
                  <a:pt x="1313388" y="1470109"/>
                </a:lnTo>
                <a:cubicBezTo>
                  <a:pt x="1061426" y="1615852"/>
                  <a:pt x="725476" y="1810176"/>
                  <a:pt x="277543" y="2069274"/>
                </a:cubicBezTo>
                <a:cubicBezTo>
                  <a:pt x="101883" y="1763626"/>
                  <a:pt x="0" y="1412306"/>
                  <a:pt x="0" y="1032881"/>
                </a:cubicBezTo>
                <a:cubicBezTo>
                  <a:pt x="0" y="656968"/>
                  <a:pt x="101883" y="302135"/>
                  <a:pt x="277543" y="0"/>
                </a:cubicBezTo>
                <a:close/>
              </a:path>
            </a:pathLst>
          </a:custGeom>
          <a:solidFill>
            <a:srgbClr val="FCFCFC">
              <a:alpha val="5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4578275" y="3852418"/>
            <a:ext cx="227626" cy="492443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spAutoFit/>
          </a:bodyPr>
          <a:lstStyle/>
          <a:p>
            <a:pPr algn="ctr"/>
            <a:r>
              <a:rPr lang="en-US" altLang="zh-CN" sz="32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  <a:endParaRPr lang="en-AU" sz="32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5548136" y="3793316"/>
            <a:ext cx="104266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/>
            <a:r>
              <a:rPr lang="zh-CN" altLang="en-US" sz="24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3008825" y="1857551"/>
            <a:ext cx="1295287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1970113" y="2179552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zh-CN" altLang="en-US" sz="12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7898173" y="1858368"/>
            <a:ext cx="1295287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7902254" y="2180369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2325638" y="3662063"/>
            <a:ext cx="1295287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1286926" y="3984064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8507773" y="3662880"/>
            <a:ext cx="1295287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8511854" y="3984881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3020526" y="5386140"/>
            <a:ext cx="1295287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1981814" y="5708141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7909874" y="5386957"/>
            <a:ext cx="1295287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7913955" y="5708958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7424107" y="3852418"/>
            <a:ext cx="227626" cy="492443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spAutoFit/>
          </a:bodyPr>
          <a:lstStyle/>
          <a:p>
            <a:pPr algn="ctr"/>
            <a:r>
              <a:rPr lang="en-US" altLang="zh-CN" sz="3200" b="1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5</a:t>
            </a:r>
            <a:endParaRPr lang="en-AU" sz="32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19613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/>
          <p:nvPr/>
        </p:nvSpPr>
        <p:spPr>
          <a:xfrm>
            <a:off x="4206781" y="3931099"/>
            <a:ext cx="588653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。建议您选择微软雅黑字体。任何形式的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模板转载与转播，请保留版权和二维码页面，一起做个善良的人。</a:t>
            </a: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4363503" y="2729743"/>
            <a:ext cx="5729808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4363503" y="2407793"/>
            <a:ext cx="275287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83743" y="394778"/>
            <a:ext cx="51562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过渡页</a:t>
            </a:r>
            <a:endParaRPr lang="zh-CN" altLang="en-US" sz="28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-2216287" y="1165865"/>
            <a:ext cx="5013967" cy="5013965"/>
          </a:xfrm>
          <a:prstGeom prst="ellipse">
            <a:avLst/>
          </a:prstGeom>
          <a:noFill/>
          <a:ln w="12700">
            <a:solidFill>
              <a:schemeClr val="bg1">
                <a:alpha val="82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93" r="9893"/>
          <a:stretch/>
        </p:blipFill>
        <p:spPr>
          <a:xfrm>
            <a:off x="-2135147" y="1234639"/>
            <a:ext cx="4860000" cy="4860000"/>
          </a:xfrm>
          <a:prstGeom prst="ellipse">
            <a:avLst/>
          </a:prstGeom>
        </p:spPr>
      </p:pic>
      <p:sp>
        <p:nvSpPr>
          <p:cNvPr id="11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5724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50714" y="304801"/>
            <a:ext cx="742950" cy="495300"/>
            <a:chOff x="431663" y="266700"/>
            <a:chExt cx="952705" cy="63513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431663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749231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1104093" y="379581"/>
            <a:ext cx="329779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800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单击此处添加标题</a:t>
            </a:r>
            <a:endParaRPr lang="en-US" sz="28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4194984" y="1968433"/>
            <a:ext cx="1819144" cy="1819144"/>
          </a:xfrm>
          <a:prstGeom prst="round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6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6154061" y="1968433"/>
            <a:ext cx="1819144" cy="1819144"/>
          </a:xfrm>
          <a:prstGeom prst="round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6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4194984" y="3927511"/>
            <a:ext cx="1819144" cy="1819144"/>
          </a:xfrm>
          <a:prstGeom prst="round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6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6154061" y="3927511"/>
            <a:ext cx="1819144" cy="1819144"/>
          </a:xfrm>
          <a:prstGeom prst="round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6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2" name="Group 49出自【趣你的PPT】(微信:qunideppt)：最优质的PPT资源库"/>
          <p:cNvGrpSpPr/>
          <p:nvPr/>
        </p:nvGrpSpPr>
        <p:grpSpPr>
          <a:xfrm>
            <a:off x="6724072" y="4384304"/>
            <a:ext cx="677205" cy="496447"/>
            <a:chOff x="7158038" y="1657350"/>
            <a:chExt cx="398463" cy="292100"/>
          </a:xfrm>
          <a:solidFill>
            <a:sysClr val="window" lastClr="FFFFFF"/>
          </a:solidFill>
        </p:grpSpPr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83463" y="1754188"/>
              <a:ext cx="33338" cy="63500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0" y="6"/>
                </a:cxn>
                <a:cxn ang="0">
                  <a:pos x="3" y="9"/>
                </a:cxn>
                <a:cxn ang="0">
                  <a:pos x="2" y="12"/>
                </a:cxn>
                <a:cxn ang="0">
                  <a:pos x="7" y="16"/>
                </a:cxn>
                <a:cxn ang="0">
                  <a:pos x="9" y="9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9" h="16">
                  <a:moveTo>
                    <a:pt x="2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2" y="6"/>
                    <a:pt x="3" y="8"/>
                    <a:pt x="3" y="9"/>
                  </a:cubicBezTo>
                  <a:cubicBezTo>
                    <a:pt x="3" y="10"/>
                    <a:pt x="3" y="11"/>
                    <a:pt x="2" y="12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8" y="14"/>
                    <a:pt x="9" y="12"/>
                    <a:pt x="9" y="9"/>
                  </a:cubicBezTo>
                  <a:cubicBezTo>
                    <a:pt x="9" y="5"/>
                    <a:pt x="6" y="1"/>
                    <a:pt x="2" y="0"/>
                  </a:cubicBezTo>
                  <a:close/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40600" y="1754188"/>
              <a:ext cx="65088" cy="77788"/>
            </a:xfrm>
            <a:custGeom>
              <a:avLst/>
              <a:gdLst/>
              <a:ahLst/>
              <a:cxnLst>
                <a:cxn ang="0">
                  <a:pos x="9" y="14"/>
                </a:cxn>
                <a:cxn ang="0">
                  <a:pos x="6" y="10"/>
                </a:cxn>
                <a:cxn ang="0">
                  <a:pos x="9" y="6"/>
                </a:cxn>
                <a:cxn ang="0">
                  <a:pos x="11" y="6"/>
                </a:cxn>
                <a:cxn ang="0">
                  <a:pos x="12" y="0"/>
                </a:cxn>
                <a:cxn ang="0">
                  <a:pos x="9" y="0"/>
                </a:cxn>
                <a:cxn ang="0">
                  <a:pos x="0" y="10"/>
                </a:cxn>
                <a:cxn ang="0">
                  <a:pos x="9" y="20"/>
                </a:cxn>
                <a:cxn ang="0">
                  <a:pos x="17" y="16"/>
                </a:cxn>
                <a:cxn ang="0">
                  <a:pos x="12" y="12"/>
                </a:cxn>
                <a:cxn ang="0">
                  <a:pos x="9" y="14"/>
                </a:cxn>
                <a:cxn ang="0">
                  <a:pos x="9" y="14"/>
                </a:cxn>
                <a:cxn ang="0">
                  <a:pos x="9" y="14"/>
                </a:cxn>
              </a:cxnLst>
              <a:rect l="0" t="0" r="r" b="b"/>
              <a:pathLst>
                <a:path w="17" h="20">
                  <a:moveTo>
                    <a:pt x="9" y="14"/>
                  </a:moveTo>
                  <a:cubicBezTo>
                    <a:pt x="7" y="14"/>
                    <a:pt x="6" y="12"/>
                    <a:pt x="6" y="10"/>
                  </a:cubicBezTo>
                  <a:cubicBezTo>
                    <a:pt x="6" y="8"/>
                    <a:pt x="7" y="6"/>
                    <a:pt x="9" y="6"/>
                  </a:cubicBezTo>
                  <a:cubicBezTo>
                    <a:pt x="10" y="6"/>
                    <a:pt x="10" y="6"/>
                    <a:pt x="11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0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5"/>
                    <a:pt x="4" y="20"/>
                    <a:pt x="9" y="20"/>
                  </a:cubicBezTo>
                  <a:cubicBezTo>
                    <a:pt x="12" y="20"/>
                    <a:pt x="15" y="18"/>
                    <a:pt x="17" y="16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3"/>
                    <a:pt x="11" y="14"/>
                    <a:pt x="9" y="14"/>
                  </a:cubicBezTo>
                  <a:close/>
                  <a:moveTo>
                    <a:pt x="9" y="14"/>
                  </a:moveTo>
                  <a:cubicBezTo>
                    <a:pt x="9" y="14"/>
                    <a:pt x="9" y="14"/>
                    <a:pt x="9" y="1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158038" y="1657350"/>
              <a:ext cx="398463" cy="292100"/>
            </a:xfrm>
            <a:custGeom>
              <a:avLst/>
              <a:gdLst/>
              <a:ahLst/>
              <a:cxnLst>
                <a:cxn ang="0">
                  <a:pos x="103" y="25"/>
                </a:cxn>
                <a:cxn ang="0">
                  <a:pos x="97" y="17"/>
                </a:cxn>
                <a:cxn ang="0">
                  <a:pos x="95" y="15"/>
                </a:cxn>
                <a:cxn ang="0">
                  <a:pos x="97" y="8"/>
                </a:cxn>
                <a:cxn ang="0">
                  <a:pos x="93" y="5"/>
                </a:cxn>
                <a:cxn ang="0">
                  <a:pos x="87" y="7"/>
                </a:cxn>
                <a:cxn ang="0">
                  <a:pos x="85" y="6"/>
                </a:cxn>
                <a:cxn ang="0">
                  <a:pos x="77" y="0"/>
                </a:cxn>
                <a:cxn ang="0">
                  <a:pos x="74" y="6"/>
                </a:cxn>
                <a:cxn ang="0">
                  <a:pos x="72" y="7"/>
                </a:cxn>
                <a:cxn ang="0">
                  <a:pos x="65" y="5"/>
                </a:cxn>
                <a:cxn ang="0">
                  <a:pos x="64" y="15"/>
                </a:cxn>
                <a:cxn ang="0">
                  <a:pos x="63" y="17"/>
                </a:cxn>
                <a:cxn ang="0">
                  <a:pos x="61" y="18"/>
                </a:cxn>
                <a:cxn ang="0">
                  <a:pos x="43" y="18"/>
                </a:cxn>
                <a:cxn ang="0">
                  <a:pos x="38" y="44"/>
                </a:cxn>
                <a:cxn ang="0">
                  <a:pos x="29" y="41"/>
                </a:cxn>
                <a:cxn ang="0">
                  <a:pos x="10" y="41"/>
                </a:cxn>
                <a:cxn ang="0">
                  <a:pos x="0" y="49"/>
                </a:cxn>
                <a:cxn ang="0">
                  <a:pos x="2" y="75"/>
                </a:cxn>
                <a:cxn ang="0">
                  <a:pos x="39" y="70"/>
                </a:cxn>
                <a:cxn ang="0">
                  <a:pos x="102" y="68"/>
                </a:cxn>
                <a:cxn ang="0">
                  <a:pos x="39" y="63"/>
                </a:cxn>
                <a:cxn ang="0">
                  <a:pos x="45" y="62"/>
                </a:cxn>
                <a:cxn ang="0">
                  <a:pos x="78" y="45"/>
                </a:cxn>
                <a:cxn ang="0">
                  <a:pos x="85" y="39"/>
                </a:cxn>
                <a:cxn ang="0">
                  <a:pos x="87" y="38"/>
                </a:cxn>
                <a:cxn ang="0">
                  <a:pos x="94" y="40"/>
                </a:cxn>
                <a:cxn ang="0">
                  <a:pos x="98" y="36"/>
                </a:cxn>
                <a:cxn ang="0">
                  <a:pos x="95" y="30"/>
                </a:cxn>
                <a:cxn ang="0">
                  <a:pos x="97" y="28"/>
                </a:cxn>
                <a:cxn ang="0">
                  <a:pos x="76" y="23"/>
                </a:cxn>
                <a:cxn ang="0">
                  <a:pos x="40" y="43"/>
                </a:cxn>
                <a:cxn ang="0">
                  <a:pos x="39" y="49"/>
                </a:cxn>
                <a:cxn ang="0">
                  <a:pos x="39" y="46"/>
                </a:cxn>
                <a:cxn ang="0">
                  <a:pos x="52" y="55"/>
                </a:cxn>
                <a:cxn ang="0">
                  <a:pos x="39" y="49"/>
                </a:cxn>
                <a:cxn ang="0">
                  <a:pos x="42" y="53"/>
                </a:cxn>
                <a:cxn ang="0">
                  <a:pos x="39" y="52"/>
                </a:cxn>
                <a:cxn ang="0">
                  <a:pos x="83" y="22"/>
                </a:cxn>
                <a:cxn ang="0">
                  <a:pos x="73" y="56"/>
                </a:cxn>
                <a:cxn ang="0">
                  <a:pos x="45" y="60"/>
                </a:cxn>
                <a:cxn ang="0">
                  <a:pos x="39" y="56"/>
                </a:cxn>
                <a:cxn ang="0">
                  <a:pos x="72" y="55"/>
                </a:cxn>
                <a:cxn ang="0">
                  <a:pos x="72" y="20"/>
                </a:cxn>
                <a:cxn ang="0">
                  <a:pos x="80" y="15"/>
                </a:cxn>
                <a:cxn ang="0">
                  <a:pos x="81" y="30"/>
                </a:cxn>
                <a:cxn ang="0">
                  <a:pos x="81" y="30"/>
                </a:cxn>
              </a:cxnLst>
              <a:rect l="0" t="0" r="r" b="b"/>
              <a:pathLst>
                <a:path w="103" h="75">
                  <a:moveTo>
                    <a:pt x="97" y="28"/>
                  </a:moveTo>
                  <a:cubicBezTo>
                    <a:pt x="103" y="25"/>
                    <a:pt x="103" y="25"/>
                    <a:pt x="103" y="25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3" y="19"/>
                    <a:pt x="97" y="17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5" y="15"/>
                    <a:pt x="95" y="15"/>
                    <a:pt x="95" y="15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8" y="9"/>
                    <a:pt x="98" y="9"/>
                    <a:pt x="97" y="8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3" y="5"/>
                  </a:cubicBezTo>
                  <a:cubicBezTo>
                    <a:pt x="93" y="5"/>
                    <a:pt x="93" y="5"/>
                    <a:pt x="88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3" y="0"/>
                    <a:pt x="83" y="0"/>
                    <a:pt x="82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7" y="0"/>
                    <a:pt x="76" y="0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68" y="5"/>
                    <a:pt x="66" y="5"/>
                    <a:pt x="66" y="5"/>
                  </a:cubicBezTo>
                  <a:cubicBezTo>
                    <a:pt x="66" y="5"/>
                    <a:pt x="65" y="5"/>
                    <a:pt x="65" y="5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1" y="9"/>
                    <a:pt x="61" y="9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3" y="17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cubicBezTo>
                    <a:pt x="62" y="17"/>
                    <a:pt x="62" y="17"/>
                    <a:pt x="61" y="18"/>
                  </a:cubicBezTo>
                  <a:cubicBezTo>
                    <a:pt x="61" y="18"/>
                    <a:pt x="60" y="19"/>
                    <a:pt x="59" y="19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6" y="42"/>
                    <a:pt x="34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3"/>
                    <a:pt x="23" y="44"/>
                    <a:pt x="19" y="44"/>
                  </a:cubicBezTo>
                  <a:cubicBezTo>
                    <a:pt x="15" y="44"/>
                    <a:pt x="12" y="43"/>
                    <a:pt x="10" y="41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3" y="41"/>
                    <a:pt x="0" y="44"/>
                    <a:pt x="0" y="49"/>
                  </a:cubicBezTo>
                  <a:cubicBezTo>
                    <a:pt x="0" y="54"/>
                    <a:pt x="0" y="67"/>
                    <a:pt x="0" y="70"/>
                  </a:cubicBezTo>
                  <a:cubicBezTo>
                    <a:pt x="0" y="72"/>
                    <a:pt x="0" y="75"/>
                    <a:pt x="2" y="75"/>
                  </a:cubicBezTo>
                  <a:cubicBezTo>
                    <a:pt x="37" y="75"/>
                    <a:pt x="37" y="75"/>
                    <a:pt x="37" y="75"/>
                  </a:cubicBezTo>
                  <a:cubicBezTo>
                    <a:pt x="39" y="75"/>
                    <a:pt x="39" y="72"/>
                    <a:pt x="39" y="70"/>
                  </a:cubicBezTo>
                  <a:cubicBezTo>
                    <a:pt x="39" y="69"/>
                    <a:pt x="39" y="69"/>
                    <a:pt x="39" y="68"/>
                  </a:cubicBezTo>
                  <a:cubicBezTo>
                    <a:pt x="102" y="68"/>
                    <a:pt x="102" y="68"/>
                    <a:pt x="102" y="68"/>
                  </a:cubicBezTo>
                  <a:cubicBezTo>
                    <a:pt x="102" y="63"/>
                    <a:pt x="102" y="63"/>
                    <a:pt x="102" y="63"/>
                  </a:cubicBezTo>
                  <a:cubicBezTo>
                    <a:pt x="39" y="63"/>
                    <a:pt x="39" y="63"/>
                    <a:pt x="39" y="63"/>
                  </a:cubicBezTo>
                  <a:cubicBezTo>
                    <a:pt x="39" y="62"/>
                    <a:pt x="39" y="61"/>
                    <a:pt x="39" y="60"/>
                  </a:cubicBezTo>
                  <a:cubicBezTo>
                    <a:pt x="45" y="62"/>
                    <a:pt x="45" y="62"/>
                    <a:pt x="45" y="62"/>
                  </a:cubicBezTo>
                  <a:cubicBezTo>
                    <a:pt x="75" y="57"/>
                    <a:pt x="75" y="57"/>
                    <a:pt x="75" y="57"/>
                  </a:cubicBezTo>
                  <a:cubicBezTo>
                    <a:pt x="78" y="45"/>
                    <a:pt x="78" y="45"/>
                    <a:pt x="78" y="45"/>
                  </a:cubicBezTo>
                  <a:cubicBezTo>
                    <a:pt x="82" y="45"/>
                    <a:pt x="82" y="45"/>
                    <a:pt x="82" y="45"/>
                  </a:cubicBezTo>
                  <a:cubicBezTo>
                    <a:pt x="83" y="45"/>
                    <a:pt x="83" y="45"/>
                    <a:pt x="85" y="39"/>
                  </a:cubicBezTo>
                  <a:cubicBezTo>
                    <a:pt x="85" y="39"/>
                    <a:pt x="85" y="39"/>
                    <a:pt x="85" y="39"/>
                  </a:cubicBezTo>
                  <a:cubicBezTo>
                    <a:pt x="87" y="38"/>
                    <a:pt x="87" y="38"/>
                    <a:pt x="87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91" y="39"/>
                    <a:pt x="93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6" y="30"/>
                  </a:cubicBezTo>
                  <a:cubicBezTo>
                    <a:pt x="95" y="30"/>
                    <a:pt x="95" y="30"/>
                    <a:pt x="95" y="30"/>
                  </a:cubicBezTo>
                  <a:cubicBezTo>
                    <a:pt x="96" y="28"/>
                    <a:pt x="96" y="28"/>
                    <a:pt x="96" y="28"/>
                  </a:cubicBezTo>
                  <a:lnTo>
                    <a:pt x="97" y="28"/>
                  </a:lnTo>
                  <a:close/>
                  <a:moveTo>
                    <a:pt x="45" y="21"/>
                  </a:moveTo>
                  <a:cubicBezTo>
                    <a:pt x="76" y="23"/>
                    <a:pt x="76" y="23"/>
                    <a:pt x="76" y="23"/>
                  </a:cubicBezTo>
                  <a:cubicBezTo>
                    <a:pt x="69" y="52"/>
                    <a:pt x="69" y="52"/>
                    <a:pt x="69" y="52"/>
                  </a:cubicBezTo>
                  <a:cubicBezTo>
                    <a:pt x="40" y="43"/>
                    <a:pt x="40" y="43"/>
                    <a:pt x="40" y="43"/>
                  </a:cubicBezTo>
                  <a:lnTo>
                    <a:pt x="45" y="21"/>
                  </a:lnTo>
                  <a:close/>
                  <a:moveTo>
                    <a:pt x="39" y="49"/>
                  </a:moveTo>
                  <a:cubicBezTo>
                    <a:pt x="39" y="48"/>
                    <a:pt x="39" y="47"/>
                    <a:pt x="38" y="46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63" y="53"/>
                    <a:pt x="63" y="53"/>
                    <a:pt x="63" y="53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39" y="50"/>
                    <a:pt x="39" y="49"/>
                    <a:pt x="39" y="49"/>
                  </a:cubicBezTo>
                  <a:close/>
                  <a:moveTo>
                    <a:pt x="39" y="52"/>
                  </a:moveTo>
                  <a:cubicBezTo>
                    <a:pt x="42" y="53"/>
                    <a:pt x="42" y="53"/>
                    <a:pt x="42" y="53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39" y="53"/>
                    <a:pt x="39" y="53"/>
                    <a:pt x="39" y="52"/>
                  </a:cubicBezTo>
                  <a:close/>
                  <a:moveTo>
                    <a:pt x="81" y="30"/>
                  </a:moveTo>
                  <a:cubicBezTo>
                    <a:pt x="83" y="22"/>
                    <a:pt x="83" y="22"/>
                    <a:pt x="83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39" y="58"/>
                    <a:pt x="39" y="58"/>
                    <a:pt x="39" y="58"/>
                  </a:cubicBezTo>
                  <a:cubicBezTo>
                    <a:pt x="39" y="57"/>
                    <a:pt x="39" y="56"/>
                    <a:pt x="39" y="56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72" y="55"/>
                    <a:pt x="72" y="55"/>
                    <a:pt x="72" y="55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4" y="16"/>
                    <a:pt x="77" y="15"/>
                    <a:pt x="80" y="15"/>
                  </a:cubicBezTo>
                  <a:cubicBezTo>
                    <a:pt x="84" y="15"/>
                    <a:pt x="88" y="18"/>
                    <a:pt x="88" y="22"/>
                  </a:cubicBezTo>
                  <a:cubicBezTo>
                    <a:pt x="88" y="26"/>
                    <a:pt x="85" y="29"/>
                    <a:pt x="81" y="30"/>
                  </a:cubicBezTo>
                  <a:close/>
                  <a:moveTo>
                    <a:pt x="81" y="30"/>
                  </a:moveTo>
                  <a:cubicBezTo>
                    <a:pt x="81" y="30"/>
                    <a:pt x="81" y="30"/>
                    <a:pt x="81" y="3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170738" y="1673225"/>
              <a:ext cx="130175" cy="147638"/>
            </a:xfrm>
            <a:custGeom>
              <a:avLst/>
              <a:gdLst/>
              <a:ahLst/>
              <a:cxnLst>
                <a:cxn ang="0">
                  <a:pos x="2" y="20"/>
                </a:cxn>
                <a:cxn ang="0">
                  <a:pos x="2" y="21"/>
                </a:cxn>
                <a:cxn ang="0">
                  <a:pos x="15" y="37"/>
                </a:cxn>
                <a:cxn ang="0">
                  <a:pos x="31" y="24"/>
                </a:cxn>
                <a:cxn ang="0">
                  <a:pos x="31" y="20"/>
                </a:cxn>
                <a:cxn ang="0">
                  <a:pos x="33" y="20"/>
                </a:cxn>
                <a:cxn ang="0">
                  <a:pos x="34" y="19"/>
                </a:cxn>
                <a:cxn ang="0">
                  <a:pos x="34" y="18"/>
                </a:cxn>
                <a:cxn ang="0">
                  <a:pos x="33" y="16"/>
                </a:cxn>
                <a:cxn ang="0">
                  <a:pos x="31" y="16"/>
                </a:cxn>
                <a:cxn ang="0">
                  <a:pos x="14" y="3"/>
                </a:cxn>
                <a:cxn ang="0">
                  <a:pos x="4" y="8"/>
                </a:cxn>
                <a:cxn ang="0">
                  <a:pos x="16" y="6"/>
                </a:cxn>
                <a:cxn ang="0">
                  <a:pos x="25" y="11"/>
                </a:cxn>
                <a:cxn ang="0">
                  <a:pos x="21" y="8"/>
                </a:cxn>
                <a:cxn ang="0">
                  <a:pos x="16" y="7"/>
                </a:cxn>
                <a:cxn ang="0">
                  <a:pos x="2" y="10"/>
                </a:cxn>
                <a:cxn ang="0">
                  <a:pos x="1" y="20"/>
                </a:cxn>
                <a:cxn ang="0">
                  <a:pos x="2" y="20"/>
                </a:cxn>
                <a:cxn ang="0">
                  <a:pos x="5" y="21"/>
                </a:cxn>
                <a:cxn ang="0">
                  <a:pos x="5" y="20"/>
                </a:cxn>
                <a:cxn ang="0">
                  <a:pos x="28" y="20"/>
                </a:cxn>
                <a:cxn ang="0">
                  <a:pos x="28" y="24"/>
                </a:cxn>
                <a:cxn ang="0">
                  <a:pos x="15" y="35"/>
                </a:cxn>
                <a:cxn ang="0">
                  <a:pos x="5" y="21"/>
                </a:cxn>
                <a:cxn ang="0">
                  <a:pos x="5" y="21"/>
                </a:cxn>
                <a:cxn ang="0">
                  <a:pos x="5" y="21"/>
                </a:cxn>
              </a:cxnLst>
              <a:rect l="0" t="0" r="r" b="b"/>
              <a:pathLst>
                <a:path w="34" h="38">
                  <a:moveTo>
                    <a:pt x="2" y="20"/>
                  </a:moveTo>
                  <a:cubicBezTo>
                    <a:pt x="2" y="21"/>
                    <a:pt x="2" y="21"/>
                    <a:pt x="2" y="21"/>
                  </a:cubicBezTo>
                  <a:cubicBezTo>
                    <a:pt x="1" y="29"/>
                    <a:pt x="7" y="37"/>
                    <a:pt x="15" y="37"/>
                  </a:cubicBezTo>
                  <a:cubicBezTo>
                    <a:pt x="23" y="38"/>
                    <a:pt x="30" y="32"/>
                    <a:pt x="31" y="24"/>
                  </a:cubicBezTo>
                  <a:cubicBezTo>
                    <a:pt x="31" y="23"/>
                    <a:pt x="31" y="22"/>
                    <a:pt x="31" y="20"/>
                  </a:cubicBezTo>
                  <a:cubicBezTo>
                    <a:pt x="32" y="20"/>
                    <a:pt x="32" y="20"/>
                    <a:pt x="33" y="20"/>
                  </a:cubicBezTo>
                  <a:cubicBezTo>
                    <a:pt x="34" y="20"/>
                    <a:pt x="34" y="20"/>
                    <a:pt x="34" y="19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6"/>
                    <a:pt x="34" y="16"/>
                    <a:pt x="33" y="16"/>
                  </a:cubicBezTo>
                  <a:cubicBezTo>
                    <a:pt x="32" y="16"/>
                    <a:pt x="31" y="16"/>
                    <a:pt x="31" y="16"/>
                  </a:cubicBezTo>
                  <a:cubicBezTo>
                    <a:pt x="31" y="16"/>
                    <a:pt x="29" y="0"/>
                    <a:pt x="14" y="3"/>
                  </a:cubicBezTo>
                  <a:cubicBezTo>
                    <a:pt x="9" y="4"/>
                    <a:pt x="6" y="6"/>
                    <a:pt x="4" y="8"/>
                  </a:cubicBezTo>
                  <a:cubicBezTo>
                    <a:pt x="8" y="6"/>
                    <a:pt x="13" y="5"/>
                    <a:pt x="16" y="6"/>
                  </a:cubicBezTo>
                  <a:cubicBezTo>
                    <a:pt x="20" y="6"/>
                    <a:pt x="23" y="8"/>
                    <a:pt x="25" y="11"/>
                  </a:cubicBezTo>
                  <a:cubicBezTo>
                    <a:pt x="24" y="10"/>
                    <a:pt x="22" y="9"/>
                    <a:pt x="21" y="8"/>
                  </a:cubicBezTo>
                  <a:cubicBezTo>
                    <a:pt x="19" y="7"/>
                    <a:pt x="18" y="7"/>
                    <a:pt x="16" y="7"/>
                  </a:cubicBezTo>
                  <a:cubicBezTo>
                    <a:pt x="12" y="6"/>
                    <a:pt x="6" y="8"/>
                    <a:pt x="2" y="10"/>
                  </a:cubicBezTo>
                  <a:cubicBezTo>
                    <a:pt x="0" y="15"/>
                    <a:pt x="1" y="20"/>
                    <a:pt x="1" y="20"/>
                  </a:cubicBezTo>
                  <a:cubicBezTo>
                    <a:pt x="1" y="20"/>
                    <a:pt x="1" y="20"/>
                    <a:pt x="2" y="20"/>
                  </a:cubicBezTo>
                  <a:close/>
                  <a:moveTo>
                    <a:pt x="5" y="21"/>
                  </a:moveTo>
                  <a:cubicBezTo>
                    <a:pt x="5" y="21"/>
                    <a:pt x="5" y="21"/>
                    <a:pt x="5" y="20"/>
                  </a:cubicBezTo>
                  <a:cubicBezTo>
                    <a:pt x="11" y="20"/>
                    <a:pt x="22" y="21"/>
                    <a:pt x="28" y="20"/>
                  </a:cubicBezTo>
                  <a:cubicBezTo>
                    <a:pt x="28" y="22"/>
                    <a:pt x="28" y="23"/>
                    <a:pt x="28" y="24"/>
                  </a:cubicBezTo>
                  <a:cubicBezTo>
                    <a:pt x="28" y="31"/>
                    <a:pt x="22" y="35"/>
                    <a:pt x="15" y="35"/>
                  </a:cubicBezTo>
                  <a:cubicBezTo>
                    <a:pt x="9" y="34"/>
                    <a:pt x="4" y="28"/>
                    <a:pt x="5" y="21"/>
                  </a:cubicBezTo>
                  <a:close/>
                  <a:moveTo>
                    <a:pt x="5" y="21"/>
                  </a:moveTo>
                  <a:cubicBezTo>
                    <a:pt x="5" y="21"/>
                    <a:pt x="5" y="21"/>
                    <a:pt x="5" y="2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04645" y="2373123"/>
            <a:ext cx="628807" cy="618566"/>
          </a:xfrm>
          <a:custGeom>
            <a:avLst/>
            <a:gdLst/>
            <a:ahLst/>
            <a:cxnLst>
              <a:cxn ang="0">
                <a:pos x="54" y="69"/>
              </a:cxn>
              <a:cxn ang="0">
                <a:pos x="47" y="76"/>
              </a:cxn>
              <a:cxn ang="0">
                <a:pos x="41" y="69"/>
              </a:cxn>
              <a:cxn ang="0">
                <a:pos x="47" y="63"/>
              </a:cxn>
              <a:cxn ang="0">
                <a:pos x="54" y="69"/>
              </a:cxn>
              <a:cxn ang="0">
                <a:pos x="80" y="63"/>
              </a:cxn>
              <a:cxn ang="0">
                <a:pos x="74" y="69"/>
              </a:cxn>
              <a:cxn ang="0">
                <a:pos x="80" y="76"/>
              </a:cxn>
              <a:cxn ang="0">
                <a:pos x="87" y="69"/>
              </a:cxn>
              <a:cxn ang="0">
                <a:pos x="80" y="63"/>
              </a:cxn>
              <a:cxn ang="0">
                <a:pos x="127" y="66"/>
              </a:cxn>
              <a:cxn ang="0">
                <a:pos x="127" y="78"/>
              </a:cxn>
              <a:cxn ang="0">
                <a:pos x="116" y="89"/>
              </a:cxn>
              <a:cxn ang="0">
                <a:pos x="108" y="89"/>
              </a:cxn>
              <a:cxn ang="0">
                <a:pos x="64" y="125"/>
              </a:cxn>
              <a:cxn ang="0">
                <a:pos x="19" y="89"/>
              </a:cxn>
              <a:cxn ang="0">
                <a:pos x="11" y="89"/>
              </a:cxn>
              <a:cxn ang="0">
                <a:pos x="0" y="78"/>
              </a:cxn>
              <a:cxn ang="0">
                <a:pos x="0" y="66"/>
              </a:cxn>
              <a:cxn ang="0">
                <a:pos x="6" y="56"/>
              </a:cxn>
              <a:cxn ang="0">
                <a:pos x="21" y="15"/>
              </a:cxn>
              <a:cxn ang="0">
                <a:pos x="64" y="0"/>
              </a:cxn>
              <a:cxn ang="0">
                <a:pos x="106" y="15"/>
              </a:cxn>
              <a:cxn ang="0">
                <a:pos x="121" y="56"/>
              </a:cxn>
              <a:cxn ang="0">
                <a:pos x="127" y="66"/>
              </a:cxn>
              <a:cxn ang="0">
                <a:pos x="103" y="69"/>
              </a:cxn>
              <a:cxn ang="0">
                <a:pos x="103" y="61"/>
              </a:cxn>
              <a:cxn ang="0">
                <a:pos x="77" y="52"/>
              </a:cxn>
              <a:cxn ang="0">
                <a:pos x="81" y="58"/>
              </a:cxn>
              <a:cxn ang="0">
                <a:pos x="50" y="42"/>
              </a:cxn>
              <a:cxn ang="0">
                <a:pos x="48" y="40"/>
              </a:cxn>
              <a:cxn ang="0">
                <a:pos x="48" y="40"/>
              </a:cxn>
              <a:cxn ang="0">
                <a:pos x="48" y="40"/>
              </a:cxn>
              <a:cxn ang="0">
                <a:pos x="46" y="37"/>
              </a:cxn>
              <a:cxn ang="0">
                <a:pos x="24" y="64"/>
              </a:cxn>
              <a:cxn ang="0">
                <a:pos x="24" y="69"/>
              </a:cxn>
              <a:cxn ang="0">
                <a:pos x="27" y="86"/>
              </a:cxn>
              <a:cxn ang="0">
                <a:pos x="52" y="96"/>
              </a:cxn>
              <a:cxn ang="0">
                <a:pos x="63" y="91"/>
              </a:cxn>
              <a:cxn ang="0">
                <a:pos x="73" y="99"/>
              </a:cxn>
              <a:cxn ang="0">
                <a:pos x="63" y="107"/>
              </a:cxn>
              <a:cxn ang="0">
                <a:pos x="52" y="102"/>
              </a:cxn>
              <a:cxn ang="0">
                <a:pos x="32" y="98"/>
              </a:cxn>
              <a:cxn ang="0">
                <a:pos x="64" y="118"/>
              </a:cxn>
              <a:cxn ang="0">
                <a:pos x="103" y="69"/>
              </a:cxn>
              <a:cxn ang="0">
                <a:pos x="115" y="54"/>
              </a:cxn>
              <a:cxn ang="0">
                <a:pos x="64" y="7"/>
              </a:cxn>
              <a:cxn ang="0">
                <a:pos x="13" y="54"/>
              </a:cxn>
              <a:cxn ang="0">
                <a:pos x="17" y="54"/>
              </a:cxn>
              <a:cxn ang="0">
                <a:pos x="27" y="29"/>
              </a:cxn>
              <a:cxn ang="0">
                <a:pos x="64" y="13"/>
              </a:cxn>
              <a:cxn ang="0">
                <a:pos x="100" y="29"/>
              </a:cxn>
              <a:cxn ang="0">
                <a:pos x="110" y="54"/>
              </a:cxn>
              <a:cxn ang="0">
                <a:pos x="115" y="54"/>
              </a:cxn>
              <a:cxn ang="0">
                <a:pos x="115" y="54"/>
              </a:cxn>
              <a:cxn ang="0">
                <a:pos x="115" y="54"/>
              </a:cxn>
            </a:cxnLst>
            <a:rect l="0" t="0" r="r" b="b"/>
            <a:pathLst>
              <a:path w="127" h="125">
                <a:moveTo>
                  <a:pt x="54" y="69"/>
                </a:moveTo>
                <a:cubicBezTo>
                  <a:pt x="54" y="73"/>
                  <a:pt x="51" y="76"/>
                  <a:pt x="47" y="76"/>
                </a:cubicBezTo>
                <a:cubicBezTo>
                  <a:pt x="44" y="76"/>
                  <a:pt x="41" y="73"/>
                  <a:pt x="41" y="69"/>
                </a:cubicBezTo>
                <a:cubicBezTo>
                  <a:pt x="41" y="66"/>
                  <a:pt x="44" y="63"/>
                  <a:pt x="47" y="63"/>
                </a:cubicBezTo>
                <a:cubicBezTo>
                  <a:pt x="51" y="63"/>
                  <a:pt x="54" y="66"/>
                  <a:pt x="54" y="69"/>
                </a:cubicBezTo>
                <a:close/>
                <a:moveTo>
                  <a:pt x="80" y="63"/>
                </a:moveTo>
                <a:cubicBezTo>
                  <a:pt x="77" y="63"/>
                  <a:pt x="74" y="66"/>
                  <a:pt x="74" y="69"/>
                </a:cubicBezTo>
                <a:cubicBezTo>
                  <a:pt x="74" y="73"/>
                  <a:pt x="77" y="76"/>
                  <a:pt x="80" y="76"/>
                </a:cubicBezTo>
                <a:cubicBezTo>
                  <a:pt x="84" y="76"/>
                  <a:pt x="87" y="73"/>
                  <a:pt x="87" y="69"/>
                </a:cubicBezTo>
                <a:cubicBezTo>
                  <a:pt x="87" y="66"/>
                  <a:pt x="84" y="63"/>
                  <a:pt x="80" y="63"/>
                </a:cubicBezTo>
                <a:close/>
                <a:moveTo>
                  <a:pt x="127" y="66"/>
                </a:moveTo>
                <a:cubicBezTo>
                  <a:pt x="127" y="78"/>
                  <a:pt x="127" y="78"/>
                  <a:pt x="127" y="78"/>
                </a:cubicBezTo>
                <a:cubicBezTo>
                  <a:pt x="127" y="84"/>
                  <a:pt x="122" y="89"/>
                  <a:pt x="116" y="89"/>
                </a:cubicBezTo>
                <a:cubicBezTo>
                  <a:pt x="108" y="89"/>
                  <a:pt x="108" y="89"/>
                  <a:pt x="108" y="89"/>
                </a:cubicBezTo>
                <a:cubicBezTo>
                  <a:pt x="100" y="112"/>
                  <a:pt x="79" y="125"/>
                  <a:pt x="64" y="125"/>
                </a:cubicBezTo>
                <a:cubicBezTo>
                  <a:pt x="48" y="125"/>
                  <a:pt x="28" y="112"/>
                  <a:pt x="19" y="89"/>
                </a:cubicBezTo>
                <a:cubicBezTo>
                  <a:pt x="11" y="89"/>
                  <a:pt x="11" y="89"/>
                  <a:pt x="11" y="89"/>
                </a:cubicBezTo>
                <a:cubicBezTo>
                  <a:pt x="5" y="89"/>
                  <a:pt x="0" y="84"/>
                  <a:pt x="0" y="78"/>
                </a:cubicBezTo>
                <a:cubicBezTo>
                  <a:pt x="0" y="66"/>
                  <a:pt x="0" y="66"/>
                  <a:pt x="0" y="66"/>
                </a:cubicBezTo>
                <a:cubicBezTo>
                  <a:pt x="0" y="61"/>
                  <a:pt x="2" y="58"/>
                  <a:pt x="6" y="56"/>
                </a:cubicBezTo>
                <a:cubicBezTo>
                  <a:pt x="6" y="38"/>
                  <a:pt x="11" y="24"/>
                  <a:pt x="21" y="15"/>
                </a:cubicBezTo>
                <a:cubicBezTo>
                  <a:pt x="31" y="5"/>
                  <a:pt x="45" y="0"/>
                  <a:pt x="64" y="0"/>
                </a:cubicBezTo>
                <a:cubicBezTo>
                  <a:pt x="82" y="0"/>
                  <a:pt x="96" y="5"/>
                  <a:pt x="106" y="15"/>
                </a:cubicBezTo>
                <a:cubicBezTo>
                  <a:pt x="116" y="24"/>
                  <a:pt x="121" y="38"/>
                  <a:pt x="121" y="56"/>
                </a:cubicBezTo>
                <a:cubicBezTo>
                  <a:pt x="125" y="58"/>
                  <a:pt x="127" y="61"/>
                  <a:pt x="127" y="66"/>
                </a:cubicBezTo>
                <a:close/>
                <a:moveTo>
                  <a:pt x="103" y="69"/>
                </a:moveTo>
                <a:cubicBezTo>
                  <a:pt x="103" y="66"/>
                  <a:pt x="103" y="64"/>
                  <a:pt x="103" y="61"/>
                </a:cubicBezTo>
                <a:cubicBezTo>
                  <a:pt x="98" y="56"/>
                  <a:pt x="89" y="53"/>
                  <a:pt x="77" y="52"/>
                </a:cubicBezTo>
                <a:cubicBezTo>
                  <a:pt x="79" y="53"/>
                  <a:pt x="80" y="56"/>
                  <a:pt x="81" y="58"/>
                </a:cubicBezTo>
                <a:cubicBezTo>
                  <a:pt x="74" y="53"/>
                  <a:pt x="60" y="54"/>
                  <a:pt x="50" y="42"/>
                </a:cubicBezTo>
                <a:cubicBezTo>
                  <a:pt x="49" y="41"/>
                  <a:pt x="49" y="40"/>
                  <a:pt x="48" y="40"/>
                </a:cubicBezTo>
                <a:cubicBezTo>
                  <a:pt x="48" y="40"/>
                  <a:pt x="48" y="40"/>
                  <a:pt x="48" y="40"/>
                </a:cubicBezTo>
                <a:cubicBezTo>
                  <a:pt x="48" y="40"/>
                  <a:pt x="48" y="40"/>
                  <a:pt x="48" y="40"/>
                </a:cubicBezTo>
                <a:cubicBezTo>
                  <a:pt x="46" y="37"/>
                  <a:pt x="46" y="36"/>
                  <a:pt x="46" y="37"/>
                </a:cubicBezTo>
                <a:cubicBezTo>
                  <a:pt x="45" y="52"/>
                  <a:pt x="35" y="63"/>
                  <a:pt x="24" y="64"/>
                </a:cubicBezTo>
                <a:cubicBezTo>
                  <a:pt x="24" y="66"/>
                  <a:pt x="24" y="68"/>
                  <a:pt x="24" y="69"/>
                </a:cubicBezTo>
                <a:cubicBezTo>
                  <a:pt x="24" y="75"/>
                  <a:pt x="25" y="81"/>
                  <a:pt x="27" y="86"/>
                </a:cubicBezTo>
                <a:cubicBezTo>
                  <a:pt x="33" y="93"/>
                  <a:pt x="43" y="95"/>
                  <a:pt x="52" y="96"/>
                </a:cubicBezTo>
                <a:cubicBezTo>
                  <a:pt x="54" y="93"/>
                  <a:pt x="58" y="91"/>
                  <a:pt x="63" y="91"/>
                </a:cubicBezTo>
                <a:cubicBezTo>
                  <a:pt x="69" y="91"/>
                  <a:pt x="73" y="95"/>
                  <a:pt x="73" y="99"/>
                </a:cubicBezTo>
                <a:cubicBezTo>
                  <a:pt x="73" y="104"/>
                  <a:pt x="69" y="107"/>
                  <a:pt x="63" y="107"/>
                </a:cubicBezTo>
                <a:cubicBezTo>
                  <a:pt x="58" y="107"/>
                  <a:pt x="54" y="105"/>
                  <a:pt x="52" y="102"/>
                </a:cubicBezTo>
                <a:cubicBezTo>
                  <a:pt x="46" y="102"/>
                  <a:pt x="39" y="101"/>
                  <a:pt x="32" y="98"/>
                </a:cubicBezTo>
                <a:cubicBezTo>
                  <a:pt x="41" y="111"/>
                  <a:pt x="55" y="118"/>
                  <a:pt x="64" y="118"/>
                </a:cubicBezTo>
                <a:cubicBezTo>
                  <a:pt x="77" y="118"/>
                  <a:pt x="103" y="101"/>
                  <a:pt x="103" y="69"/>
                </a:cubicBezTo>
                <a:close/>
                <a:moveTo>
                  <a:pt x="115" y="54"/>
                </a:moveTo>
                <a:cubicBezTo>
                  <a:pt x="114" y="23"/>
                  <a:pt x="96" y="7"/>
                  <a:pt x="64" y="7"/>
                </a:cubicBezTo>
                <a:cubicBezTo>
                  <a:pt x="31" y="7"/>
                  <a:pt x="13" y="23"/>
                  <a:pt x="13" y="54"/>
                </a:cubicBezTo>
                <a:cubicBezTo>
                  <a:pt x="17" y="54"/>
                  <a:pt x="17" y="54"/>
                  <a:pt x="17" y="54"/>
                </a:cubicBezTo>
                <a:cubicBezTo>
                  <a:pt x="19" y="44"/>
                  <a:pt x="22" y="35"/>
                  <a:pt x="27" y="29"/>
                </a:cubicBezTo>
                <a:cubicBezTo>
                  <a:pt x="35" y="18"/>
                  <a:pt x="48" y="13"/>
                  <a:pt x="64" y="13"/>
                </a:cubicBezTo>
                <a:cubicBezTo>
                  <a:pt x="80" y="13"/>
                  <a:pt x="92" y="18"/>
                  <a:pt x="100" y="29"/>
                </a:cubicBezTo>
                <a:cubicBezTo>
                  <a:pt x="105" y="35"/>
                  <a:pt x="109" y="44"/>
                  <a:pt x="110" y="54"/>
                </a:cubicBezTo>
                <a:lnTo>
                  <a:pt x="115" y="54"/>
                </a:lnTo>
                <a:close/>
                <a:moveTo>
                  <a:pt x="115" y="54"/>
                </a:moveTo>
                <a:cubicBezTo>
                  <a:pt x="115" y="54"/>
                  <a:pt x="115" y="54"/>
                  <a:pt x="115" y="54"/>
                </a:cubicBezTo>
              </a:path>
            </a:pathLst>
          </a:custGeom>
          <a:solidFill>
            <a:sysClr val="window" lastClr="FFFFFF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defTabSz="1217491">
              <a:defRPr/>
            </a:pPr>
            <a:endParaRPr lang="en-US" sz="3190" kern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8" name="Group 70出自【趣你的PPT】(微信:qunideppt)：最优质的PPT资源库"/>
          <p:cNvGrpSpPr/>
          <p:nvPr/>
        </p:nvGrpSpPr>
        <p:grpSpPr>
          <a:xfrm>
            <a:off x="4828363" y="4397441"/>
            <a:ext cx="570005" cy="560343"/>
            <a:chOff x="1749425" y="1958975"/>
            <a:chExt cx="280988" cy="276226"/>
          </a:xfrm>
          <a:solidFill>
            <a:sysClr val="window" lastClr="FFFFFF"/>
          </a:solidFill>
        </p:grpSpPr>
        <p:sp>
          <p:nvSpPr>
            <p:cNvPr id="1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79588" y="1958975"/>
              <a:ext cx="71438" cy="60325"/>
            </a:xfrm>
            <a:custGeom>
              <a:avLst/>
              <a:gdLst/>
              <a:ahLst/>
              <a:cxnLst>
                <a:cxn ang="0">
                  <a:pos x="11" y="19"/>
                </a:cxn>
                <a:cxn ang="0">
                  <a:pos x="8" y="19"/>
                </a:cxn>
                <a:cxn ang="0">
                  <a:pos x="6" y="22"/>
                </a:cxn>
                <a:cxn ang="0">
                  <a:pos x="20" y="22"/>
                </a:cxn>
                <a:cxn ang="0">
                  <a:pos x="18" y="19"/>
                </a:cxn>
                <a:cxn ang="0">
                  <a:pos x="15" y="19"/>
                </a:cxn>
                <a:cxn ang="0">
                  <a:pos x="15" y="17"/>
                </a:cxn>
                <a:cxn ang="0">
                  <a:pos x="22" y="17"/>
                </a:cxn>
                <a:cxn ang="0">
                  <a:pos x="26" y="14"/>
                </a:cxn>
                <a:cxn ang="0">
                  <a:pos x="26" y="3"/>
                </a:cxn>
                <a:cxn ang="0">
                  <a:pos x="22" y="0"/>
                </a:cxn>
                <a:cxn ang="0">
                  <a:pos x="3" y="0"/>
                </a:cxn>
                <a:cxn ang="0">
                  <a:pos x="0" y="3"/>
                </a:cxn>
                <a:cxn ang="0">
                  <a:pos x="0" y="14"/>
                </a:cxn>
                <a:cxn ang="0">
                  <a:pos x="3" y="17"/>
                </a:cxn>
                <a:cxn ang="0">
                  <a:pos x="11" y="17"/>
                </a:cxn>
                <a:cxn ang="0">
                  <a:pos x="11" y="19"/>
                </a:cxn>
                <a:cxn ang="0">
                  <a:pos x="11" y="19"/>
                </a:cxn>
                <a:cxn ang="0">
                  <a:pos x="11" y="19"/>
                </a:cxn>
              </a:cxnLst>
              <a:rect l="0" t="0" r="r" b="b"/>
              <a:pathLst>
                <a:path w="26" h="22">
                  <a:moveTo>
                    <a:pt x="11" y="19"/>
                  </a:moveTo>
                  <a:cubicBezTo>
                    <a:pt x="8" y="19"/>
                    <a:pt x="8" y="19"/>
                    <a:pt x="8" y="19"/>
                  </a:cubicBezTo>
                  <a:cubicBezTo>
                    <a:pt x="7" y="19"/>
                    <a:pt x="6" y="20"/>
                    <a:pt x="6" y="22"/>
                  </a:cubicBezTo>
                  <a:cubicBezTo>
                    <a:pt x="20" y="22"/>
                    <a:pt x="20" y="22"/>
                    <a:pt x="20" y="22"/>
                  </a:cubicBezTo>
                  <a:cubicBezTo>
                    <a:pt x="20" y="20"/>
                    <a:pt x="19" y="19"/>
                    <a:pt x="18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4" y="17"/>
                    <a:pt x="26" y="16"/>
                    <a:pt x="26" y="14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4" y="0"/>
                    <a:pt x="2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1" y="17"/>
                    <a:pt x="3" y="17"/>
                  </a:cubicBezTo>
                  <a:cubicBezTo>
                    <a:pt x="11" y="17"/>
                    <a:pt x="11" y="17"/>
                    <a:pt x="11" y="17"/>
                  </a:cubicBezTo>
                  <a:lnTo>
                    <a:pt x="11" y="19"/>
                  </a:lnTo>
                  <a:close/>
                  <a:moveTo>
                    <a:pt x="11" y="19"/>
                  </a:moveTo>
                  <a:cubicBezTo>
                    <a:pt x="11" y="19"/>
                    <a:pt x="11" y="19"/>
                    <a:pt x="11" y="1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68488" y="1958975"/>
              <a:ext cx="74613" cy="60325"/>
            </a:xfrm>
            <a:custGeom>
              <a:avLst/>
              <a:gdLst/>
              <a:ahLst/>
              <a:cxnLst>
                <a:cxn ang="0">
                  <a:pos x="11" y="19"/>
                </a:cxn>
                <a:cxn ang="0">
                  <a:pos x="9" y="19"/>
                </a:cxn>
                <a:cxn ang="0">
                  <a:pos x="6" y="22"/>
                </a:cxn>
                <a:cxn ang="0">
                  <a:pos x="21" y="22"/>
                </a:cxn>
                <a:cxn ang="0">
                  <a:pos x="18" y="19"/>
                </a:cxn>
                <a:cxn ang="0">
                  <a:pos x="16" y="19"/>
                </a:cxn>
                <a:cxn ang="0">
                  <a:pos x="16" y="17"/>
                </a:cxn>
                <a:cxn ang="0">
                  <a:pos x="23" y="17"/>
                </a:cxn>
                <a:cxn ang="0">
                  <a:pos x="27" y="14"/>
                </a:cxn>
                <a:cxn ang="0">
                  <a:pos x="27" y="3"/>
                </a:cxn>
                <a:cxn ang="0">
                  <a:pos x="23" y="0"/>
                </a:cxn>
                <a:cxn ang="0">
                  <a:pos x="4" y="0"/>
                </a:cxn>
                <a:cxn ang="0">
                  <a:pos x="0" y="3"/>
                </a:cxn>
                <a:cxn ang="0">
                  <a:pos x="0" y="14"/>
                </a:cxn>
                <a:cxn ang="0">
                  <a:pos x="4" y="17"/>
                </a:cxn>
                <a:cxn ang="0">
                  <a:pos x="11" y="17"/>
                </a:cxn>
                <a:cxn ang="0">
                  <a:pos x="11" y="19"/>
                </a:cxn>
                <a:cxn ang="0">
                  <a:pos x="11" y="19"/>
                </a:cxn>
                <a:cxn ang="0">
                  <a:pos x="11" y="19"/>
                </a:cxn>
              </a:cxnLst>
              <a:rect l="0" t="0" r="r" b="b"/>
              <a:pathLst>
                <a:path w="27" h="22">
                  <a:moveTo>
                    <a:pt x="11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6" y="20"/>
                    <a:pt x="6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1" y="20"/>
                    <a:pt x="20" y="19"/>
                    <a:pt x="18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5" y="17"/>
                    <a:pt x="27" y="16"/>
                    <a:pt x="27" y="14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2" y="17"/>
                    <a:pt x="4" y="17"/>
                  </a:cubicBezTo>
                  <a:cubicBezTo>
                    <a:pt x="11" y="17"/>
                    <a:pt x="11" y="17"/>
                    <a:pt x="11" y="17"/>
                  </a:cubicBezTo>
                  <a:lnTo>
                    <a:pt x="11" y="19"/>
                  </a:lnTo>
                  <a:close/>
                  <a:moveTo>
                    <a:pt x="11" y="19"/>
                  </a:moveTo>
                  <a:cubicBezTo>
                    <a:pt x="11" y="19"/>
                    <a:pt x="11" y="19"/>
                    <a:pt x="11" y="1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958975" y="1958975"/>
              <a:ext cx="71438" cy="60325"/>
            </a:xfrm>
            <a:custGeom>
              <a:avLst/>
              <a:gdLst/>
              <a:ahLst/>
              <a:cxnLst>
                <a:cxn ang="0">
                  <a:pos x="11" y="19"/>
                </a:cxn>
                <a:cxn ang="0">
                  <a:pos x="9" y="19"/>
                </a:cxn>
                <a:cxn ang="0">
                  <a:pos x="6" y="22"/>
                </a:cxn>
                <a:cxn ang="0">
                  <a:pos x="20" y="22"/>
                </a:cxn>
                <a:cxn ang="0">
                  <a:pos x="18" y="19"/>
                </a:cxn>
                <a:cxn ang="0">
                  <a:pos x="15" y="19"/>
                </a:cxn>
                <a:cxn ang="0">
                  <a:pos x="15" y="17"/>
                </a:cxn>
                <a:cxn ang="0">
                  <a:pos x="23" y="17"/>
                </a:cxn>
                <a:cxn ang="0">
                  <a:pos x="26" y="14"/>
                </a:cxn>
                <a:cxn ang="0">
                  <a:pos x="26" y="3"/>
                </a:cxn>
                <a:cxn ang="0">
                  <a:pos x="23" y="0"/>
                </a:cxn>
                <a:cxn ang="0">
                  <a:pos x="3" y="0"/>
                </a:cxn>
                <a:cxn ang="0">
                  <a:pos x="0" y="3"/>
                </a:cxn>
                <a:cxn ang="0">
                  <a:pos x="0" y="14"/>
                </a:cxn>
                <a:cxn ang="0">
                  <a:pos x="3" y="17"/>
                </a:cxn>
                <a:cxn ang="0">
                  <a:pos x="11" y="17"/>
                </a:cxn>
                <a:cxn ang="0">
                  <a:pos x="11" y="19"/>
                </a:cxn>
                <a:cxn ang="0">
                  <a:pos x="11" y="19"/>
                </a:cxn>
                <a:cxn ang="0">
                  <a:pos x="11" y="19"/>
                </a:cxn>
              </a:cxnLst>
              <a:rect l="0" t="0" r="r" b="b"/>
              <a:pathLst>
                <a:path w="26" h="22">
                  <a:moveTo>
                    <a:pt x="11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7" y="19"/>
                    <a:pt x="6" y="20"/>
                    <a:pt x="6" y="22"/>
                  </a:cubicBezTo>
                  <a:cubicBezTo>
                    <a:pt x="20" y="22"/>
                    <a:pt x="20" y="22"/>
                    <a:pt x="20" y="22"/>
                  </a:cubicBezTo>
                  <a:cubicBezTo>
                    <a:pt x="20" y="20"/>
                    <a:pt x="19" y="19"/>
                    <a:pt x="18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5" y="17"/>
                    <a:pt x="26" y="16"/>
                    <a:pt x="26" y="14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5" y="0"/>
                    <a:pt x="2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2" y="17"/>
                    <a:pt x="3" y="17"/>
                  </a:cubicBezTo>
                  <a:cubicBezTo>
                    <a:pt x="11" y="17"/>
                    <a:pt x="11" y="17"/>
                    <a:pt x="11" y="17"/>
                  </a:cubicBezTo>
                  <a:lnTo>
                    <a:pt x="11" y="19"/>
                  </a:lnTo>
                  <a:close/>
                  <a:moveTo>
                    <a:pt x="11" y="19"/>
                  </a:moveTo>
                  <a:cubicBezTo>
                    <a:pt x="11" y="19"/>
                    <a:pt x="11" y="19"/>
                    <a:pt x="11" y="1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43088" y="2028825"/>
              <a:ext cx="133350" cy="41275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1" y="3"/>
                </a:cxn>
                <a:cxn ang="0">
                  <a:pos x="37" y="15"/>
                </a:cxn>
                <a:cxn ang="0">
                  <a:pos x="37" y="15"/>
                </a:cxn>
                <a:cxn ang="0">
                  <a:pos x="38" y="15"/>
                </a:cxn>
                <a:cxn ang="0">
                  <a:pos x="38" y="15"/>
                </a:cxn>
                <a:cxn ang="0">
                  <a:pos x="38" y="15"/>
                </a:cxn>
                <a:cxn ang="0">
                  <a:pos x="38" y="15"/>
                </a:cxn>
                <a:cxn ang="0">
                  <a:pos x="38" y="15"/>
                </a:cxn>
                <a:cxn ang="0">
                  <a:pos x="38" y="15"/>
                </a:cxn>
                <a:cxn ang="0">
                  <a:pos x="38" y="15"/>
                </a:cxn>
                <a:cxn ang="0">
                  <a:pos x="38" y="15"/>
                </a:cxn>
                <a:cxn ang="0">
                  <a:pos x="39" y="15"/>
                </a:cxn>
                <a:cxn ang="0">
                  <a:pos x="39" y="15"/>
                </a:cxn>
                <a:cxn ang="0">
                  <a:pos x="39" y="15"/>
                </a:cxn>
                <a:cxn ang="0">
                  <a:pos x="39" y="15"/>
                </a:cxn>
                <a:cxn ang="0">
                  <a:pos x="39" y="15"/>
                </a:cxn>
                <a:cxn ang="0">
                  <a:pos x="39" y="15"/>
                </a:cxn>
                <a:cxn ang="0">
                  <a:pos x="39" y="15"/>
                </a:cxn>
                <a:cxn ang="0">
                  <a:pos x="39" y="15"/>
                </a:cxn>
                <a:cxn ang="0">
                  <a:pos x="39" y="15"/>
                </a:cxn>
                <a:cxn ang="0">
                  <a:pos x="48" y="3"/>
                </a:cxn>
                <a:cxn ang="0">
                  <a:pos x="47" y="1"/>
                </a:cxn>
                <a:cxn ang="0">
                  <a:pos x="45" y="1"/>
                </a:cxn>
                <a:cxn ang="0">
                  <a:pos x="38" y="11"/>
                </a:cxn>
                <a:cxn ang="0">
                  <a:pos x="29" y="1"/>
                </a:cxn>
                <a:cxn ang="0">
                  <a:pos x="27" y="1"/>
                </a:cxn>
                <a:cxn ang="0">
                  <a:pos x="26" y="3"/>
                </a:cxn>
                <a:cxn ang="0">
                  <a:pos x="33" y="10"/>
                </a:cxn>
                <a:cxn ang="0">
                  <a:pos x="2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</a:cxnLst>
              <a:rect l="0" t="0" r="r" b="b"/>
              <a:pathLst>
                <a:path w="48" h="15">
                  <a:moveTo>
                    <a:pt x="0" y="1"/>
                  </a:moveTo>
                  <a:cubicBezTo>
                    <a:pt x="0" y="2"/>
                    <a:pt x="0" y="3"/>
                    <a:pt x="1" y="3"/>
                  </a:cubicBezTo>
                  <a:cubicBezTo>
                    <a:pt x="37" y="15"/>
                    <a:pt x="37" y="15"/>
                    <a:pt x="37" y="15"/>
                  </a:cubicBezTo>
                  <a:cubicBezTo>
                    <a:pt x="37" y="15"/>
                    <a:pt x="37" y="15"/>
                    <a:pt x="37" y="15"/>
                  </a:cubicBezTo>
                  <a:cubicBezTo>
                    <a:pt x="37" y="15"/>
                    <a:pt x="37" y="15"/>
                    <a:pt x="38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15"/>
                    <a:pt x="38" y="15"/>
                    <a:pt x="39" y="1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2"/>
                    <a:pt x="48" y="1"/>
                    <a:pt x="47" y="1"/>
                  </a:cubicBezTo>
                  <a:cubicBezTo>
                    <a:pt x="47" y="0"/>
                    <a:pt x="45" y="0"/>
                    <a:pt x="45" y="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8" y="0"/>
                    <a:pt x="27" y="0"/>
                    <a:pt x="27" y="1"/>
                  </a:cubicBezTo>
                  <a:cubicBezTo>
                    <a:pt x="26" y="1"/>
                    <a:pt x="26" y="2"/>
                    <a:pt x="26" y="3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85938" y="2047875"/>
              <a:ext cx="76200" cy="79375"/>
            </a:xfrm>
            <a:custGeom>
              <a:avLst/>
              <a:gdLst/>
              <a:ahLst/>
              <a:cxnLst>
                <a:cxn ang="0">
                  <a:pos x="28" y="15"/>
                </a:cxn>
                <a:cxn ang="0">
                  <a:pos x="14" y="29"/>
                </a:cxn>
                <a:cxn ang="0">
                  <a:pos x="0" y="15"/>
                </a:cxn>
                <a:cxn ang="0">
                  <a:pos x="14" y="0"/>
                </a:cxn>
                <a:cxn ang="0">
                  <a:pos x="28" y="15"/>
                </a:cxn>
                <a:cxn ang="0">
                  <a:pos x="28" y="15"/>
                </a:cxn>
                <a:cxn ang="0">
                  <a:pos x="28" y="15"/>
                </a:cxn>
              </a:cxnLst>
              <a:rect l="0" t="0" r="r" b="b"/>
              <a:pathLst>
                <a:path w="28" h="29">
                  <a:moveTo>
                    <a:pt x="28" y="15"/>
                  </a:moveTo>
                  <a:cubicBezTo>
                    <a:pt x="28" y="22"/>
                    <a:pt x="22" y="29"/>
                    <a:pt x="14" y="29"/>
                  </a:cubicBezTo>
                  <a:cubicBezTo>
                    <a:pt x="7" y="29"/>
                    <a:pt x="0" y="22"/>
                    <a:pt x="0" y="15"/>
                  </a:cubicBezTo>
                  <a:cubicBezTo>
                    <a:pt x="0" y="7"/>
                    <a:pt x="7" y="0"/>
                    <a:pt x="14" y="0"/>
                  </a:cubicBezTo>
                  <a:cubicBezTo>
                    <a:pt x="22" y="0"/>
                    <a:pt x="28" y="7"/>
                    <a:pt x="28" y="15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49425" y="2141538"/>
              <a:ext cx="204788" cy="93663"/>
            </a:xfrm>
            <a:custGeom>
              <a:avLst/>
              <a:gdLst/>
              <a:ahLst/>
              <a:cxnLst>
                <a:cxn ang="0">
                  <a:pos x="72" y="9"/>
                </a:cxn>
                <a:cxn ang="0">
                  <a:pos x="64" y="8"/>
                </a:cxn>
                <a:cxn ang="0">
                  <a:pos x="53" y="18"/>
                </a:cxn>
                <a:cxn ang="0">
                  <a:pos x="39" y="1"/>
                </a:cxn>
                <a:cxn ang="0">
                  <a:pos x="27" y="16"/>
                </a:cxn>
                <a:cxn ang="0">
                  <a:pos x="15" y="0"/>
                </a:cxn>
                <a:cxn ang="0">
                  <a:pos x="0" y="34"/>
                </a:cxn>
                <a:cxn ang="0">
                  <a:pos x="11" y="34"/>
                </a:cxn>
                <a:cxn ang="0">
                  <a:pos x="13" y="25"/>
                </a:cxn>
                <a:cxn ang="0">
                  <a:pos x="13" y="34"/>
                </a:cxn>
                <a:cxn ang="0">
                  <a:pos x="42" y="34"/>
                </a:cxn>
                <a:cxn ang="0">
                  <a:pos x="42" y="23"/>
                </a:cxn>
                <a:cxn ang="0">
                  <a:pos x="48" y="30"/>
                </a:cxn>
                <a:cxn ang="0">
                  <a:pos x="52" y="32"/>
                </a:cxn>
                <a:cxn ang="0">
                  <a:pos x="52" y="32"/>
                </a:cxn>
                <a:cxn ang="0">
                  <a:pos x="56" y="31"/>
                </a:cxn>
                <a:cxn ang="0">
                  <a:pos x="72" y="17"/>
                </a:cxn>
                <a:cxn ang="0">
                  <a:pos x="72" y="9"/>
                </a:cxn>
                <a:cxn ang="0">
                  <a:pos x="72" y="9"/>
                </a:cxn>
                <a:cxn ang="0">
                  <a:pos x="72" y="9"/>
                </a:cxn>
              </a:cxnLst>
              <a:rect l="0" t="0" r="r" b="b"/>
              <a:pathLst>
                <a:path w="74" h="34">
                  <a:moveTo>
                    <a:pt x="72" y="9"/>
                  </a:moveTo>
                  <a:cubicBezTo>
                    <a:pt x="70" y="7"/>
                    <a:pt x="67" y="6"/>
                    <a:pt x="64" y="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0" y="4"/>
                    <a:pt x="2" y="13"/>
                    <a:pt x="0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2" y="31"/>
                    <a:pt x="12" y="28"/>
                    <a:pt x="13" y="25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9" y="31"/>
                    <a:pt x="50" y="32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54" y="32"/>
                    <a:pt x="55" y="32"/>
                    <a:pt x="56" y="31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4" y="15"/>
                    <a:pt x="74" y="11"/>
                    <a:pt x="72" y="9"/>
                  </a:cubicBezTo>
                  <a:close/>
                  <a:moveTo>
                    <a:pt x="72" y="9"/>
                  </a:moveTo>
                  <a:cubicBezTo>
                    <a:pt x="72" y="9"/>
                    <a:pt x="72" y="9"/>
                    <a:pt x="72" y="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98638" y="2130425"/>
              <a:ext cx="50800" cy="22225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3" y="2"/>
                </a:cxn>
                <a:cxn ang="0">
                  <a:pos x="9" y="0"/>
                </a:cxn>
                <a:cxn ang="0">
                  <a:pos x="6" y="2"/>
                </a:cxn>
                <a:cxn ang="0">
                  <a:pos x="3" y="0"/>
                </a:cxn>
                <a:cxn ang="0">
                  <a:pos x="1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1" y="7"/>
                </a:cxn>
                <a:cxn ang="0">
                  <a:pos x="3" y="7"/>
                </a:cxn>
                <a:cxn ang="0">
                  <a:pos x="6" y="6"/>
                </a:cxn>
                <a:cxn ang="0">
                  <a:pos x="9" y="8"/>
                </a:cxn>
                <a:cxn ang="0">
                  <a:pos x="12" y="6"/>
                </a:cxn>
                <a:cxn ang="0">
                  <a:pos x="16" y="7"/>
                </a:cxn>
                <a:cxn ang="0">
                  <a:pos x="18" y="7"/>
                </a:cxn>
                <a:cxn ang="0">
                  <a:pos x="18" y="6"/>
                </a:cxn>
                <a:cxn ang="0">
                  <a:pos x="18" y="2"/>
                </a:cxn>
                <a:cxn ang="0">
                  <a:pos x="18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18" h="8">
                  <a:moveTo>
                    <a:pt x="16" y="0"/>
                  </a:moveTo>
                  <a:cubicBezTo>
                    <a:pt x="13" y="2"/>
                    <a:pt x="13" y="2"/>
                    <a:pt x="13" y="2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8" y="0"/>
                    <a:pt x="7" y="0"/>
                    <a:pt x="6" y="2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1" y="7"/>
                    <a:pt x="1" y="7"/>
                  </a:cubicBezTo>
                  <a:cubicBezTo>
                    <a:pt x="2" y="7"/>
                    <a:pt x="2" y="7"/>
                    <a:pt x="3" y="7"/>
                  </a:cubicBezTo>
                  <a:cubicBezTo>
                    <a:pt x="4" y="7"/>
                    <a:pt x="5" y="6"/>
                    <a:pt x="6" y="6"/>
                  </a:cubicBezTo>
                  <a:cubicBezTo>
                    <a:pt x="7" y="7"/>
                    <a:pt x="8" y="8"/>
                    <a:pt x="9" y="8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3" y="6"/>
                    <a:pt x="15" y="7"/>
                    <a:pt x="16" y="7"/>
                  </a:cubicBezTo>
                  <a:cubicBezTo>
                    <a:pt x="17" y="8"/>
                    <a:pt x="17" y="7"/>
                    <a:pt x="18" y="7"/>
                  </a:cubicBezTo>
                  <a:cubicBezTo>
                    <a:pt x="18" y="7"/>
                    <a:pt x="18" y="6"/>
                    <a:pt x="18" y="6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1"/>
                    <a:pt x="18" y="1"/>
                    <a:pt x="18" y="0"/>
                  </a:cubicBezTo>
                  <a:cubicBezTo>
                    <a:pt x="17" y="0"/>
                    <a:pt x="17" y="0"/>
                    <a:pt x="16" y="0"/>
                  </a:cubicBezTo>
                  <a:close/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90713" y="2171700"/>
              <a:ext cx="12700" cy="4763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0"/>
                </a:cxn>
                <a:cxn ang="0">
                  <a:pos x="3" y="3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0" y="0"/>
                  </a:lnTo>
                  <a:lnTo>
                    <a:pt x="3" y="3"/>
                  </a:lnTo>
                  <a:lnTo>
                    <a:pt x="8" y="0"/>
                  </a:lnTo>
                  <a:close/>
                  <a:moveTo>
                    <a:pt x="8" y="0"/>
                  </a:move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90713" y="2171700"/>
              <a:ext cx="12700" cy="4763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0"/>
                </a:cxn>
                <a:cxn ang="0">
                  <a:pos x="3" y="3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0" y="0"/>
                  </a:lnTo>
                  <a:lnTo>
                    <a:pt x="3" y="3"/>
                  </a:lnTo>
                  <a:lnTo>
                    <a:pt x="8" y="0"/>
                  </a:lnTo>
                  <a:moveTo>
                    <a:pt x="8" y="0"/>
                  </a:moveTo>
                  <a:lnTo>
                    <a:pt x="8" y="0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65313" y="2074863"/>
              <a:ext cx="165100" cy="138113"/>
            </a:xfrm>
            <a:custGeom>
              <a:avLst/>
              <a:gdLst/>
              <a:ahLst/>
              <a:cxnLst>
                <a:cxn ang="0">
                  <a:pos x="57" y="40"/>
                </a:cxn>
                <a:cxn ang="0">
                  <a:pos x="60" y="36"/>
                </a:cxn>
                <a:cxn ang="0">
                  <a:pos x="60" y="4"/>
                </a:cxn>
                <a:cxn ang="0">
                  <a:pos x="57" y="0"/>
                </a:cxn>
                <a:cxn ang="0">
                  <a:pos x="2" y="0"/>
                </a:cxn>
                <a:cxn ang="0">
                  <a:pos x="3" y="5"/>
                </a:cxn>
                <a:cxn ang="0">
                  <a:pos x="0" y="14"/>
                </a:cxn>
                <a:cxn ang="0">
                  <a:pos x="0" y="23"/>
                </a:cxn>
                <a:cxn ang="0">
                  <a:pos x="5" y="29"/>
                </a:cxn>
                <a:cxn ang="0">
                  <a:pos x="5" y="5"/>
                </a:cxn>
                <a:cxn ang="0">
                  <a:pos x="55" y="5"/>
                </a:cxn>
                <a:cxn ang="0">
                  <a:pos x="55" y="35"/>
                </a:cxn>
                <a:cxn ang="0">
                  <a:pos x="35" y="35"/>
                </a:cxn>
                <a:cxn ang="0">
                  <a:pos x="32" y="44"/>
                </a:cxn>
                <a:cxn ang="0">
                  <a:pos x="25" y="50"/>
                </a:cxn>
                <a:cxn ang="0">
                  <a:pos x="47" y="50"/>
                </a:cxn>
                <a:cxn ang="0">
                  <a:pos x="47" y="48"/>
                </a:cxn>
                <a:cxn ang="0">
                  <a:pos x="43" y="45"/>
                </a:cxn>
                <a:cxn ang="0">
                  <a:pos x="35" y="45"/>
                </a:cxn>
                <a:cxn ang="0">
                  <a:pos x="35" y="43"/>
                </a:cxn>
                <a:cxn ang="0">
                  <a:pos x="38" y="40"/>
                </a:cxn>
                <a:cxn ang="0">
                  <a:pos x="57" y="40"/>
                </a:cxn>
                <a:cxn ang="0">
                  <a:pos x="57" y="40"/>
                </a:cxn>
                <a:cxn ang="0">
                  <a:pos x="57" y="40"/>
                </a:cxn>
              </a:cxnLst>
              <a:rect l="0" t="0" r="r" b="b"/>
              <a:pathLst>
                <a:path w="60" h="50">
                  <a:moveTo>
                    <a:pt x="57" y="40"/>
                  </a:moveTo>
                  <a:cubicBezTo>
                    <a:pt x="59" y="40"/>
                    <a:pt x="60" y="38"/>
                    <a:pt x="60" y="36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2"/>
                    <a:pt x="59" y="0"/>
                    <a:pt x="57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1"/>
                    <a:pt x="3" y="3"/>
                    <a:pt x="3" y="5"/>
                  </a:cubicBezTo>
                  <a:cubicBezTo>
                    <a:pt x="3" y="8"/>
                    <a:pt x="2" y="12"/>
                    <a:pt x="0" y="14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6" y="38"/>
                    <a:pt x="35" y="41"/>
                    <a:pt x="32" y="44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47" y="50"/>
                    <a:pt x="47" y="50"/>
                    <a:pt x="47" y="50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6"/>
                    <a:pt x="45" y="45"/>
                    <a:pt x="43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41"/>
                    <a:pt x="37" y="40"/>
                    <a:pt x="38" y="40"/>
                  </a:cubicBezTo>
                  <a:cubicBezTo>
                    <a:pt x="57" y="40"/>
                    <a:pt x="57" y="40"/>
                    <a:pt x="57" y="40"/>
                  </a:cubicBezTo>
                  <a:close/>
                  <a:moveTo>
                    <a:pt x="57" y="40"/>
                  </a:moveTo>
                  <a:cubicBezTo>
                    <a:pt x="57" y="40"/>
                    <a:pt x="57" y="40"/>
                    <a:pt x="57" y="4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9" name="Group 91出自【趣你的PPT】(微信:qunideppt)：最优质的PPT资源库"/>
          <p:cNvGrpSpPr/>
          <p:nvPr/>
        </p:nvGrpSpPr>
        <p:grpSpPr>
          <a:xfrm>
            <a:off x="6763119" y="2398518"/>
            <a:ext cx="607057" cy="629914"/>
            <a:chOff x="1524000" y="1577975"/>
            <a:chExt cx="379413" cy="393701"/>
          </a:xfrm>
          <a:solidFill>
            <a:sysClr val="window" lastClr="FFFFFF"/>
          </a:solidFill>
        </p:grpSpPr>
        <p:sp>
          <p:nvSpPr>
            <p:cNvPr id="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12900" y="1577975"/>
              <a:ext cx="204788" cy="100013"/>
            </a:xfrm>
            <a:custGeom>
              <a:avLst/>
              <a:gdLst/>
              <a:ahLst/>
              <a:cxnLst>
                <a:cxn ang="0">
                  <a:pos x="6" y="26"/>
                </a:cxn>
                <a:cxn ang="0">
                  <a:pos x="7" y="26"/>
                </a:cxn>
                <a:cxn ang="0">
                  <a:pos x="45" y="26"/>
                </a:cxn>
                <a:cxn ang="0">
                  <a:pos x="45" y="26"/>
                </a:cxn>
                <a:cxn ang="0">
                  <a:pos x="53" y="17"/>
                </a:cxn>
                <a:cxn ang="0">
                  <a:pos x="45" y="9"/>
                </a:cxn>
                <a:cxn ang="0">
                  <a:pos x="33" y="4"/>
                </a:cxn>
                <a:cxn ang="0">
                  <a:pos x="23" y="0"/>
                </a:cxn>
                <a:cxn ang="0">
                  <a:pos x="12" y="8"/>
                </a:cxn>
                <a:cxn ang="0">
                  <a:pos x="0" y="17"/>
                </a:cxn>
                <a:cxn ang="0">
                  <a:pos x="6" y="26"/>
                </a:cxn>
                <a:cxn ang="0">
                  <a:pos x="12" y="13"/>
                </a:cxn>
                <a:cxn ang="0">
                  <a:pos x="14" y="13"/>
                </a:cxn>
                <a:cxn ang="0">
                  <a:pos x="16" y="11"/>
                </a:cxn>
                <a:cxn ang="0">
                  <a:pos x="23" y="5"/>
                </a:cxn>
                <a:cxn ang="0">
                  <a:pos x="30" y="9"/>
                </a:cxn>
                <a:cxn ang="0">
                  <a:pos x="33" y="9"/>
                </a:cxn>
                <a:cxn ang="0">
                  <a:pos x="41" y="12"/>
                </a:cxn>
                <a:cxn ang="0">
                  <a:pos x="44" y="14"/>
                </a:cxn>
                <a:cxn ang="0">
                  <a:pos x="45" y="14"/>
                </a:cxn>
                <a:cxn ang="0">
                  <a:pos x="48" y="17"/>
                </a:cxn>
                <a:cxn ang="0">
                  <a:pos x="44" y="21"/>
                </a:cxn>
                <a:cxn ang="0">
                  <a:pos x="8" y="21"/>
                </a:cxn>
                <a:cxn ang="0">
                  <a:pos x="5" y="17"/>
                </a:cxn>
                <a:cxn ang="0">
                  <a:pos x="12" y="13"/>
                </a:cxn>
                <a:cxn ang="0">
                  <a:pos x="12" y="13"/>
                </a:cxn>
                <a:cxn ang="0">
                  <a:pos x="12" y="13"/>
                </a:cxn>
              </a:cxnLst>
              <a:rect l="0" t="0" r="r" b="b"/>
              <a:pathLst>
                <a:path w="53" h="26">
                  <a:moveTo>
                    <a:pt x="6" y="26"/>
                  </a:moveTo>
                  <a:cubicBezTo>
                    <a:pt x="7" y="26"/>
                    <a:pt x="7" y="26"/>
                    <a:pt x="7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52" y="24"/>
                    <a:pt x="53" y="18"/>
                    <a:pt x="53" y="17"/>
                  </a:cubicBezTo>
                  <a:cubicBezTo>
                    <a:pt x="53" y="12"/>
                    <a:pt x="49" y="9"/>
                    <a:pt x="45" y="9"/>
                  </a:cubicBezTo>
                  <a:cubicBezTo>
                    <a:pt x="42" y="5"/>
                    <a:pt x="37" y="3"/>
                    <a:pt x="33" y="4"/>
                  </a:cubicBezTo>
                  <a:cubicBezTo>
                    <a:pt x="30" y="2"/>
                    <a:pt x="27" y="0"/>
                    <a:pt x="23" y="0"/>
                  </a:cubicBezTo>
                  <a:cubicBezTo>
                    <a:pt x="18" y="0"/>
                    <a:pt x="14" y="3"/>
                    <a:pt x="12" y="8"/>
                  </a:cubicBezTo>
                  <a:cubicBezTo>
                    <a:pt x="6" y="7"/>
                    <a:pt x="0" y="11"/>
                    <a:pt x="0" y="17"/>
                  </a:cubicBezTo>
                  <a:cubicBezTo>
                    <a:pt x="0" y="19"/>
                    <a:pt x="1" y="24"/>
                    <a:pt x="6" y="26"/>
                  </a:cubicBezTo>
                  <a:close/>
                  <a:moveTo>
                    <a:pt x="12" y="13"/>
                  </a:moveTo>
                  <a:cubicBezTo>
                    <a:pt x="13" y="13"/>
                    <a:pt x="14" y="13"/>
                    <a:pt x="14" y="13"/>
                  </a:cubicBezTo>
                  <a:cubicBezTo>
                    <a:pt x="15" y="13"/>
                    <a:pt x="16" y="12"/>
                    <a:pt x="16" y="11"/>
                  </a:cubicBezTo>
                  <a:cubicBezTo>
                    <a:pt x="16" y="8"/>
                    <a:pt x="20" y="5"/>
                    <a:pt x="23" y="5"/>
                  </a:cubicBezTo>
                  <a:cubicBezTo>
                    <a:pt x="26" y="5"/>
                    <a:pt x="28" y="6"/>
                    <a:pt x="30" y="9"/>
                  </a:cubicBezTo>
                  <a:cubicBezTo>
                    <a:pt x="31" y="10"/>
                    <a:pt x="32" y="10"/>
                    <a:pt x="33" y="9"/>
                  </a:cubicBezTo>
                  <a:cubicBezTo>
                    <a:pt x="36" y="8"/>
                    <a:pt x="40" y="9"/>
                    <a:pt x="41" y="12"/>
                  </a:cubicBezTo>
                  <a:cubicBezTo>
                    <a:pt x="42" y="13"/>
                    <a:pt x="43" y="14"/>
                    <a:pt x="44" y="14"/>
                  </a:cubicBezTo>
                  <a:cubicBezTo>
                    <a:pt x="44" y="14"/>
                    <a:pt x="44" y="14"/>
                    <a:pt x="45" y="14"/>
                  </a:cubicBezTo>
                  <a:cubicBezTo>
                    <a:pt x="46" y="14"/>
                    <a:pt x="48" y="15"/>
                    <a:pt x="48" y="17"/>
                  </a:cubicBezTo>
                  <a:cubicBezTo>
                    <a:pt x="48" y="18"/>
                    <a:pt x="47" y="20"/>
                    <a:pt x="44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5" y="20"/>
                    <a:pt x="5" y="18"/>
                    <a:pt x="5" y="17"/>
                  </a:cubicBezTo>
                  <a:cubicBezTo>
                    <a:pt x="5" y="14"/>
                    <a:pt x="9" y="11"/>
                    <a:pt x="12" y="13"/>
                  </a:cubicBezTo>
                  <a:close/>
                  <a:moveTo>
                    <a:pt x="12" y="13"/>
                  </a:moveTo>
                  <a:cubicBezTo>
                    <a:pt x="12" y="13"/>
                    <a:pt x="12" y="13"/>
                    <a:pt x="12" y="1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20838" y="1692275"/>
              <a:ext cx="46038" cy="61913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9" y="1"/>
                </a:cxn>
                <a:cxn ang="0">
                  <a:pos x="6" y="11"/>
                </a:cxn>
                <a:cxn ang="0">
                  <a:pos x="2" y="12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8" y="13"/>
                </a:cxn>
                <a:cxn ang="0">
                  <a:pos x="12" y="1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12" h="16">
                  <a:moveTo>
                    <a:pt x="10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9" y="1"/>
                    <a:pt x="9" y="1"/>
                  </a:cubicBezTo>
                  <a:cubicBezTo>
                    <a:pt x="9" y="3"/>
                    <a:pt x="8" y="8"/>
                    <a:pt x="6" y="11"/>
                  </a:cubicBezTo>
                  <a:cubicBezTo>
                    <a:pt x="5" y="12"/>
                    <a:pt x="3" y="12"/>
                    <a:pt x="2" y="12"/>
                  </a:cubicBezTo>
                  <a:cubicBezTo>
                    <a:pt x="1" y="12"/>
                    <a:pt x="0" y="13"/>
                    <a:pt x="0" y="14"/>
                  </a:cubicBezTo>
                  <a:cubicBezTo>
                    <a:pt x="0" y="15"/>
                    <a:pt x="1" y="16"/>
                    <a:pt x="2" y="16"/>
                  </a:cubicBezTo>
                  <a:cubicBezTo>
                    <a:pt x="4" y="16"/>
                    <a:pt x="6" y="15"/>
                    <a:pt x="8" y="13"/>
                  </a:cubicBezTo>
                  <a:cubicBezTo>
                    <a:pt x="12" y="9"/>
                    <a:pt x="12" y="2"/>
                    <a:pt x="12" y="1"/>
                  </a:cubicBezTo>
                  <a:cubicBezTo>
                    <a:pt x="12" y="1"/>
                    <a:pt x="11" y="0"/>
                    <a:pt x="10" y="0"/>
                  </a:cubicBezTo>
                  <a:close/>
                  <a:moveTo>
                    <a:pt x="10" y="0"/>
                  </a:move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60538" y="1692275"/>
              <a:ext cx="46038" cy="61913"/>
            </a:xfrm>
            <a:custGeom>
              <a:avLst/>
              <a:gdLst/>
              <a:ahLst/>
              <a:cxnLst>
                <a:cxn ang="0">
                  <a:pos x="10" y="12"/>
                </a:cxn>
                <a:cxn ang="0">
                  <a:pos x="6" y="11"/>
                </a:cxn>
                <a:cxn ang="0">
                  <a:pos x="3" y="1"/>
                </a:cxn>
                <a:cxn ang="0">
                  <a:pos x="2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4" y="13"/>
                </a:cxn>
                <a:cxn ang="0">
                  <a:pos x="10" y="16"/>
                </a:cxn>
                <a:cxn ang="0">
                  <a:pos x="12" y="14"/>
                </a:cxn>
                <a:cxn ang="0">
                  <a:pos x="10" y="12"/>
                </a:cxn>
                <a:cxn ang="0">
                  <a:pos x="10" y="12"/>
                </a:cxn>
                <a:cxn ang="0">
                  <a:pos x="10" y="12"/>
                </a:cxn>
              </a:cxnLst>
              <a:rect l="0" t="0" r="r" b="b"/>
              <a:pathLst>
                <a:path w="12" h="16">
                  <a:moveTo>
                    <a:pt x="10" y="12"/>
                  </a:moveTo>
                  <a:cubicBezTo>
                    <a:pt x="9" y="12"/>
                    <a:pt x="7" y="12"/>
                    <a:pt x="6" y="11"/>
                  </a:cubicBezTo>
                  <a:cubicBezTo>
                    <a:pt x="3" y="8"/>
                    <a:pt x="3" y="2"/>
                    <a:pt x="3" y="1"/>
                  </a:cubicBezTo>
                  <a:cubicBezTo>
                    <a:pt x="3" y="1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0" y="9"/>
                    <a:pt x="4" y="13"/>
                  </a:cubicBezTo>
                  <a:cubicBezTo>
                    <a:pt x="6" y="15"/>
                    <a:pt x="8" y="16"/>
                    <a:pt x="10" y="16"/>
                  </a:cubicBezTo>
                  <a:cubicBezTo>
                    <a:pt x="11" y="16"/>
                    <a:pt x="12" y="15"/>
                    <a:pt x="12" y="14"/>
                  </a:cubicBezTo>
                  <a:cubicBezTo>
                    <a:pt x="12" y="13"/>
                    <a:pt x="11" y="12"/>
                    <a:pt x="10" y="12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12900" y="1905000"/>
              <a:ext cx="65088" cy="12700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3"/>
                </a:cxn>
                <a:cxn ang="0">
                  <a:pos x="15" y="3"/>
                </a:cxn>
                <a:cxn ang="0">
                  <a:pos x="17" y="2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</a:cxnLst>
              <a:rect l="0" t="0" r="r" b="b"/>
              <a:pathLst>
                <a:path w="17" h="3">
                  <a:moveTo>
                    <a:pt x="15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3"/>
                    <a:pt x="2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6" y="3"/>
                    <a:pt x="17" y="3"/>
                    <a:pt x="17" y="2"/>
                  </a:cubicBezTo>
                  <a:cubicBezTo>
                    <a:pt x="17" y="1"/>
                    <a:pt x="16" y="0"/>
                    <a:pt x="15" y="0"/>
                  </a:cubicBezTo>
                  <a:close/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47838" y="1905000"/>
              <a:ext cx="66675" cy="12700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3"/>
                </a:cxn>
                <a:cxn ang="0">
                  <a:pos x="15" y="3"/>
                </a:cxn>
                <a:cxn ang="0">
                  <a:pos x="17" y="2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</a:cxnLst>
              <a:rect l="0" t="0" r="r" b="b"/>
              <a:pathLst>
                <a:path w="17" h="3">
                  <a:moveTo>
                    <a:pt x="15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3"/>
                    <a:pt x="2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6" y="3"/>
                    <a:pt x="17" y="3"/>
                    <a:pt x="17" y="2"/>
                  </a:cubicBezTo>
                  <a:cubicBezTo>
                    <a:pt x="17" y="1"/>
                    <a:pt x="16" y="0"/>
                    <a:pt x="15" y="0"/>
                  </a:cubicBezTo>
                  <a:close/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550988" y="1700213"/>
              <a:ext cx="53975" cy="53975"/>
            </a:xfrm>
            <a:custGeom>
              <a:avLst/>
              <a:gdLst/>
              <a:ahLst/>
              <a:cxnLst>
                <a:cxn ang="0">
                  <a:pos x="14" y="7"/>
                </a:cxn>
                <a:cxn ang="0">
                  <a:pos x="7" y="14"/>
                </a:cxn>
                <a:cxn ang="0">
                  <a:pos x="0" y="7"/>
                </a:cxn>
                <a:cxn ang="0">
                  <a:pos x="7" y="0"/>
                </a:cxn>
                <a:cxn ang="0">
                  <a:pos x="14" y="7"/>
                </a:cxn>
                <a:cxn ang="0">
                  <a:pos x="14" y="7"/>
                </a:cxn>
                <a:cxn ang="0">
                  <a:pos x="14" y="7"/>
                </a:cxn>
              </a:cxnLst>
              <a:rect l="0" t="0" r="r" b="b"/>
              <a:pathLst>
                <a:path w="14" h="14">
                  <a:moveTo>
                    <a:pt x="14" y="7"/>
                  </a:moveTo>
                  <a:cubicBezTo>
                    <a:pt x="14" y="11"/>
                    <a:pt x="11" y="14"/>
                    <a:pt x="7" y="14"/>
                  </a:cubicBezTo>
                  <a:cubicBezTo>
                    <a:pt x="3" y="14"/>
                    <a:pt x="0" y="11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close/>
                  <a:moveTo>
                    <a:pt x="14" y="7"/>
                  </a:moveTo>
                  <a:cubicBezTo>
                    <a:pt x="14" y="7"/>
                    <a:pt x="14" y="7"/>
                    <a:pt x="14" y="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524000" y="1770063"/>
              <a:ext cx="107950" cy="201613"/>
            </a:xfrm>
            <a:custGeom>
              <a:avLst/>
              <a:gdLst/>
              <a:ahLst/>
              <a:cxnLst>
                <a:cxn ang="0">
                  <a:pos x="25" y="26"/>
                </a:cxn>
                <a:cxn ang="0">
                  <a:pos x="28" y="23"/>
                </a:cxn>
                <a:cxn ang="0">
                  <a:pos x="20" y="0"/>
                </a:cxn>
                <a:cxn ang="0">
                  <a:pos x="14" y="8"/>
                </a:cxn>
                <a:cxn ang="0">
                  <a:pos x="8" y="0"/>
                </a:cxn>
                <a:cxn ang="0">
                  <a:pos x="0" y="23"/>
                </a:cxn>
                <a:cxn ang="0">
                  <a:pos x="3" y="26"/>
                </a:cxn>
                <a:cxn ang="0">
                  <a:pos x="3" y="26"/>
                </a:cxn>
                <a:cxn ang="0">
                  <a:pos x="6" y="23"/>
                </a:cxn>
                <a:cxn ang="0">
                  <a:pos x="7" y="13"/>
                </a:cxn>
                <a:cxn ang="0">
                  <a:pos x="7" y="22"/>
                </a:cxn>
                <a:cxn ang="0">
                  <a:pos x="8" y="26"/>
                </a:cxn>
                <a:cxn ang="0">
                  <a:pos x="8" y="49"/>
                </a:cxn>
                <a:cxn ang="0">
                  <a:pos x="11" y="52"/>
                </a:cxn>
                <a:cxn ang="0">
                  <a:pos x="14" y="49"/>
                </a:cxn>
                <a:cxn ang="0">
                  <a:pos x="14" y="49"/>
                </a:cxn>
                <a:cxn ang="0">
                  <a:pos x="17" y="52"/>
                </a:cxn>
                <a:cxn ang="0">
                  <a:pos x="20" y="49"/>
                </a:cxn>
                <a:cxn ang="0">
                  <a:pos x="20" y="25"/>
                </a:cxn>
                <a:cxn ang="0">
                  <a:pos x="21" y="22"/>
                </a:cxn>
                <a:cxn ang="0">
                  <a:pos x="21" y="12"/>
                </a:cxn>
                <a:cxn ang="0">
                  <a:pos x="22" y="23"/>
                </a:cxn>
                <a:cxn ang="0">
                  <a:pos x="25" y="26"/>
                </a:cxn>
                <a:cxn ang="0">
                  <a:pos x="25" y="26"/>
                </a:cxn>
                <a:cxn ang="0">
                  <a:pos x="25" y="26"/>
                </a:cxn>
              </a:cxnLst>
              <a:rect l="0" t="0" r="r" b="b"/>
              <a:pathLst>
                <a:path w="28" h="52">
                  <a:moveTo>
                    <a:pt x="25" y="26"/>
                  </a:moveTo>
                  <a:cubicBezTo>
                    <a:pt x="26" y="26"/>
                    <a:pt x="28" y="24"/>
                    <a:pt x="28" y="23"/>
                  </a:cubicBezTo>
                  <a:cubicBezTo>
                    <a:pt x="28" y="8"/>
                    <a:pt x="23" y="2"/>
                    <a:pt x="20" y="0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2"/>
                    <a:pt x="0" y="8"/>
                    <a:pt x="0" y="23"/>
                  </a:cubicBezTo>
                  <a:cubicBezTo>
                    <a:pt x="0" y="25"/>
                    <a:pt x="1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6"/>
                    <a:pt x="6" y="25"/>
                    <a:pt x="6" y="23"/>
                  </a:cubicBezTo>
                  <a:cubicBezTo>
                    <a:pt x="6" y="19"/>
                    <a:pt x="6" y="15"/>
                    <a:pt x="7" y="1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3"/>
                    <a:pt x="7" y="25"/>
                    <a:pt x="8" y="26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51"/>
                    <a:pt x="9" y="52"/>
                    <a:pt x="11" y="52"/>
                  </a:cubicBezTo>
                  <a:cubicBezTo>
                    <a:pt x="12" y="52"/>
                    <a:pt x="14" y="51"/>
                    <a:pt x="14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4" y="51"/>
                    <a:pt x="15" y="52"/>
                    <a:pt x="17" y="52"/>
                  </a:cubicBezTo>
                  <a:cubicBezTo>
                    <a:pt x="18" y="52"/>
                    <a:pt x="20" y="51"/>
                    <a:pt x="20" y="49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4"/>
                    <a:pt x="21" y="23"/>
                    <a:pt x="21" y="2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2" y="15"/>
                    <a:pt x="22" y="18"/>
                    <a:pt x="22" y="23"/>
                  </a:cubicBezTo>
                  <a:cubicBezTo>
                    <a:pt x="22" y="24"/>
                    <a:pt x="23" y="26"/>
                    <a:pt x="25" y="26"/>
                  </a:cubicBezTo>
                  <a:close/>
                  <a:moveTo>
                    <a:pt x="25" y="26"/>
                  </a:moveTo>
                  <a:cubicBezTo>
                    <a:pt x="25" y="26"/>
                    <a:pt x="25" y="26"/>
                    <a:pt x="25" y="2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558925" y="1758950"/>
              <a:ext cx="34925" cy="158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7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3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3" y="3"/>
                </a:cxn>
                <a:cxn ang="0">
                  <a:pos x="5" y="4"/>
                </a:cxn>
                <a:cxn ang="0">
                  <a:pos x="6" y="3"/>
                </a:cxn>
                <a:cxn ang="0">
                  <a:pos x="8" y="4"/>
                </a:cxn>
                <a:cxn ang="0">
                  <a:pos x="9" y="4"/>
                </a:cxn>
                <a:cxn ang="0">
                  <a:pos x="9" y="3"/>
                </a:cxn>
                <a:cxn ang="0">
                  <a:pos x="9" y="1"/>
                </a:cxn>
                <a:cxn ang="0">
                  <a:pos x="9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9" h="4">
                  <a:moveTo>
                    <a:pt x="8" y="0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4" y="0"/>
                    <a:pt x="4" y="0"/>
                    <a:pt x="3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4" y="4"/>
                    <a:pt x="4" y="4"/>
                    <a:pt x="5" y="4"/>
                  </a:cubicBezTo>
                  <a:cubicBezTo>
                    <a:pt x="5" y="4"/>
                    <a:pt x="6" y="4"/>
                    <a:pt x="6" y="3"/>
                  </a:cubicBezTo>
                  <a:cubicBezTo>
                    <a:pt x="7" y="3"/>
                    <a:pt x="8" y="4"/>
                    <a:pt x="8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3"/>
                    <a:pt x="9" y="3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0"/>
                    <a:pt x="9" y="0"/>
                  </a:cubicBezTo>
                  <a:cubicBezTo>
                    <a:pt x="9" y="0"/>
                    <a:pt x="9" y="0"/>
                    <a:pt x="8" y="0"/>
                  </a:cubicBezTo>
                  <a:close/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85925" y="1700213"/>
              <a:ext cx="53975" cy="53975"/>
            </a:xfrm>
            <a:custGeom>
              <a:avLst/>
              <a:gdLst/>
              <a:ahLst/>
              <a:cxnLst>
                <a:cxn ang="0">
                  <a:pos x="14" y="7"/>
                </a:cxn>
                <a:cxn ang="0">
                  <a:pos x="7" y="14"/>
                </a:cxn>
                <a:cxn ang="0">
                  <a:pos x="0" y="7"/>
                </a:cxn>
                <a:cxn ang="0">
                  <a:pos x="7" y="0"/>
                </a:cxn>
                <a:cxn ang="0">
                  <a:pos x="14" y="7"/>
                </a:cxn>
                <a:cxn ang="0">
                  <a:pos x="14" y="7"/>
                </a:cxn>
                <a:cxn ang="0">
                  <a:pos x="14" y="7"/>
                </a:cxn>
              </a:cxnLst>
              <a:rect l="0" t="0" r="r" b="b"/>
              <a:pathLst>
                <a:path w="14" h="14">
                  <a:moveTo>
                    <a:pt x="14" y="7"/>
                  </a:moveTo>
                  <a:cubicBezTo>
                    <a:pt x="14" y="11"/>
                    <a:pt x="11" y="14"/>
                    <a:pt x="7" y="14"/>
                  </a:cubicBezTo>
                  <a:cubicBezTo>
                    <a:pt x="3" y="14"/>
                    <a:pt x="0" y="11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close/>
                  <a:moveTo>
                    <a:pt x="14" y="7"/>
                  </a:moveTo>
                  <a:cubicBezTo>
                    <a:pt x="14" y="7"/>
                    <a:pt x="14" y="7"/>
                    <a:pt x="14" y="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58938" y="1770063"/>
              <a:ext cx="107950" cy="201613"/>
            </a:xfrm>
            <a:custGeom>
              <a:avLst/>
              <a:gdLst/>
              <a:ahLst/>
              <a:cxnLst>
                <a:cxn ang="0">
                  <a:pos x="25" y="26"/>
                </a:cxn>
                <a:cxn ang="0">
                  <a:pos x="28" y="23"/>
                </a:cxn>
                <a:cxn ang="0">
                  <a:pos x="20" y="0"/>
                </a:cxn>
                <a:cxn ang="0">
                  <a:pos x="14" y="8"/>
                </a:cxn>
                <a:cxn ang="0">
                  <a:pos x="8" y="0"/>
                </a:cxn>
                <a:cxn ang="0">
                  <a:pos x="0" y="23"/>
                </a:cxn>
                <a:cxn ang="0">
                  <a:pos x="3" y="26"/>
                </a:cxn>
                <a:cxn ang="0">
                  <a:pos x="6" y="23"/>
                </a:cxn>
                <a:cxn ang="0">
                  <a:pos x="7" y="13"/>
                </a:cxn>
                <a:cxn ang="0">
                  <a:pos x="7" y="22"/>
                </a:cxn>
                <a:cxn ang="0">
                  <a:pos x="8" y="26"/>
                </a:cxn>
                <a:cxn ang="0">
                  <a:pos x="8" y="49"/>
                </a:cxn>
                <a:cxn ang="0">
                  <a:pos x="11" y="52"/>
                </a:cxn>
                <a:cxn ang="0">
                  <a:pos x="14" y="49"/>
                </a:cxn>
                <a:cxn ang="0">
                  <a:pos x="14" y="49"/>
                </a:cxn>
                <a:cxn ang="0">
                  <a:pos x="17" y="52"/>
                </a:cxn>
                <a:cxn ang="0">
                  <a:pos x="20" y="49"/>
                </a:cxn>
                <a:cxn ang="0">
                  <a:pos x="20" y="25"/>
                </a:cxn>
                <a:cxn ang="0">
                  <a:pos x="21" y="22"/>
                </a:cxn>
                <a:cxn ang="0">
                  <a:pos x="21" y="12"/>
                </a:cxn>
                <a:cxn ang="0">
                  <a:pos x="22" y="23"/>
                </a:cxn>
                <a:cxn ang="0">
                  <a:pos x="25" y="26"/>
                </a:cxn>
                <a:cxn ang="0">
                  <a:pos x="25" y="26"/>
                </a:cxn>
                <a:cxn ang="0">
                  <a:pos x="25" y="26"/>
                </a:cxn>
              </a:cxnLst>
              <a:rect l="0" t="0" r="r" b="b"/>
              <a:pathLst>
                <a:path w="28" h="52">
                  <a:moveTo>
                    <a:pt x="25" y="26"/>
                  </a:moveTo>
                  <a:cubicBezTo>
                    <a:pt x="26" y="26"/>
                    <a:pt x="28" y="24"/>
                    <a:pt x="28" y="23"/>
                  </a:cubicBezTo>
                  <a:cubicBezTo>
                    <a:pt x="28" y="8"/>
                    <a:pt x="23" y="2"/>
                    <a:pt x="20" y="0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2"/>
                    <a:pt x="0" y="8"/>
                    <a:pt x="0" y="23"/>
                  </a:cubicBezTo>
                  <a:cubicBezTo>
                    <a:pt x="0" y="25"/>
                    <a:pt x="1" y="26"/>
                    <a:pt x="3" y="26"/>
                  </a:cubicBezTo>
                  <a:cubicBezTo>
                    <a:pt x="5" y="26"/>
                    <a:pt x="6" y="25"/>
                    <a:pt x="6" y="23"/>
                  </a:cubicBezTo>
                  <a:cubicBezTo>
                    <a:pt x="6" y="19"/>
                    <a:pt x="6" y="15"/>
                    <a:pt x="7" y="1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3"/>
                    <a:pt x="7" y="25"/>
                    <a:pt x="8" y="26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51"/>
                    <a:pt x="9" y="52"/>
                    <a:pt x="11" y="52"/>
                  </a:cubicBezTo>
                  <a:cubicBezTo>
                    <a:pt x="12" y="52"/>
                    <a:pt x="14" y="51"/>
                    <a:pt x="14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4" y="51"/>
                    <a:pt x="15" y="52"/>
                    <a:pt x="17" y="52"/>
                  </a:cubicBezTo>
                  <a:cubicBezTo>
                    <a:pt x="18" y="52"/>
                    <a:pt x="20" y="51"/>
                    <a:pt x="20" y="49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4"/>
                    <a:pt x="21" y="23"/>
                    <a:pt x="21" y="2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5"/>
                    <a:pt x="22" y="18"/>
                    <a:pt x="22" y="23"/>
                  </a:cubicBezTo>
                  <a:cubicBezTo>
                    <a:pt x="22" y="24"/>
                    <a:pt x="23" y="26"/>
                    <a:pt x="25" y="26"/>
                  </a:cubicBezTo>
                  <a:close/>
                  <a:moveTo>
                    <a:pt x="25" y="26"/>
                  </a:moveTo>
                  <a:cubicBezTo>
                    <a:pt x="25" y="26"/>
                    <a:pt x="25" y="26"/>
                    <a:pt x="25" y="2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98625" y="1758950"/>
              <a:ext cx="33338" cy="15875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2" y="1"/>
                </a:cxn>
                <a:cxn ang="0">
                  <a:pos x="1" y="0"/>
                </a:cxn>
                <a:cxn ang="0">
                  <a:pos x="0" y="0"/>
                </a:cxn>
                <a:cxn ang="0">
                  <a:pos x="0" y="1"/>
                </a:cxn>
                <a:cxn ang="0">
                  <a:pos x="0" y="3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3"/>
                </a:cxn>
                <a:cxn ang="0">
                  <a:pos x="4" y="4"/>
                </a:cxn>
                <a:cxn ang="0">
                  <a:pos x="5" y="3"/>
                </a:cxn>
                <a:cxn ang="0">
                  <a:pos x="7" y="4"/>
                </a:cxn>
                <a:cxn ang="0">
                  <a:pos x="8" y="4"/>
                </a:cxn>
                <a:cxn ang="0">
                  <a:pos x="9" y="3"/>
                </a:cxn>
                <a:cxn ang="0">
                  <a:pos x="9" y="1"/>
                </a:cxn>
                <a:cxn ang="0">
                  <a:pos x="8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</a:cxnLst>
              <a:rect l="0" t="0" r="r" b="b"/>
              <a:pathLst>
                <a:path w="9" h="4">
                  <a:moveTo>
                    <a:pt x="7" y="0"/>
                  </a:moveTo>
                  <a:cubicBezTo>
                    <a:pt x="6" y="1"/>
                    <a:pt x="6" y="1"/>
                    <a:pt x="6" y="1"/>
                  </a:cubicBezTo>
                  <a:cubicBezTo>
                    <a:pt x="5" y="0"/>
                    <a:pt x="5" y="0"/>
                    <a:pt x="4" y="0"/>
                  </a:cubicBezTo>
                  <a:cubicBezTo>
                    <a:pt x="3" y="0"/>
                    <a:pt x="3" y="0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3" y="4"/>
                    <a:pt x="3" y="4"/>
                    <a:pt x="4" y="4"/>
                  </a:cubicBezTo>
                  <a:cubicBezTo>
                    <a:pt x="5" y="4"/>
                    <a:pt x="5" y="4"/>
                    <a:pt x="5" y="3"/>
                  </a:cubicBezTo>
                  <a:cubicBezTo>
                    <a:pt x="6" y="3"/>
                    <a:pt x="7" y="4"/>
                    <a:pt x="7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9" y="3"/>
                    <a:pt x="9" y="3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8" y="0"/>
                    <a:pt x="8" y="0"/>
                  </a:cubicBezTo>
                  <a:cubicBezTo>
                    <a:pt x="8" y="0"/>
                    <a:pt x="8" y="0"/>
                    <a:pt x="7" y="0"/>
                  </a:cubicBezTo>
                  <a:close/>
                  <a:moveTo>
                    <a:pt x="7" y="0"/>
                  </a:move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20863" y="1700213"/>
              <a:ext cx="55563" cy="53975"/>
            </a:xfrm>
            <a:custGeom>
              <a:avLst/>
              <a:gdLst/>
              <a:ahLst/>
              <a:cxnLst>
                <a:cxn ang="0">
                  <a:pos x="14" y="7"/>
                </a:cxn>
                <a:cxn ang="0">
                  <a:pos x="7" y="14"/>
                </a:cxn>
                <a:cxn ang="0">
                  <a:pos x="0" y="7"/>
                </a:cxn>
                <a:cxn ang="0">
                  <a:pos x="7" y="0"/>
                </a:cxn>
                <a:cxn ang="0">
                  <a:pos x="14" y="7"/>
                </a:cxn>
                <a:cxn ang="0">
                  <a:pos x="14" y="7"/>
                </a:cxn>
                <a:cxn ang="0">
                  <a:pos x="14" y="7"/>
                </a:cxn>
              </a:cxnLst>
              <a:rect l="0" t="0" r="r" b="b"/>
              <a:pathLst>
                <a:path w="14" h="14">
                  <a:moveTo>
                    <a:pt x="14" y="7"/>
                  </a:moveTo>
                  <a:cubicBezTo>
                    <a:pt x="14" y="11"/>
                    <a:pt x="11" y="14"/>
                    <a:pt x="7" y="14"/>
                  </a:cubicBezTo>
                  <a:cubicBezTo>
                    <a:pt x="3" y="14"/>
                    <a:pt x="0" y="11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close/>
                  <a:moveTo>
                    <a:pt x="14" y="7"/>
                  </a:moveTo>
                  <a:cubicBezTo>
                    <a:pt x="14" y="7"/>
                    <a:pt x="14" y="7"/>
                    <a:pt x="14" y="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93875" y="1770063"/>
              <a:ext cx="109538" cy="201613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14" y="8"/>
                </a:cxn>
                <a:cxn ang="0">
                  <a:pos x="8" y="0"/>
                </a:cxn>
                <a:cxn ang="0">
                  <a:pos x="0" y="23"/>
                </a:cxn>
                <a:cxn ang="0">
                  <a:pos x="3" y="26"/>
                </a:cxn>
                <a:cxn ang="0">
                  <a:pos x="6" y="23"/>
                </a:cxn>
                <a:cxn ang="0">
                  <a:pos x="7" y="13"/>
                </a:cxn>
                <a:cxn ang="0">
                  <a:pos x="7" y="22"/>
                </a:cxn>
                <a:cxn ang="0">
                  <a:pos x="8" y="26"/>
                </a:cxn>
                <a:cxn ang="0">
                  <a:pos x="8" y="49"/>
                </a:cxn>
                <a:cxn ang="0">
                  <a:pos x="11" y="52"/>
                </a:cxn>
                <a:cxn ang="0">
                  <a:pos x="14" y="49"/>
                </a:cxn>
                <a:cxn ang="0">
                  <a:pos x="14" y="49"/>
                </a:cxn>
                <a:cxn ang="0">
                  <a:pos x="17" y="52"/>
                </a:cxn>
                <a:cxn ang="0">
                  <a:pos x="20" y="49"/>
                </a:cxn>
                <a:cxn ang="0">
                  <a:pos x="20" y="25"/>
                </a:cxn>
                <a:cxn ang="0">
                  <a:pos x="21" y="22"/>
                </a:cxn>
                <a:cxn ang="0">
                  <a:pos x="21" y="12"/>
                </a:cxn>
                <a:cxn ang="0">
                  <a:pos x="22" y="23"/>
                </a:cxn>
                <a:cxn ang="0">
                  <a:pos x="25" y="26"/>
                </a:cxn>
                <a:cxn ang="0">
                  <a:pos x="28" y="23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20" y="0"/>
                </a:cxn>
              </a:cxnLst>
              <a:rect l="0" t="0" r="r" b="b"/>
              <a:pathLst>
                <a:path w="28" h="52">
                  <a:moveTo>
                    <a:pt x="20" y="0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2"/>
                    <a:pt x="0" y="8"/>
                    <a:pt x="0" y="23"/>
                  </a:cubicBezTo>
                  <a:cubicBezTo>
                    <a:pt x="0" y="25"/>
                    <a:pt x="1" y="26"/>
                    <a:pt x="3" y="26"/>
                  </a:cubicBezTo>
                  <a:cubicBezTo>
                    <a:pt x="5" y="26"/>
                    <a:pt x="6" y="25"/>
                    <a:pt x="6" y="23"/>
                  </a:cubicBezTo>
                  <a:cubicBezTo>
                    <a:pt x="6" y="19"/>
                    <a:pt x="6" y="15"/>
                    <a:pt x="7" y="1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3"/>
                    <a:pt x="7" y="25"/>
                    <a:pt x="8" y="26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51"/>
                    <a:pt x="9" y="52"/>
                    <a:pt x="11" y="52"/>
                  </a:cubicBezTo>
                  <a:cubicBezTo>
                    <a:pt x="12" y="52"/>
                    <a:pt x="14" y="51"/>
                    <a:pt x="14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4" y="51"/>
                    <a:pt x="15" y="52"/>
                    <a:pt x="17" y="52"/>
                  </a:cubicBezTo>
                  <a:cubicBezTo>
                    <a:pt x="19" y="52"/>
                    <a:pt x="20" y="51"/>
                    <a:pt x="20" y="49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4"/>
                    <a:pt x="21" y="23"/>
                    <a:pt x="21" y="2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2" y="15"/>
                    <a:pt x="22" y="18"/>
                    <a:pt x="22" y="23"/>
                  </a:cubicBezTo>
                  <a:cubicBezTo>
                    <a:pt x="22" y="24"/>
                    <a:pt x="23" y="26"/>
                    <a:pt x="25" y="26"/>
                  </a:cubicBezTo>
                  <a:cubicBezTo>
                    <a:pt x="26" y="26"/>
                    <a:pt x="28" y="24"/>
                    <a:pt x="28" y="23"/>
                  </a:cubicBezTo>
                  <a:cubicBezTo>
                    <a:pt x="28" y="8"/>
                    <a:pt x="23" y="2"/>
                    <a:pt x="20" y="0"/>
                  </a:cubicBezTo>
                  <a:close/>
                  <a:moveTo>
                    <a:pt x="20" y="0"/>
                  </a:move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28800" y="1758950"/>
              <a:ext cx="34925" cy="158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7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3"/>
                </a:cxn>
                <a:cxn ang="0">
                  <a:pos x="1" y="4"/>
                </a:cxn>
                <a:cxn ang="0">
                  <a:pos x="2" y="4"/>
                </a:cxn>
                <a:cxn ang="0">
                  <a:pos x="3" y="3"/>
                </a:cxn>
                <a:cxn ang="0">
                  <a:pos x="5" y="4"/>
                </a:cxn>
                <a:cxn ang="0">
                  <a:pos x="6" y="3"/>
                </a:cxn>
                <a:cxn ang="0">
                  <a:pos x="8" y="4"/>
                </a:cxn>
                <a:cxn ang="0">
                  <a:pos x="9" y="4"/>
                </a:cxn>
                <a:cxn ang="0">
                  <a:pos x="9" y="3"/>
                </a:cxn>
                <a:cxn ang="0">
                  <a:pos x="9" y="1"/>
                </a:cxn>
                <a:cxn ang="0">
                  <a:pos x="9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9" h="4">
                  <a:moveTo>
                    <a:pt x="8" y="0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4" y="0"/>
                    <a:pt x="4" y="0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1" y="4"/>
                    <a:pt x="1" y="4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4" y="4"/>
                    <a:pt x="4" y="4"/>
                    <a:pt x="5" y="4"/>
                  </a:cubicBezTo>
                  <a:cubicBezTo>
                    <a:pt x="6" y="4"/>
                    <a:pt x="6" y="4"/>
                    <a:pt x="6" y="3"/>
                  </a:cubicBezTo>
                  <a:cubicBezTo>
                    <a:pt x="7" y="3"/>
                    <a:pt x="8" y="4"/>
                    <a:pt x="8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3"/>
                    <a:pt x="9" y="3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0"/>
                    <a:pt x="9" y="0"/>
                  </a:cubicBezTo>
                  <a:cubicBezTo>
                    <a:pt x="9" y="0"/>
                    <a:pt x="9" y="0"/>
                    <a:pt x="8" y="0"/>
                  </a:cubicBezTo>
                  <a:close/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44" name="出自【趣你的PPT】(微信:qunideppt)：最优质的PPT资源库"/>
          <p:cNvSpPr txBox="1"/>
          <p:nvPr/>
        </p:nvSpPr>
        <p:spPr>
          <a:xfrm>
            <a:off x="1829925" y="2476668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1448921" y="2762573"/>
            <a:ext cx="2333999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r>
              <a:rPr lang="zh-CN" altLang="en-US" sz="1200" dirty="0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zh-CN" altLang="en-US" sz="1200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1829925" y="4431392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1448921" y="4717297"/>
            <a:ext cx="2333999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8385271" y="2476668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8385271" y="2762573"/>
            <a:ext cx="2333999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8385271" y="4431392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8385271" y="4717297"/>
            <a:ext cx="2333999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4489690" y="3195893"/>
            <a:ext cx="1221246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6429086" y="3195893"/>
            <a:ext cx="1221246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出自【趣你的PPT】(微信:qunideppt)：最优质的PPT资源库"/>
          <p:cNvSpPr txBox="1"/>
          <p:nvPr/>
        </p:nvSpPr>
        <p:spPr>
          <a:xfrm>
            <a:off x="4489690" y="5151392"/>
            <a:ext cx="1221246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出自【趣你的PPT】(微信:qunideppt)：最优质的PPT资源库"/>
          <p:cNvSpPr txBox="1"/>
          <p:nvPr/>
        </p:nvSpPr>
        <p:spPr>
          <a:xfrm>
            <a:off x="6433262" y="5114841"/>
            <a:ext cx="1221246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07320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50714" y="304801"/>
            <a:ext cx="742950" cy="495300"/>
            <a:chOff x="431663" y="266700"/>
            <a:chExt cx="952705" cy="63513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431663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749231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1104093" y="379581"/>
            <a:ext cx="329779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800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单击此处添加标题</a:t>
            </a:r>
            <a:endParaRPr lang="en-US" sz="28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3792360" y="4495954"/>
            <a:ext cx="1166454" cy="508489"/>
          </a:xfrm>
          <a:custGeom>
            <a:avLst/>
            <a:gdLst>
              <a:gd name="connsiteX0" fmla="*/ 0 w 1166454"/>
              <a:gd name="connsiteY0" fmla="*/ 0 h 508489"/>
              <a:gd name="connsiteX1" fmla="*/ 653434 w 1166454"/>
              <a:gd name="connsiteY1" fmla="*/ 0 h 508489"/>
              <a:gd name="connsiteX2" fmla="*/ 654747 w 1166454"/>
              <a:gd name="connsiteY2" fmla="*/ 0 h 508489"/>
              <a:gd name="connsiteX3" fmla="*/ 654747 w 1166454"/>
              <a:gd name="connsiteY3" fmla="*/ 132 h 508489"/>
              <a:gd name="connsiteX4" fmla="*/ 755928 w 1166454"/>
              <a:gd name="connsiteY4" fmla="*/ 10318 h 508489"/>
              <a:gd name="connsiteX5" fmla="*/ 1166454 w 1166454"/>
              <a:gd name="connsiteY5" fmla="*/ 506593 h 508489"/>
              <a:gd name="connsiteX6" fmla="*/ 1024913 w 1166454"/>
              <a:gd name="connsiteY6" fmla="*/ 508489 h 508489"/>
              <a:gd name="connsiteX7" fmla="*/ 727560 w 1166454"/>
              <a:gd name="connsiteY7" fmla="*/ 149027 h 508489"/>
              <a:gd name="connsiteX8" fmla="*/ 654747 w 1166454"/>
              <a:gd name="connsiteY8" fmla="*/ 141698 h 508489"/>
              <a:gd name="connsiteX9" fmla="*/ 654747 w 1166454"/>
              <a:gd name="connsiteY9" fmla="*/ 142724 h 508489"/>
              <a:gd name="connsiteX10" fmla="*/ 0 w 1166454"/>
              <a:gd name="connsiteY10" fmla="*/ 142724 h 508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6454" h="508489">
                <a:moveTo>
                  <a:pt x="0" y="0"/>
                </a:moveTo>
                <a:lnTo>
                  <a:pt x="653434" y="0"/>
                </a:lnTo>
                <a:lnTo>
                  <a:pt x="654747" y="0"/>
                </a:lnTo>
                <a:lnTo>
                  <a:pt x="654747" y="132"/>
                </a:lnTo>
                <a:lnTo>
                  <a:pt x="755928" y="10318"/>
                </a:lnTo>
                <a:cubicBezTo>
                  <a:pt x="987794" y="57495"/>
                  <a:pt x="1163164" y="260966"/>
                  <a:pt x="1166454" y="506593"/>
                </a:cubicBezTo>
                <a:lnTo>
                  <a:pt x="1024913" y="508489"/>
                </a:lnTo>
                <a:cubicBezTo>
                  <a:pt x="1022530" y="330576"/>
                  <a:pt x="895506" y="183199"/>
                  <a:pt x="727560" y="149027"/>
                </a:cubicBezTo>
                <a:lnTo>
                  <a:pt x="654747" y="141698"/>
                </a:lnTo>
                <a:lnTo>
                  <a:pt x="654747" y="142724"/>
                </a:lnTo>
                <a:lnTo>
                  <a:pt x="0" y="142724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9" name="Group 5出自【趣你的PPT】(微信:qunideppt)：最优质的PPT资源库"/>
          <p:cNvGrpSpPr/>
          <p:nvPr/>
        </p:nvGrpSpPr>
        <p:grpSpPr>
          <a:xfrm>
            <a:off x="4816617" y="4479901"/>
            <a:ext cx="1166500" cy="1026941"/>
            <a:chOff x="6557826" y="3997627"/>
            <a:chExt cx="1166500" cy="1026941"/>
          </a:xfrm>
          <a:solidFill>
            <a:srgbClr val="C1C7D0"/>
          </a:solidFill>
        </p:grpSpPr>
        <p:sp>
          <p:nvSpPr>
            <p:cNvPr id="10" name="出自【趣你的PPT】(微信:qunideppt)：最优质的PPT资源库"/>
            <p:cNvSpPr/>
            <p:nvPr/>
          </p:nvSpPr>
          <p:spPr>
            <a:xfrm rot="10800000">
              <a:off x="6557826" y="3997627"/>
              <a:ext cx="1026941" cy="1026941"/>
            </a:xfrm>
            <a:prstGeom prst="blockArc">
              <a:avLst>
                <a:gd name="adj1" fmla="val 16202709"/>
                <a:gd name="adj2" fmla="val 21553953"/>
                <a:gd name="adj3" fmla="val 13784"/>
              </a:avLst>
            </a:prstGeom>
            <a:solidFill>
              <a:srgbClr val="FCFCFC">
                <a:alpha val="30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" name="出自【趣你的PPT】(微信:qunideppt)：最优质的PPT资源库"/>
            <p:cNvSpPr/>
            <p:nvPr/>
          </p:nvSpPr>
          <p:spPr>
            <a:xfrm rot="10800000">
              <a:off x="7069579" y="4881844"/>
              <a:ext cx="654747" cy="142724"/>
            </a:xfrm>
            <a:prstGeom prst="rect">
              <a:avLst/>
            </a:prstGeom>
            <a:solidFill>
              <a:srgbClr val="FCFCFC">
                <a:alpha val="30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2" name="出自【趣你的PPT】(微信:qunideppt)：最优质的PPT资源库"/>
          <p:cNvSpPr/>
          <p:nvPr/>
        </p:nvSpPr>
        <p:spPr>
          <a:xfrm>
            <a:off x="10027693" y="4354738"/>
            <a:ext cx="299210" cy="425158"/>
          </a:xfrm>
          <a:prstGeom prst="chevron">
            <a:avLst>
              <a:gd name="adj" fmla="val 41342"/>
            </a:avLst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0800000">
            <a:off x="9038292" y="3673313"/>
            <a:ext cx="1163337" cy="965367"/>
          </a:xfrm>
          <a:custGeom>
            <a:avLst/>
            <a:gdLst>
              <a:gd name="connsiteX0" fmla="*/ 1163337 w 1163337"/>
              <a:gd name="connsiteY0" fmla="*/ 965367 h 965367"/>
              <a:gd name="connsiteX1" fmla="*/ 1020613 w 1163337"/>
              <a:gd name="connsiteY1" fmla="*/ 965367 h 965367"/>
              <a:gd name="connsiteX2" fmla="*/ 1020613 w 1163337"/>
              <a:gd name="connsiteY2" fmla="*/ 503510 h 965367"/>
              <a:gd name="connsiteX3" fmla="*/ 1021246 w 1163337"/>
              <a:gd name="connsiteY3" fmla="*/ 503510 h 965367"/>
              <a:gd name="connsiteX4" fmla="*/ 1015176 w 1163337"/>
              <a:gd name="connsiteY4" fmla="*/ 443365 h 965367"/>
              <a:gd name="connsiteX5" fmla="*/ 724396 w 1163337"/>
              <a:gd name="connsiteY5" fmla="*/ 149027 h 965367"/>
              <a:gd name="connsiteX6" fmla="*/ 654747 w 1163337"/>
              <a:gd name="connsiteY6" fmla="*/ 142016 h 965367"/>
              <a:gd name="connsiteX7" fmla="*/ 654747 w 1163337"/>
              <a:gd name="connsiteY7" fmla="*/ 142724 h 965367"/>
              <a:gd name="connsiteX8" fmla="*/ 0 w 1163337"/>
              <a:gd name="connsiteY8" fmla="*/ 142724 h 965367"/>
              <a:gd name="connsiteX9" fmla="*/ 0 w 1163337"/>
              <a:gd name="connsiteY9" fmla="*/ 0 h 965367"/>
              <a:gd name="connsiteX10" fmla="*/ 650270 w 1163337"/>
              <a:gd name="connsiteY10" fmla="*/ 0 h 965367"/>
              <a:gd name="connsiteX11" fmla="*/ 654747 w 1163337"/>
              <a:gd name="connsiteY11" fmla="*/ 0 h 965367"/>
              <a:gd name="connsiteX12" fmla="*/ 654747 w 1163337"/>
              <a:gd name="connsiteY12" fmla="*/ 451 h 965367"/>
              <a:gd name="connsiteX13" fmla="*/ 752763 w 1163337"/>
              <a:gd name="connsiteY13" fmla="*/ 10318 h 965367"/>
              <a:gd name="connsiteX14" fmla="*/ 1154216 w 1163337"/>
              <a:gd name="connsiteY14" fmla="*/ 416682 h 965367"/>
              <a:gd name="connsiteX15" fmla="*/ 1162979 w 1163337"/>
              <a:gd name="connsiteY15" fmla="*/ 503510 h 965367"/>
              <a:gd name="connsiteX16" fmla="*/ 1163337 w 1163337"/>
              <a:gd name="connsiteY16" fmla="*/ 503510 h 965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63337" h="965367">
                <a:moveTo>
                  <a:pt x="1163337" y="965367"/>
                </a:moveTo>
                <a:lnTo>
                  <a:pt x="1020613" y="965367"/>
                </a:lnTo>
                <a:lnTo>
                  <a:pt x="1020613" y="503510"/>
                </a:lnTo>
                <a:lnTo>
                  <a:pt x="1021246" y="503510"/>
                </a:lnTo>
                <a:lnTo>
                  <a:pt x="1015176" y="443365"/>
                </a:lnTo>
                <a:cubicBezTo>
                  <a:pt x="986970" y="295501"/>
                  <a:pt x="871349" y="178927"/>
                  <a:pt x="724396" y="149027"/>
                </a:cubicBezTo>
                <a:lnTo>
                  <a:pt x="654747" y="142016"/>
                </a:lnTo>
                <a:lnTo>
                  <a:pt x="654747" y="142724"/>
                </a:lnTo>
                <a:lnTo>
                  <a:pt x="0" y="142724"/>
                </a:lnTo>
                <a:lnTo>
                  <a:pt x="0" y="0"/>
                </a:lnTo>
                <a:lnTo>
                  <a:pt x="650270" y="0"/>
                </a:lnTo>
                <a:lnTo>
                  <a:pt x="654747" y="0"/>
                </a:lnTo>
                <a:lnTo>
                  <a:pt x="654747" y="451"/>
                </a:lnTo>
                <a:lnTo>
                  <a:pt x="752763" y="10318"/>
                </a:lnTo>
                <a:cubicBezTo>
                  <a:pt x="955647" y="51598"/>
                  <a:pt x="1115275" y="212540"/>
                  <a:pt x="1154216" y="416682"/>
                </a:cubicBezTo>
                <a:lnTo>
                  <a:pt x="1162979" y="503510"/>
                </a:lnTo>
                <a:lnTo>
                  <a:pt x="1163337" y="503510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 rot="10800000" flipH="1">
            <a:off x="5446485" y="4479901"/>
            <a:ext cx="1026941" cy="1026941"/>
          </a:xfrm>
          <a:prstGeom prst="blockArc">
            <a:avLst>
              <a:gd name="adj1" fmla="val 16202709"/>
              <a:gd name="adj2" fmla="val 21553953"/>
              <a:gd name="adj3" fmla="val 13784"/>
            </a:avLst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 rot="5400000">
            <a:off x="5912691" y="4450791"/>
            <a:ext cx="981079" cy="142724"/>
          </a:xfrm>
          <a:prstGeom prst="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 rot="5400000">
            <a:off x="2069947" y="2945882"/>
            <a:ext cx="968531" cy="513179"/>
          </a:xfrm>
          <a:custGeom>
            <a:avLst/>
            <a:gdLst>
              <a:gd name="connsiteX0" fmla="*/ 0 w 968531"/>
              <a:gd name="connsiteY0" fmla="*/ 513067 h 513179"/>
              <a:gd name="connsiteX1" fmla="*/ 506593 w 968531"/>
              <a:gd name="connsiteY1" fmla="*/ 47 h 513179"/>
              <a:gd name="connsiteX2" fmla="*/ 506674 w 968531"/>
              <a:gd name="connsiteY2" fmla="*/ 6056 h 513179"/>
              <a:gd name="connsiteX3" fmla="*/ 506674 w 968531"/>
              <a:gd name="connsiteY3" fmla="*/ 0 h 513179"/>
              <a:gd name="connsiteX4" fmla="*/ 968531 w 968531"/>
              <a:gd name="connsiteY4" fmla="*/ 0 h 513179"/>
              <a:gd name="connsiteX5" fmla="*/ 968531 w 968531"/>
              <a:gd name="connsiteY5" fmla="*/ 142724 h 513179"/>
              <a:gd name="connsiteX6" fmla="*/ 506674 w 968531"/>
              <a:gd name="connsiteY6" fmla="*/ 142724 h 513179"/>
              <a:gd name="connsiteX7" fmla="*/ 506674 w 968531"/>
              <a:gd name="connsiteY7" fmla="*/ 141794 h 513179"/>
              <a:gd name="connsiteX8" fmla="*/ 434352 w 968531"/>
              <a:gd name="connsiteY8" fmla="*/ 149996 h 513179"/>
              <a:gd name="connsiteX9" fmla="*/ 141554 w 968531"/>
              <a:gd name="connsiteY9" fmla="*/ 513179 h 513179"/>
              <a:gd name="connsiteX10" fmla="*/ 0 w 968531"/>
              <a:gd name="connsiteY10" fmla="*/ 513067 h 513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68531" h="513179">
                <a:moveTo>
                  <a:pt x="0" y="513067"/>
                </a:moveTo>
                <a:cubicBezTo>
                  <a:pt x="221" y="232325"/>
                  <a:pt x="225876" y="3807"/>
                  <a:pt x="506593" y="47"/>
                </a:cubicBezTo>
                <a:lnTo>
                  <a:pt x="506674" y="6056"/>
                </a:lnTo>
                <a:lnTo>
                  <a:pt x="506674" y="0"/>
                </a:lnTo>
                <a:lnTo>
                  <a:pt x="968531" y="0"/>
                </a:lnTo>
                <a:lnTo>
                  <a:pt x="968531" y="142724"/>
                </a:lnTo>
                <a:lnTo>
                  <a:pt x="506674" y="142724"/>
                </a:lnTo>
                <a:lnTo>
                  <a:pt x="506674" y="141794"/>
                </a:lnTo>
                <a:lnTo>
                  <a:pt x="434352" y="149996"/>
                </a:lnTo>
                <a:cubicBezTo>
                  <a:pt x="266850" y="186282"/>
                  <a:pt x="141694" y="335249"/>
                  <a:pt x="141554" y="513179"/>
                </a:cubicBezTo>
                <a:cubicBezTo>
                  <a:pt x="94369" y="513142"/>
                  <a:pt x="47185" y="513104"/>
                  <a:pt x="0" y="513067"/>
                </a:cubicBez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 rot="10800000">
            <a:off x="2668078" y="3611737"/>
            <a:ext cx="1026941" cy="1026941"/>
          </a:xfrm>
          <a:prstGeom prst="blockArc">
            <a:avLst>
              <a:gd name="adj1" fmla="val 16202709"/>
              <a:gd name="adj2" fmla="val 21553953"/>
              <a:gd name="adj3" fmla="val 13784"/>
            </a:avLst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 rot="10800000">
            <a:off x="3176667" y="4495954"/>
            <a:ext cx="654747" cy="142724"/>
          </a:xfrm>
          <a:prstGeom prst="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 rot="16200000">
            <a:off x="2508511" y="3832878"/>
            <a:ext cx="461857" cy="142724"/>
          </a:xfrm>
          <a:prstGeom prst="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6835224" y="2715410"/>
            <a:ext cx="528774" cy="142724"/>
          </a:xfrm>
          <a:prstGeom prst="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 flipH="1">
            <a:off x="6337056" y="2718206"/>
            <a:ext cx="1026941" cy="1026941"/>
          </a:xfrm>
          <a:prstGeom prst="blockArc">
            <a:avLst>
              <a:gd name="adj1" fmla="val 16202709"/>
              <a:gd name="adj2" fmla="val 21553953"/>
              <a:gd name="adj3" fmla="val 13784"/>
            </a:avLst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 rot="5400000">
            <a:off x="6019996" y="3541938"/>
            <a:ext cx="776841" cy="142724"/>
          </a:xfrm>
          <a:prstGeom prst="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7590985" y="2718206"/>
            <a:ext cx="1588294" cy="508489"/>
          </a:xfrm>
          <a:custGeom>
            <a:avLst/>
            <a:gdLst>
              <a:gd name="connsiteX0" fmla="*/ 0 w 1588294"/>
              <a:gd name="connsiteY0" fmla="*/ 0 h 508489"/>
              <a:gd name="connsiteX1" fmla="*/ 1075274 w 1588294"/>
              <a:gd name="connsiteY1" fmla="*/ 0 h 508489"/>
              <a:gd name="connsiteX2" fmla="*/ 1116400 w 1588294"/>
              <a:gd name="connsiteY2" fmla="*/ 0 h 508489"/>
              <a:gd name="connsiteX3" fmla="*/ 1116400 w 1588294"/>
              <a:gd name="connsiteY3" fmla="*/ 4140 h 508489"/>
              <a:gd name="connsiteX4" fmla="*/ 1177767 w 1588294"/>
              <a:gd name="connsiteY4" fmla="*/ 10317 h 508489"/>
              <a:gd name="connsiteX5" fmla="*/ 1588294 w 1588294"/>
              <a:gd name="connsiteY5" fmla="*/ 506593 h 508489"/>
              <a:gd name="connsiteX6" fmla="*/ 1446753 w 1588294"/>
              <a:gd name="connsiteY6" fmla="*/ 508489 h 508489"/>
              <a:gd name="connsiteX7" fmla="*/ 1149400 w 1588294"/>
              <a:gd name="connsiteY7" fmla="*/ 149027 h 508489"/>
              <a:gd name="connsiteX8" fmla="*/ 1086785 w 1588294"/>
              <a:gd name="connsiteY8" fmla="*/ 142724 h 508489"/>
              <a:gd name="connsiteX9" fmla="*/ 0 w 1588294"/>
              <a:gd name="connsiteY9" fmla="*/ 142724 h 508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8294" h="508489">
                <a:moveTo>
                  <a:pt x="0" y="0"/>
                </a:moveTo>
                <a:lnTo>
                  <a:pt x="1075274" y="0"/>
                </a:lnTo>
                <a:lnTo>
                  <a:pt x="1116400" y="0"/>
                </a:lnTo>
                <a:lnTo>
                  <a:pt x="1116400" y="4140"/>
                </a:lnTo>
                <a:lnTo>
                  <a:pt x="1177767" y="10317"/>
                </a:lnTo>
                <a:cubicBezTo>
                  <a:pt x="1409634" y="57495"/>
                  <a:pt x="1585004" y="260966"/>
                  <a:pt x="1588294" y="506593"/>
                </a:cubicBezTo>
                <a:lnTo>
                  <a:pt x="1446753" y="508489"/>
                </a:lnTo>
                <a:cubicBezTo>
                  <a:pt x="1444369" y="330576"/>
                  <a:pt x="1317346" y="183199"/>
                  <a:pt x="1149400" y="149027"/>
                </a:cubicBezTo>
                <a:lnTo>
                  <a:pt x="1086785" y="142724"/>
                </a:lnTo>
                <a:lnTo>
                  <a:pt x="0" y="142724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rgbClr val="FDFDFD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 rot="5400000">
            <a:off x="8877035" y="3384446"/>
            <a:ext cx="461857" cy="142724"/>
          </a:xfrm>
          <a:prstGeom prst="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25" name="Group 54出自【趣你的PPT】(微信:qunideppt)：最优质的PPT资源库"/>
          <p:cNvGrpSpPr/>
          <p:nvPr/>
        </p:nvGrpSpPr>
        <p:grpSpPr>
          <a:xfrm>
            <a:off x="1136869" y="2718206"/>
            <a:ext cx="1026942" cy="1026941"/>
            <a:chOff x="2366533" y="2332283"/>
            <a:chExt cx="1026942" cy="1026941"/>
          </a:xfrm>
          <a:solidFill>
            <a:srgbClr val="C1C7D0"/>
          </a:solidFill>
        </p:grpSpPr>
        <p:sp>
          <p:nvSpPr>
            <p:cNvPr id="26" name="出自【趣你的PPT】(微信:qunideppt)：最优质的PPT资源库"/>
            <p:cNvSpPr/>
            <p:nvPr/>
          </p:nvSpPr>
          <p:spPr>
            <a:xfrm flipH="1">
              <a:off x="2366534" y="2332283"/>
              <a:ext cx="1026941" cy="1026941"/>
            </a:xfrm>
            <a:prstGeom prst="blockArc">
              <a:avLst>
                <a:gd name="adj1" fmla="val 16202709"/>
                <a:gd name="adj2" fmla="val 21553953"/>
                <a:gd name="adj3" fmla="val 13784"/>
              </a:avLst>
            </a:prstGeom>
            <a:solidFill>
              <a:srgbClr val="FCFCFC">
                <a:alpha val="30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7" name="出自【趣你的PPT】(微信:qunideppt)：最优质的PPT资源库"/>
            <p:cNvSpPr/>
            <p:nvPr/>
          </p:nvSpPr>
          <p:spPr>
            <a:xfrm rot="5400000">
              <a:off x="2206966" y="2998522"/>
              <a:ext cx="461857" cy="142724"/>
            </a:xfrm>
            <a:prstGeom prst="rect">
              <a:avLst/>
            </a:prstGeom>
            <a:solidFill>
              <a:srgbClr val="FCFCFC">
                <a:alpha val="30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8" name="出自【趣你的PPT】(微信:qunideppt)：最优质的PPT资源库"/>
          <p:cNvSpPr/>
          <p:nvPr/>
        </p:nvSpPr>
        <p:spPr>
          <a:xfrm>
            <a:off x="1079487" y="3611738"/>
            <a:ext cx="256144" cy="256144"/>
          </a:xfrm>
          <a:prstGeom prst="ellipse">
            <a:avLst/>
          </a:prstGeom>
          <a:solidFill>
            <a:srgbClr val="C1C7D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>
            <a:spLocks noChangeAspect="1"/>
          </p:cNvSpPr>
          <p:nvPr/>
        </p:nvSpPr>
        <p:spPr>
          <a:xfrm flipH="1">
            <a:off x="1634648" y="2462772"/>
            <a:ext cx="648000" cy="648000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6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>
            <a:spLocks noChangeAspect="1"/>
          </p:cNvSpPr>
          <p:nvPr/>
        </p:nvSpPr>
        <p:spPr>
          <a:xfrm flipH="1">
            <a:off x="2420320" y="3321363"/>
            <a:ext cx="648000" cy="648000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>
            <a:spLocks noChangeAspect="1"/>
          </p:cNvSpPr>
          <p:nvPr/>
        </p:nvSpPr>
        <p:spPr>
          <a:xfrm flipH="1">
            <a:off x="3471734" y="4224955"/>
            <a:ext cx="648000" cy="648000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6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>
            <a:spLocks noChangeAspect="1"/>
          </p:cNvSpPr>
          <p:nvPr/>
        </p:nvSpPr>
        <p:spPr>
          <a:xfrm flipH="1">
            <a:off x="5369590" y="5106287"/>
            <a:ext cx="648000" cy="648000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>
            <a:spLocks noChangeAspect="1"/>
          </p:cNvSpPr>
          <p:nvPr/>
        </p:nvSpPr>
        <p:spPr>
          <a:xfrm flipH="1">
            <a:off x="6068796" y="3681223"/>
            <a:ext cx="648000" cy="648000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6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>
            <a:spLocks noChangeAspect="1"/>
          </p:cNvSpPr>
          <p:nvPr/>
        </p:nvSpPr>
        <p:spPr>
          <a:xfrm flipH="1">
            <a:off x="7145450" y="2468308"/>
            <a:ext cx="648000" cy="648000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6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>
            <a:spLocks noChangeAspect="1"/>
          </p:cNvSpPr>
          <p:nvPr/>
        </p:nvSpPr>
        <p:spPr>
          <a:xfrm flipH="1">
            <a:off x="8795068" y="3334758"/>
            <a:ext cx="648000" cy="648000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549131" y="5314799"/>
            <a:ext cx="298015" cy="250543"/>
          </a:xfrm>
          <a:custGeom>
            <a:avLst/>
            <a:gdLst>
              <a:gd name="T0" fmla="*/ 124 w 498"/>
              <a:gd name="T1" fmla="*/ 81 h 418"/>
              <a:gd name="T2" fmla="*/ 124 w 498"/>
              <a:gd name="T3" fmla="*/ 81 h 418"/>
              <a:gd name="T4" fmla="*/ 36 w 498"/>
              <a:gd name="T5" fmla="*/ 258 h 418"/>
              <a:gd name="T6" fmla="*/ 346 w 498"/>
              <a:gd name="T7" fmla="*/ 116 h 418"/>
              <a:gd name="T8" fmla="*/ 9 w 498"/>
              <a:gd name="T9" fmla="*/ 382 h 418"/>
              <a:gd name="T10" fmla="*/ 44 w 498"/>
              <a:gd name="T11" fmla="*/ 400 h 418"/>
              <a:gd name="T12" fmla="*/ 97 w 498"/>
              <a:gd name="T13" fmla="*/ 311 h 418"/>
              <a:gd name="T14" fmla="*/ 293 w 498"/>
              <a:gd name="T15" fmla="*/ 311 h 418"/>
              <a:gd name="T16" fmla="*/ 469 w 498"/>
              <a:gd name="T17" fmla="*/ 72 h 418"/>
              <a:gd name="T18" fmla="*/ 124 w 498"/>
              <a:gd name="T19" fmla="*/ 81 h 4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98" h="418">
                <a:moveTo>
                  <a:pt x="124" y="81"/>
                </a:moveTo>
                <a:lnTo>
                  <a:pt x="124" y="81"/>
                </a:lnTo>
                <a:cubicBezTo>
                  <a:pt x="27" y="134"/>
                  <a:pt x="36" y="222"/>
                  <a:pt x="36" y="258"/>
                </a:cubicBezTo>
                <a:cubicBezTo>
                  <a:pt x="159" y="107"/>
                  <a:pt x="346" y="116"/>
                  <a:pt x="346" y="116"/>
                </a:cubicBezTo>
                <a:cubicBezTo>
                  <a:pt x="346" y="116"/>
                  <a:pt x="80" y="204"/>
                  <a:pt x="9" y="382"/>
                </a:cubicBezTo>
                <a:cubicBezTo>
                  <a:pt x="0" y="400"/>
                  <a:pt x="36" y="417"/>
                  <a:pt x="44" y="400"/>
                </a:cubicBezTo>
                <a:cubicBezTo>
                  <a:pt x="62" y="355"/>
                  <a:pt x="97" y="311"/>
                  <a:pt x="97" y="311"/>
                </a:cubicBezTo>
                <a:cubicBezTo>
                  <a:pt x="151" y="329"/>
                  <a:pt x="230" y="355"/>
                  <a:pt x="293" y="311"/>
                </a:cubicBezTo>
                <a:cubicBezTo>
                  <a:pt x="363" y="258"/>
                  <a:pt x="363" y="134"/>
                  <a:pt x="469" y="72"/>
                </a:cubicBezTo>
                <a:cubicBezTo>
                  <a:pt x="497" y="63"/>
                  <a:pt x="249" y="0"/>
                  <a:pt x="124" y="81"/>
                </a:cubicBezTo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995219" y="3548278"/>
            <a:ext cx="266367" cy="276915"/>
          </a:xfrm>
          <a:custGeom>
            <a:avLst/>
            <a:gdLst>
              <a:gd name="T0" fmla="*/ 248 w 444"/>
              <a:gd name="T1" fmla="*/ 337 h 462"/>
              <a:gd name="T2" fmla="*/ 248 w 444"/>
              <a:gd name="T3" fmla="*/ 337 h 462"/>
              <a:gd name="T4" fmla="*/ 320 w 444"/>
              <a:gd name="T5" fmla="*/ 257 h 462"/>
              <a:gd name="T6" fmla="*/ 443 w 444"/>
              <a:gd name="T7" fmla="*/ 71 h 462"/>
              <a:gd name="T8" fmla="*/ 426 w 444"/>
              <a:gd name="T9" fmla="*/ 53 h 462"/>
              <a:gd name="T10" fmla="*/ 346 w 444"/>
              <a:gd name="T11" fmla="*/ 53 h 462"/>
              <a:gd name="T12" fmla="*/ 222 w 444"/>
              <a:gd name="T13" fmla="*/ 0 h 462"/>
              <a:gd name="T14" fmla="*/ 98 w 444"/>
              <a:gd name="T15" fmla="*/ 53 h 462"/>
              <a:gd name="T16" fmla="*/ 18 w 444"/>
              <a:gd name="T17" fmla="*/ 53 h 462"/>
              <a:gd name="T18" fmla="*/ 0 w 444"/>
              <a:gd name="T19" fmla="*/ 71 h 462"/>
              <a:gd name="T20" fmla="*/ 124 w 444"/>
              <a:gd name="T21" fmla="*/ 257 h 462"/>
              <a:gd name="T22" fmla="*/ 195 w 444"/>
              <a:gd name="T23" fmla="*/ 337 h 462"/>
              <a:gd name="T24" fmla="*/ 195 w 444"/>
              <a:gd name="T25" fmla="*/ 372 h 462"/>
              <a:gd name="T26" fmla="*/ 107 w 444"/>
              <a:gd name="T27" fmla="*/ 416 h 462"/>
              <a:gd name="T28" fmla="*/ 222 w 444"/>
              <a:gd name="T29" fmla="*/ 461 h 462"/>
              <a:gd name="T30" fmla="*/ 328 w 444"/>
              <a:gd name="T31" fmla="*/ 416 h 462"/>
              <a:gd name="T32" fmla="*/ 248 w 444"/>
              <a:gd name="T33" fmla="*/ 372 h 462"/>
              <a:gd name="T34" fmla="*/ 248 w 444"/>
              <a:gd name="T35" fmla="*/ 337 h 462"/>
              <a:gd name="T36" fmla="*/ 320 w 444"/>
              <a:gd name="T37" fmla="*/ 212 h 462"/>
              <a:gd name="T38" fmla="*/ 320 w 444"/>
              <a:gd name="T39" fmla="*/ 212 h 462"/>
              <a:gd name="T40" fmla="*/ 346 w 444"/>
              <a:gd name="T41" fmla="*/ 89 h 462"/>
              <a:gd name="T42" fmla="*/ 408 w 444"/>
              <a:gd name="T43" fmla="*/ 89 h 462"/>
              <a:gd name="T44" fmla="*/ 320 w 444"/>
              <a:gd name="T45" fmla="*/ 212 h 462"/>
              <a:gd name="T46" fmla="*/ 222 w 444"/>
              <a:gd name="T47" fmla="*/ 36 h 462"/>
              <a:gd name="T48" fmla="*/ 222 w 444"/>
              <a:gd name="T49" fmla="*/ 36 h 462"/>
              <a:gd name="T50" fmla="*/ 320 w 444"/>
              <a:gd name="T51" fmla="*/ 71 h 462"/>
              <a:gd name="T52" fmla="*/ 222 w 444"/>
              <a:gd name="T53" fmla="*/ 115 h 462"/>
              <a:gd name="T54" fmla="*/ 124 w 444"/>
              <a:gd name="T55" fmla="*/ 71 h 462"/>
              <a:gd name="T56" fmla="*/ 222 w 444"/>
              <a:gd name="T57" fmla="*/ 36 h 462"/>
              <a:gd name="T58" fmla="*/ 36 w 444"/>
              <a:gd name="T59" fmla="*/ 89 h 462"/>
              <a:gd name="T60" fmla="*/ 36 w 444"/>
              <a:gd name="T61" fmla="*/ 89 h 462"/>
              <a:gd name="T62" fmla="*/ 98 w 444"/>
              <a:gd name="T63" fmla="*/ 89 h 462"/>
              <a:gd name="T64" fmla="*/ 124 w 444"/>
              <a:gd name="T65" fmla="*/ 212 h 462"/>
              <a:gd name="T66" fmla="*/ 36 w 444"/>
              <a:gd name="T67" fmla="*/ 89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4" h="462">
                <a:moveTo>
                  <a:pt x="248" y="337"/>
                </a:moveTo>
                <a:lnTo>
                  <a:pt x="248" y="337"/>
                </a:lnTo>
                <a:cubicBezTo>
                  <a:pt x="248" y="302"/>
                  <a:pt x="275" y="283"/>
                  <a:pt x="320" y="257"/>
                </a:cubicBezTo>
                <a:cubicBezTo>
                  <a:pt x="373" y="221"/>
                  <a:pt x="443" y="177"/>
                  <a:pt x="443" y="71"/>
                </a:cubicBezTo>
                <a:cubicBezTo>
                  <a:pt x="443" y="62"/>
                  <a:pt x="434" y="53"/>
                  <a:pt x="426" y="53"/>
                </a:cubicBezTo>
                <a:cubicBezTo>
                  <a:pt x="346" y="53"/>
                  <a:pt x="346" y="53"/>
                  <a:pt x="346" y="53"/>
                </a:cubicBezTo>
                <a:cubicBezTo>
                  <a:pt x="328" y="27"/>
                  <a:pt x="293" y="0"/>
                  <a:pt x="222" y="0"/>
                </a:cubicBezTo>
                <a:cubicBezTo>
                  <a:pt x="151" y="0"/>
                  <a:pt x="116" y="27"/>
                  <a:pt x="98" y="53"/>
                </a:cubicBezTo>
                <a:cubicBezTo>
                  <a:pt x="18" y="53"/>
                  <a:pt x="18" y="53"/>
                  <a:pt x="18" y="53"/>
                </a:cubicBezTo>
                <a:cubicBezTo>
                  <a:pt x="9" y="53"/>
                  <a:pt x="0" y="62"/>
                  <a:pt x="0" y="71"/>
                </a:cubicBezTo>
                <a:cubicBezTo>
                  <a:pt x="0" y="177"/>
                  <a:pt x="62" y="221"/>
                  <a:pt x="124" y="257"/>
                </a:cubicBezTo>
                <a:cubicBezTo>
                  <a:pt x="169" y="283"/>
                  <a:pt x="195" y="302"/>
                  <a:pt x="195" y="337"/>
                </a:cubicBezTo>
                <a:cubicBezTo>
                  <a:pt x="195" y="372"/>
                  <a:pt x="195" y="372"/>
                  <a:pt x="195" y="372"/>
                </a:cubicBezTo>
                <a:cubicBezTo>
                  <a:pt x="142" y="381"/>
                  <a:pt x="107" y="399"/>
                  <a:pt x="107" y="416"/>
                </a:cubicBezTo>
                <a:cubicBezTo>
                  <a:pt x="107" y="443"/>
                  <a:pt x="160" y="461"/>
                  <a:pt x="222" y="461"/>
                </a:cubicBezTo>
                <a:cubicBezTo>
                  <a:pt x="283" y="461"/>
                  <a:pt x="328" y="443"/>
                  <a:pt x="328" y="416"/>
                </a:cubicBezTo>
                <a:cubicBezTo>
                  <a:pt x="328" y="399"/>
                  <a:pt x="302" y="381"/>
                  <a:pt x="248" y="372"/>
                </a:cubicBezTo>
                <a:lnTo>
                  <a:pt x="248" y="337"/>
                </a:lnTo>
                <a:close/>
                <a:moveTo>
                  <a:pt x="320" y="212"/>
                </a:moveTo>
                <a:lnTo>
                  <a:pt x="320" y="212"/>
                </a:lnTo>
                <a:cubicBezTo>
                  <a:pt x="337" y="186"/>
                  <a:pt x="346" y="142"/>
                  <a:pt x="346" y="89"/>
                </a:cubicBezTo>
                <a:cubicBezTo>
                  <a:pt x="408" y="89"/>
                  <a:pt x="408" y="89"/>
                  <a:pt x="408" y="89"/>
                </a:cubicBezTo>
                <a:cubicBezTo>
                  <a:pt x="399" y="151"/>
                  <a:pt x="364" y="186"/>
                  <a:pt x="320" y="212"/>
                </a:cubicBezTo>
                <a:close/>
                <a:moveTo>
                  <a:pt x="222" y="36"/>
                </a:moveTo>
                <a:lnTo>
                  <a:pt x="222" y="36"/>
                </a:lnTo>
                <a:cubicBezTo>
                  <a:pt x="293" y="36"/>
                  <a:pt x="320" y="62"/>
                  <a:pt x="320" y="71"/>
                </a:cubicBezTo>
                <a:cubicBezTo>
                  <a:pt x="320" y="80"/>
                  <a:pt x="293" y="106"/>
                  <a:pt x="222" y="115"/>
                </a:cubicBezTo>
                <a:cubicBezTo>
                  <a:pt x="151" y="106"/>
                  <a:pt x="124" y="80"/>
                  <a:pt x="124" y="71"/>
                </a:cubicBezTo>
                <a:cubicBezTo>
                  <a:pt x="124" y="62"/>
                  <a:pt x="151" y="36"/>
                  <a:pt x="222" y="36"/>
                </a:cubicBezTo>
                <a:close/>
                <a:moveTo>
                  <a:pt x="36" y="89"/>
                </a:moveTo>
                <a:lnTo>
                  <a:pt x="36" y="89"/>
                </a:lnTo>
                <a:cubicBezTo>
                  <a:pt x="98" y="89"/>
                  <a:pt x="98" y="89"/>
                  <a:pt x="98" y="89"/>
                </a:cubicBezTo>
                <a:cubicBezTo>
                  <a:pt x="98" y="142"/>
                  <a:pt x="107" y="186"/>
                  <a:pt x="124" y="212"/>
                </a:cubicBezTo>
                <a:cubicBezTo>
                  <a:pt x="80" y="186"/>
                  <a:pt x="36" y="151"/>
                  <a:pt x="36" y="8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648339" y="3496355"/>
            <a:ext cx="239993" cy="298015"/>
          </a:xfrm>
          <a:custGeom>
            <a:avLst/>
            <a:gdLst>
              <a:gd name="T0" fmla="*/ 381 w 400"/>
              <a:gd name="T1" fmla="*/ 124 h 498"/>
              <a:gd name="T2" fmla="*/ 381 w 400"/>
              <a:gd name="T3" fmla="*/ 124 h 498"/>
              <a:gd name="T4" fmla="*/ 231 w 400"/>
              <a:gd name="T5" fmla="*/ 9 h 498"/>
              <a:gd name="T6" fmla="*/ 115 w 400"/>
              <a:gd name="T7" fmla="*/ 151 h 498"/>
              <a:gd name="T8" fmla="*/ 133 w 400"/>
              <a:gd name="T9" fmla="*/ 213 h 498"/>
              <a:gd name="T10" fmla="*/ 9 w 400"/>
              <a:gd name="T11" fmla="*/ 407 h 498"/>
              <a:gd name="T12" fmla="*/ 0 w 400"/>
              <a:gd name="T13" fmla="*/ 434 h 498"/>
              <a:gd name="T14" fmla="*/ 9 w 400"/>
              <a:gd name="T15" fmla="*/ 478 h 498"/>
              <a:gd name="T16" fmla="*/ 27 w 400"/>
              <a:gd name="T17" fmla="*/ 497 h 498"/>
              <a:gd name="T18" fmla="*/ 62 w 400"/>
              <a:gd name="T19" fmla="*/ 487 h 498"/>
              <a:gd name="T20" fmla="*/ 89 w 400"/>
              <a:gd name="T21" fmla="*/ 470 h 498"/>
              <a:gd name="T22" fmla="*/ 142 w 400"/>
              <a:gd name="T23" fmla="*/ 390 h 498"/>
              <a:gd name="T24" fmla="*/ 142 w 400"/>
              <a:gd name="T25" fmla="*/ 390 h 498"/>
              <a:gd name="T26" fmla="*/ 177 w 400"/>
              <a:gd name="T27" fmla="*/ 381 h 498"/>
              <a:gd name="T28" fmla="*/ 231 w 400"/>
              <a:gd name="T29" fmla="*/ 284 h 498"/>
              <a:gd name="T30" fmla="*/ 293 w 400"/>
              <a:gd name="T31" fmla="*/ 284 h 498"/>
              <a:gd name="T32" fmla="*/ 381 w 400"/>
              <a:gd name="T33" fmla="*/ 124 h 498"/>
              <a:gd name="T34" fmla="*/ 319 w 400"/>
              <a:gd name="T35" fmla="*/ 159 h 498"/>
              <a:gd name="T36" fmla="*/ 319 w 400"/>
              <a:gd name="T37" fmla="*/ 159 h 498"/>
              <a:gd name="T38" fmla="*/ 256 w 400"/>
              <a:gd name="T39" fmla="*/ 142 h 498"/>
              <a:gd name="T40" fmla="*/ 221 w 400"/>
              <a:gd name="T41" fmla="*/ 80 h 498"/>
              <a:gd name="T42" fmla="*/ 310 w 400"/>
              <a:gd name="T43" fmla="*/ 71 h 498"/>
              <a:gd name="T44" fmla="*/ 319 w 400"/>
              <a:gd name="T45" fmla="*/ 159 h 4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00" h="498">
                <a:moveTo>
                  <a:pt x="381" y="124"/>
                </a:moveTo>
                <a:lnTo>
                  <a:pt x="381" y="124"/>
                </a:lnTo>
                <a:cubicBezTo>
                  <a:pt x="372" y="44"/>
                  <a:pt x="301" y="0"/>
                  <a:pt x="231" y="9"/>
                </a:cubicBezTo>
                <a:cubicBezTo>
                  <a:pt x="159" y="27"/>
                  <a:pt x="106" y="80"/>
                  <a:pt x="115" y="151"/>
                </a:cubicBezTo>
                <a:cubicBezTo>
                  <a:pt x="115" y="168"/>
                  <a:pt x="124" y="195"/>
                  <a:pt x="133" y="213"/>
                </a:cubicBezTo>
                <a:cubicBezTo>
                  <a:pt x="9" y="407"/>
                  <a:pt x="9" y="407"/>
                  <a:pt x="9" y="407"/>
                </a:cubicBezTo>
                <a:cubicBezTo>
                  <a:pt x="0" y="407"/>
                  <a:pt x="0" y="425"/>
                  <a:pt x="0" y="434"/>
                </a:cubicBezTo>
                <a:cubicBezTo>
                  <a:pt x="9" y="478"/>
                  <a:pt x="9" y="478"/>
                  <a:pt x="9" y="478"/>
                </a:cubicBezTo>
                <a:cubicBezTo>
                  <a:pt x="9" y="487"/>
                  <a:pt x="18" y="497"/>
                  <a:pt x="27" y="497"/>
                </a:cubicBezTo>
                <a:cubicBezTo>
                  <a:pt x="62" y="487"/>
                  <a:pt x="62" y="487"/>
                  <a:pt x="62" y="487"/>
                </a:cubicBezTo>
                <a:cubicBezTo>
                  <a:pt x="71" y="487"/>
                  <a:pt x="80" y="478"/>
                  <a:pt x="89" y="470"/>
                </a:cubicBezTo>
                <a:cubicBezTo>
                  <a:pt x="142" y="390"/>
                  <a:pt x="142" y="390"/>
                  <a:pt x="142" y="390"/>
                </a:cubicBezTo>
                <a:lnTo>
                  <a:pt x="142" y="390"/>
                </a:lnTo>
                <a:cubicBezTo>
                  <a:pt x="177" y="381"/>
                  <a:pt x="177" y="381"/>
                  <a:pt x="177" y="381"/>
                </a:cubicBezTo>
                <a:cubicBezTo>
                  <a:pt x="231" y="284"/>
                  <a:pt x="231" y="284"/>
                  <a:pt x="231" y="284"/>
                </a:cubicBezTo>
                <a:cubicBezTo>
                  <a:pt x="248" y="293"/>
                  <a:pt x="284" y="284"/>
                  <a:pt x="293" y="284"/>
                </a:cubicBezTo>
                <a:cubicBezTo>
                  <a:pt x="363" y="275"/>
                  <a:pt x="399" y="195"/>
                  <a:pt x="381" y="124"/>
                </a:cubicBezTo>
                <a:close/>
                <a:moveTo>
                  <a:pt x="319" y="159"/>
                </a:moveTo>
                <a:lnTo>
                  <a:pt x="319" y="159"/>
                </a:lnTo>
                <a:cubicBezTo>
                  <a:pt x="301" y="187"/>
                  <a:pt x="284" y="168"/>
                  <a:pt x="256" y="142"/>
                </a:cubicBezTo>
                <a:cubicBezTo>
                  <a:pt x="231" y="124"/>
                  <a:pt x="203" y="115"/>
                  <a:pt x="221" y="80"/>
                </a:cubicBezTo>
                <a:cubicBezTo>
                  <a:pt x="240" y="53"/>
                  <a:pt x="284" y="44"/>
                  <a:pt x="310" y="71"/>
                </a:cubicBezTo>
                <a:cubicBezTo>
                  <a:pt x="337" y="89"/>
                  <a:pt x="346" y="133"/>
                  <a:pt x="319" y="15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64376" y="3862040"/>
            <a:ext cx="266368" cy="276915"/>
          </a:xfrm>
          <a:custGeom>
            <a:avLst/>
            <a:gdLst>
              <a:gd name="T0" fmla="*/ 400 w 445"/>
              <a:gd name="T1" fmla="*/ 159 h 462"/>
              <a:gd name="T2" fmla="*/ 400 w 445"/>
              <a:gd name="T3" fmla="*/ 159 h 462"/>
              <a:gd name="T4" fmla="*/ 266 w 445"/>
              <a:gd name="T5" fmla="*/ 8 h 462"/>
              <a:gd name="T6" fmla="*/ 36 w 445"/>
              <a:gd name="T7" fmla="*/ 248 h 462"/>
              <a:gd name="T8" fmla="*/ 9 w 445"/>
              <a:gd name="T9" fmla="*/ 319 h 462"/>
              <a:gd name="T10" fmla="*/ 81 w 445"/>
              <a:gd name="T11" fmla="*/ 355 h 462"/>
              <a:gd name="T12" fmla="*/ 98 w 445"/>
              <a:gd name="T13" fmla="*/ 346 h 462"/>
              <a:gd name="T14" fmla="*/ 134 w 445"/>
              <a:gd name="T15" fmla="*/ 372 h 462"/>
              <a:gd name="T16" fmla="*/ 160 w 445"/>
              <a:gd name="T17" fmla="*/ 434 h 462"/>
              <a:gd name="T18" fmla="*/ 187 w 445"/>
              <a:gd name="T19" fmla="*/ 452 h 462"/>
              <a:gd name="T20" fmla="*/ 240 w 445"/>
              <a:gd name="T21" fmla="*/ 434 h 462"/>
              <a:gd name="T22" fmla="*/ 249 w 445"/>
              <a:gd name="T23" fmla="*/ 416 h 462"/>
              <a:gd name="T24" fmla="*/ 231 w 445"/>
              <a:gd name="T25" fmla="*/ 390 h 462"/>
              <a:gd name="T26" fmla="*/ 204 w 445"/>
              <a:gd name="T27" fmla="*/ 337 h 462"/>
              <a:gd name="T28" fmla="*/ 231 w 445"/>
              <a:gd name="T29" fmla="*/ 310 h 462"/>
              <a:gd name="T30" fmla="*/ 417 w 445"/>
              <a:gd name="T31" fmla="*/ 355 h 462"/>
              <a:gd name="T32" fmla="*/ 400 w 445"/>
              <a:gd name="T33" fmla="*/ 159 h 462"/>
              <a:gd name="T34" fmla="*/ 390 w 445"/>
              <a:gd name="T35" fmla="*/ 310 h 462"/>
              <a:gd name="T36" fmla="*/ 390 w 445"/>
              <a:gd name="T37" fmla="*/ 310 h 462"/>
              <a:gd name="T38" fmla="*/ 302 w 445"/>
              <a:gd name="T39" fmla="*/ 204 h 462"/>
              <a:gd name="T40" fmla="*/ 284 w 445"/>
              <a:gd name="T41" fmla="*/ 62 h 462"/>
              <a:gd name="T42" fmla="*/ 364 w 445"/>
              <a:gd name="T43" fmla="*/ 177 h 462"/>
              <a:gd name="T44" fmla="*/ 390 w 445"/>
              <a:gd name="T45" fmla="*/ 310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45" h="462">
                <a:moveTo>
                  <a:pt x="400" y="159"/>
                </a:moveTo>
                <a:lnTo>
                  <a:pt x="400" y="159"/>
                </a:lnTo>
                <a:cubicBezTo>
                  <a:pt x="364" y="71"/>
                  <a:pt x="302" y="0"/>
                  <a:pt x="266" y="8"/>
                </a:cubicBezTo>
                <a:cubicBezTo>
                  <a:pt x="213" y="36"/>
                  <a:pt x="302" y="142"/>
                  <a:pt x="36" y="248"/>
                </a:cubicBezTo>
                <a:cubicBezTo>
                  <a:pt x="9" y="257"/>
                  <a:pt x="0" y="292"/>
                  <a:pt x="9" y="319"/>
                </a:cubicBezTo>
                <a:cubicBezTo>
                  <a:pt x="18" y="337"/>
                  <a:pt x="53" y="363"/>
                  <a:pt x="81" y="355"/>
                </a:cubicBezTo>
                <a:lnTo>
                  <a:pt x="98" y="346"/>
                </a:lnTo>
                <a:cubicBezTo>
                  <a:pt x="116" y="372"/>
                  <a:pt x="134" y="355"/>
                  <a:pt x="134" y="372"/>
                </a:cubicBezTo>
                <a:cubicBezTo>
                  <a:pt x="143" y="390"/>
                  <a:pt x="160" y="425"/>
                  <a:pt x="160" y="434"/>
                </a:cubicBezTo>
                <a:cubicBezTo>
                  <a:pt x="169" y="443"/>
                  <a:pt x="178" y="461"/>
                  <a:pt x="187" y="452"/>
                </a:cubicBezTo>
                <a:cubicBezTo>
                  <a:pt x="196" y="452"/>
                  <a:pt x="231" y="443"/>
                  <a:pt x="240" y="434"/>
                </a:cubicBezTo>
                <a:cubicBezTo>
                  <a:pt x="257" y="434"/>
                  <a:pt x="257" y="425"/>
                  <a:pt x="249" y="416"/>
                </a:cubicBezTo>
                <a:cubicBezTo>
                  <a:pt x="249" y="408"/>
                  <a:pt x="231" y="399"/>
                  <a:pt x="231" y="390"/>
                </a:cubicBezTo>
                <a:cubicBezTo>
                  <a:pt x="222" y="381"/>
                  <a:pt x="213" y="346"/>
                  <a:pt x="204" y="337"/>
                </a:cubicBezTo>
                <a:cubicBezTo>
                  <a:pt x="196" y="328"/>
                  <a:pt x="213" y="310"/>
                  <a:pt x="231" y="310"/>
                </a:cubicBezTo>
                <a:cubicBezTo>
                  <a:pt x="355" y="302"/>
                  <a:pt x="373" y="372"/>
                  <a:pt x="417" y="355"/>
                </a:cubicBezTo>
                <a:cubicBezTo>
                  <a:pt x="444" y="346"/>
                  <a:pt x="444" y="248"/>
                  <a:pt x="400" y="159"/>
                </a:cubicBezTo>
                <a:close/>
                <a:moveTo>
                  <a:pt x="390" y="310"/>
                </a:moveTo>
                <a:lnTo>
                  <a:pt x="390" y="310"/>
                </a:lnTo>
                <a:cubicBezTo>
                  <a:pt x="381" y="310"/>
                  <a:pt x="328" y="275"/>
                  <a:pt x="302" y="204"/>
                </a:cubicBezTo>
                <a:cubicBezTo>
                  <a:pt x="275" y="133"/>
                  <a:pt x="275" y="62"/>
                  <a:pt x="284" y="62"/>
                </a:cubicBezTo>
                <a:cubicBezTo>
                  <a:pt x="293" y="62"/>
                  <a:pt x="337" y="106"/>
                  <a:pt x="364" y="177"/>
                </a:cubicBezTo>
                <a:cubicBezTo>
                  <a:pt x="400" y="248"/>
                  <a:pt x="390" y="302"/>
                  <a:pt x="390" y="3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644955" y="4424454"/>
            <a:ext cx="298015" cy="266367"/>
          </a:xfrm>
          <a:custGeom>
            <a:avLst/>
            <a:gdLst>
              <a:gd name="T0" fmla="*/ 443 w 497"/>
              <a:gd name="T1" fmla="*/ 70 h 444"/>
              <a:gd name="T2" fmla="*/ 443 w 497"/>
              <a:gd name="T3" fmla="*/ 70 h 444"/>
              <a:gd name="T4" fmla="*/ 426 w 497"/>
              <a:gd name="T5" fmla="*/ 70 h 444"/>
              <a:gd name="T6" fmla="*/ 426 w 497"/>
              <a:gd name="T7" fmla="*/ 443 h 444"/>
              <a:gd name="T8" fmla="*/ 443 w 497"/>
              <a:gd name="T9" fmla="*/ 443 h 444"/>
              <a:gd name="T10" fmla="*/ 496 w 497"/>
              <a:gd name="T11" fmla="*/ 398 h 444"/>
              <a:gd name="T12" fmla="*/ 496 w 497"/>
              <a:gd name="T13" fmla="*/ 124 h 444"/>
              <a:gd name="T14" fmla="*/ 443 w 497"/>
              <a:gd name="T15" fmla="*/ 70 h 444"/>
              <a:gd name="T16" fmla="*/ 0 w 497"/>
              <a:gd name="T17" fmla="*/ 124 h 444"/>
              <a:gd name="T18" fmla="*/ 0 w 497"/>
              <a:gd name="T19" fmla="*/ 124 h 444"/>
              <a:gd name="T20" fmla="*/ 0 w 497"/>
              <a:gd name="T21" fmla="*/ 398 h 444"/>
              <a:gd name="T22" fmla="*/ 53 w 497"/>
              <a:gd name="T23" fmla="*/ 443 h 444"/>
              <a:gd name="T24" fmla="*/ 71 w 497"/>
              <a:gd name="T25" fmla="*/ 443 h 444"/>
              <a:gd name="T26" fmla="*/ 71 w 497"/>
              <a:gd name="T27" fmla="*/ 70 h 444"/>
              <a:gd name="T28" fmla="*/ 53 w 497"/>
              <a:gd name="T29" fmla="*/ 70 h 444"/>
              <a:gd name="T30" fmla="*/ 0 w 497"/>
              <a:gd name="T31" fmla="*/ 124 h 444"/>
              <a:gd name="T32" fmla="*/ 337 w 497"/>
              <a:gd name="T33" fmla="*/ 26 h 444"/>
              <a:gd name="T34" fmla="*/ 337 w 497"/>
              <a:gd name="T35" fmla="*/ 26 h 444"/>
              <a:gd name="T36" fmla="*/ 248 w 497"/>
              <a:gd name="T37" fmla="*/ 0 h 444"/>
              <a:gd name="T38" fmla="*/ 160 w 497"/>
              <a:gd name="T39" fmla="*/ 26 h 444"/>
              <a:gd name="T40" fmla="*/ 160 w 497"/>
              <a:gd name="T41" fmla="*/ 70 h 444"/>
              <a:gd name="T42" fmla="*/ 107 w 497"/>
              <a:gd name="T43" fmla="*/ 70 h 444"/>
              <a:gd name="T44" fmla="*/ 107 w 497"/>
              <a:gd name="T45" fmla="*/ 443 h 444"/>
              <a:gd name="T46" fmla="*/ 390 w 497"/>
              <a:gd name="T47" fmla="*/ 443 h 444"/>
              <a:gd name="T48" fmla="*/ 390 w 497"/>
              <a:gd name="T49" fmla="*/ 70 h 444"/>
              <a:gd name="T50" fmla="*/ 337 w 497"/>
              <a:gd name="T51" fmla="*/ 70 h 444"/>
              <a:gd name="T52" fmla="*/ 337 w 497"/>
              <a:gd name="T53" fmla="*/ 26 h 444"/>
              <a:gd name="T54" fmla="*/ 301 w 497"/>
              <a:gd name="T55" fmla="*/ 70 h 444"/>
              <a:gd name="T56" fmla="*/ 301 w 497"/>
              <a:gd name="T57" fmla="*/ 70 h 444"/>
              <a:gd name="T58" fmla="*/ 195 w 497"/>
              <a:gd name="T59" fmla="*/ 70 h 444"/>
              <a:gd name="T60" fmla="*/ 195 w 497"/>
              <a:gd name="T61" fmla="*/ 44 h 444"/>
              <a:gd name="T62" fmla="*/ 248 w 497"/>
              <a:gd name="T63" fmla="*/ 26 h 444"/>
              <a:gd name="T64" fmla="*/ 301 w 497"/>
              <a:gd name="T65" fmla="*/ 44 h 444"/>
              <a:gd name="T66" fmla="*/ 301 w 497"/>
              <a:gd name="T67" fmla="*/ 70 h 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97" h="444">
                <a:moveTo>
                  <a:pt x="443" y="70"/>
                </a:moveTo>
                <a:lnTo>
                  <a:pt x="443" y="70"/>
                </a:lnTo>
                <a:cubicBezTo>
                  <a:pt x="426" y="70"/>
                  <a:pt x="426" y="70"/>
                  <a:pt x="426" y="70"/>
                </a:cubicBezTo>
                <a:cubicBezTo>
                  <a:pt x="426" y="443"/>
                  <a:pt x="426" y="443"/>
                  <a:pt x="426" y="443"/>
                </a:cubicBezTo>
                <a:cubicBezTo>
                  <a:pt x="443" y="443"/>
                  <a:pt x="443" y="443"/>
                  <a:pt x="443" y="443"/>
                </a:cubicBezTo>
                <a:cubicBezTo>
                  <a:pt x="479" y="443"/>
                  <a:pt x="496" y="425"/>
                  <a:pt x="496" y="398"/>
                </a:cubicBezTo>
                <a:cubicBezTo>
                  <a:pt x="496" y="124"/>
                  <a:pt x="496" y="124"/>
                  <a:pt x="496" y="124"/>
                </a:cubicBezTo>
                <a:cubicBezTo>
                  <a:pt x="496" y="97"/>
                  <a:pt x="479" y="70"/>
                  <a:pt x="443" y="70"/>
                </a:cubicBezTo>
                <a:close/>
                <a:moveTo>
                  <a:pt x="0" y="124"/>
                </a:moveTo>
                <a:lnTo>
                  <a:pt x="0" y="124"/>
                </a:lnTo>
                <a:cubicBezTo>
                  <a:pt x="0" y="398"/>
                  <a:pt x="0" y="398"/>
                  <a:pt x="0" y="398"/>
                </a:cubicBezTo>
                <a:cubicBezTo>
                  <a:pt x="0" y="425"/>
                  <a:pt x="26" y="443"/>
                  <a:pt x="53" y="443"/>
                </a:cubicBezTo>
                <a:cubicBezTo>
                  <a:pt x="71" y="443"/>
                  <a:pt x="71" y="443"/>
                  <a:pt x="71" y="443"/>
                </a:cubicBezTo>
                <a:cubicBezTo>
                  <a:pt x="71" y="70"/>
                  <a:pt x="71" y="70"/>
                  <a:pt x="71" y="70"/>
                </a:cubicBezTo>
                <a:cubicBezTo>
                  <a:pt x="53" y="70"/>
                  <a:pt x="53" y="70"/>
                  <a:pt x="53" y="70"/>
                </a:cubicBezTo>
                <a:cubicBezTo>
                  <a:pt x="26" y="70"/>
                  <a:pt x="0" y="97"/>
                  <a:pt x="0" y="124"/>
                </a:cubicBezTo>
                <a:close/>
                <a:moveTo>
                  <a:pt x="337" y="26"/>
                </a:moveTo>
                <a:lnTo>
                  <a:pt x="337" y="26"/>
                </a:lnTo>
                <a:cubicBezTo>
                  <a:pt x="319" y="17"/>
                  <a:pt x="292" y="0"/>
                  <a:pt x="248" y="0"/>
                </a:cubicBezTo>
                <a:cubicBezTo>
                  <a:pt x="204" y="0"/>
                  <a:pt x="177" y="17"/>
                  <a:pt x="160" y="26"/>
                </a:cubicBezTo>
                <a:cubicBezTo>
                  <a:pt x="160" y="70"/>
                  <a:pt x="160" y="70"/>
                  <a:pt x="160" y="70"/>
                </a:cubicBezTo>
                <a:cubicBezTo>
                  <a:pt x="107" y="70"/>
                  <a:pt x="107" y="70"/>
                  <a:pt x="107" y="70"/>
                </a:cubicBezTo>
                <a:cubicBezTo>
                  <a:pt x="107" y="443"/>
                  <a:pt x="107" y="443"/>
                  <a:pt x="107" y="443"/>
                </a:cubicBezTo>
                <a:cubicBezTo>
                  <a:pt x="390" y="443"/>
                  <a:pt x="390" y="443"/>
                  <a:pt x="390" y="443"/>
                </a:cubicBezTo>
                <a:cubicBezTo>
                  <a:pt x="390" y="70"/>
                  <a:pt x="390" y="70"/>
                  <a:pt x="390" y="70"/>
                </a:cubicBezTo>
                <a:cubicBezTo>
                  <a:pt x="337" y="70"/>
                  <a:pt x="337" y="70"/>
                  <a:pt x="337" y="70"/>
                </a:cubicBezTo>
                <a:lnTo>
                  <a:pt x="337" y="26"/>
                </a:lnTo>
                <a:close/>
                <a:moveTo>
                  <a:pt x="301" y="70"/>
                </a:moveTo>
                <a:lnTo>
                  <a:pt x="301" y="70"/>
                </a:lnTo>
                <a:cubicBezTo>
                  <a:pt x="195" y="70"/>
                  <a:pt x="195" y="70"/>
                  <a:pt x="195" y="70"/>
                </a:cubicBezTo>
                <a:cubicBezTo>
                  <a:pt x="195" y="44"/>
                  <a:pt x="195" y="44"/>
                  <a:pt x="195" y="44"/>
                </a:cubicBezTo>
                <a:cubicBezTo>
                  <a:pt x="204" y="35"/>
                  <a:pt x="222" y="26"/>
                  <a:pt x="248" y="26"/>
                </a:cubicBezTo>
                <a:cubicBezTo>
                  <a:pt x="275" y="26"/>
                  <a:pt x="292" y="35"/>
                  <a:pt x="301" y="44"/>
                </a:cubicBezTo>
                <a:lnTo>
                  <a:pt x="301" y="7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805392" y="2648624"/>
            <a:ext cx="271641" cy="276915"/>
          </a:xfrm>
          <a:custGeom>
            <a:avLst/>
            <a:gdLst>
              <a:gd name="T0" fmla="*/ 275 w 452"/>
              <a:gd name="T1" fmla="*/ 301 h 462"/>
              <a:gd name="T2" fmla="*/ 275 w 452"/>
              <a:gd name="T3" fmla="*/ 301 h 462"/>
              <a:gd name="T4" fmla="*/ 434 w 452"/>
              <a:gd name="T5" fmla="*/ 26 h 462"/>
              <a:gd name="T6" fmla="*/ 434 w 452"/>
              <a:gd name="T7" fmla="*/ 18 h 462"/>
              <a:gd name="T8" fmla="*/ 425 w 452"/>
              <a:gd name="T9" fmla="*/ 18 h 462"/>
              <a:gd name="T10" fmla="*/ 159 w 452"/>
              <a:gd name="T11" fmla="*/ 178 h 462"/>
              <a:gd name="T12" fmla="*/ 9 w 452"/>
              <a:gd name="T13" fmla="*/ 301 h 462"/>
              <a:gd name="T14" fmla="*/ 35 w 452"/>
              <a:gd name="T15" fmla="*/ 328 h 462"/>
              <a:gd name="T16" fmla="*/ 88 w 452"/>
              <a:gd name="T17" fmla="*/ 310 h 462"/>
              <a:gd name="T18" fmla="*/ 151 w 452"/>
              <a:gd name="T19" fmla="*/ 372 h 462"/>
              <a:gd name="T20" fmla="*/ 133 w 452"/>
              <a:gd name="T21" fmla="*/ 425 h 462"/>
              <a:gd name="T22" fmla="*/ 151 w 452"/>
              <a:gd name="T23" fmla="*/ 452 h 462"/>
              <a:gd name="T24" fmla="*/ 275 w 452"/>
              <a:gd name="T25" fmla="*/ 301 h 462"/>
              <a:gd name="T26" fmla="*/ 301 w 452"/>
              <a:gd name="T27" fmla="*/ 150 h 462"/>
              <a:gd name="T28" fmla="*/ 301 w 452"/>
              <a:gd name="T29" fmla="*/ 150 h 462"/>
              <a:gd name="T30" fmla="*/ 301 w 452"/>
              <a:gd name="T31" fmla="*/ 97 h 462"/>
              <a:gd name="T32" fmla="*/ 354 w 452"/>
              <a:gd name="T33" fmla="*/ 97 h 462"/>
              <a:gd name="T34" fmla="*/ 354 w 452"/>
              <a:gd name="T35" fmla="*/ 150 h 462"/>
              <a:gd name="T36" fmla="*/ 301 w 452"/>
              <a:gd name="T37" fmla="*/ 150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52" h="462">
                <a:moveTo>
                  <a:pt x="275" y="301"/>
                </a:moveTo>
                <a:lnTo>
                  <a:pt x="275" y="301"/>
                </a:lnTo>
                <a:cubicBezTo>
                  <a:pt x="275" y="301"/>
                  <a:pt x="451" y="169"/>
                  <a:pt x="434" y="26"/>
                </a:cubicBezTo>
                <a:lnTo>
                  <a:pt x="434" y="18"/>
                </a:lnTo>
                <a:cubicBezTo>
                  <a:pt x="425" y="18"/>
                  <a:pt x="425" y="18"/>
                  <a:pt x="425" y="18"/>
                </a:cubicBezTo>
                <a:cubicBezTo>
                  <a:pt x="284" y="0"/>
                  <a:pt x="159" y="178"/>
                  <a:pt x="159" y="178"/>
                </a:cubicBezTo>
                <a:cubicBezTo>
                  <a:pt x="53" y="159"/>
                  <a:pt x="62" y="186"/>
                  <a:pt x="9" y="301"/>
                </a:cubicBezTo>
                <a:cubicBezTo>
                  <a:pt x="0" y="328"/>
                  <a:pt x="18" y="328"/>
                  <a:pt x="35" y="328"/>
                </a:cubicBezTo>
                <a:cubicBezTo>
                  <a:pt x="53" y="319"/>
                  <a:pt x="88" y="310"/>
                  <a:pt x="88" y="310"/>
                </a:cubicBezTo>
                <a:cubicBezTo>
                  <a:pt x="151" y="372"/>
                  <a:pt x="151" y="372"/>
                  <a:pt x="151" y="372"/>
                </a:cubicBezTo>
                <a:cubicBezTo>
                  <a:pt x="151" y="372"/>
                  <a:pt x="141" y="407"/>
                  <a:pt x="133" y="425"/>
                </a:cubicBezTo>
                <a:cubicBezTo>
                  <a:pt x="124" y="443"/>
                  <a:pt x="133" y="461"/>
                  <a:pt x="151" y="452"/>
                </a:cubicBezTo>
                <a:cubicBezTo>
                  <a:pt x="266" y="398"/>
                  <a:pt x="292" y="407"/>
                  <a:pt x="275" y="301"/>
                </a:cubicBezTo>
                <a:close/>
                <a:moveTo>
                  <a:pt x="301" y="150"/>
                </a:moveTo>
                <a:lnTo>
                  <a:pt x="301" y="150"/>
                </a:lnTo>
                <a:cubicBezTo>
                  <a:pt x="284" y="133"/>
                  <a:pt x="284" y="115"/>
                  <a:pt x="301" y="97"/>
                </a:cubicBezTo>
                <a:cubicBezTo>
                  <a:pt x="319" y="80"/>
                  <a:pt x="345" y="80"/>
                  <a:pt x="354" y="97"/>
                </a:cubicBezTo>
                <a:cubicBezTo>
                  <a:pt x="372" y="115"/>
                  <a:pt x="372" y="133"/>
                  <a:pt x="354" y="150"/>
                </a:cubicBezTo>
                <a:cubicBezTo>
                  <a:pt x="345" y="169"/>
                  <a:pt x="319" y="169"/>
                  <a:pt x="301" y="1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359139" y="2635436"/>
            <a:ext cx="213623" cy="290103"/>
          </a:xfrm>
          <a:custGeom>
            <a:avLst/>
            <a:gdLst>
              <a:gd name="T0" fmla="*/ 346 w 355"/>
              <a:gd name="T1" fmla="*/ 132 h 487"/>
              <a:gd name="T2" fmla="*/ 346 w 355"/>
              <a:gd name="T3" fmla="*/ 132 h 487"/>
              <a:gd name="T4" fmla="*/ 116 w 355"/>
              <a:gd name="T5" fmla="*/ 17 h 487"/>
              <a:gd name="T6" fmla="*/ 9 w 355"/>
              <a:gd name="T7" fmla="*/ 53 h 487"/>
              <a:gd name="T8" fmla="*/ 0 w 355"/>
              <a:gd name="T9" fmla="*/ 79 h 487"/>
              <a:gd name="T10" fmla="*/ 9 w 355"/>
              <a:gd name="T11" fmla="*/ 345 h 487"/>
              <a:gd name="T12" fmla="*/ 18 w 355"/>
              <a:gd name="T13" fmla="*/ 363 h 487"/>
              <a:gd name="T14" fmla="*/ 222 w 355"/>
              <a:gd name="T15" fmla="*/ 486 h 487"/>
              <a:gd name="T16" fmla="*/ 231 w 355"/>
              <a:gd name="T17" fmla="*/ 486 h 487"/>
              <a:gd name="T18" fmla="*/ 240 w 355"/>
              <a:gd name="T19" fmla="*/ 486 h 487"/>
              <a:gd name="T20" fmla="*/ 248 w 355"/>
              <a:gd name="T21" fmla="*/ 478 h 487"/>
              <a:gd name="T22" fmla="*/ 248 w 355"/>
              <a:gd name="T23" fmla="*/ 203 h 487"/>
              <a:gd name="T24" fmla="*/ 240 w 355"/>
              <a:gd name="T25" fmla="*/ 185 h 487"/>
              <a:gd name="T26" fmla="*/ 44 w 355"/>
              <a:gd name="T27" fmla="*/ 70 h 487"/>
              <a:gd name="T28" fmla="*/ 71 w 355"/>
              <a:gd name="T29" fmla="*/ 53 h 487"/>
              <a:gd name="T30" fmla="*/ 107 w 355"/>
              <a:gd name="T31" fmla="*/ 44 h 487"/>
              <a:gd name="T32" fmla="*/ 301 w 355"/>
              <a:gd name="T33" fmla="*/ 150 h 487"/>
              <a:gd name="T34" fmla="*/ 310 w 355"/>
              <a:gd name="T35" fmla="*/ 159 h 487"/>
              <a:gd name="T36" fmla="*/ 310 w 355"/>
              <a:gd name="T37" fmla="*/ 425 h 487"/>
              <a:gd name="T38" fmla="*/ 328 w 355"/>
              <a:gd name="T39" fmla="*/ 442 h 487"/>
              <a:gd name="T40" fmla="*/ 354 w 355"/>
              <a:gd name="T41" fmla="*/ 425 h 487"/>
              <a:gd name="T42" fmla="*/ 354 w 355"/>
              <a:gd name="T43" fmla="*/ 141 h 487"/>
              <a:gd name="T44" fmla="*/ 346 w 355"/>
              <a:gd name="T45" fmla="*/ 132 h 4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55" h="487">
                <a:moveTo>
                  <a:pt x="346" y="132"/>
                </a:moveTo>
                <a:lnTo>
                  <a:pt x="346" y="132"/>
                </a:lnTo>
                <a:cubicBezTo>
                  <a:pt x="116" y="17"/>
                  <a:pt x="116" y="17"/>
                  <a:pt x="116" y="17"/>
                </a:cubicBezTo>
                <a:cubicBezTo>
                  <a:pt x="89" y="0"/>
                  <a:pt x="27" y="25"/>
                  <a:pt x="9" y="53"/>
                </a:cubicBezTo>
                <a:cubicBezTo>
                  <a:pt x="0" y="70"/>
                  <a:pt x="0" y="79"/>
                  <a:pt x="0" y="79"/>
                </a:cubicBezTo>
                <a:cubicBezTo>
                  <a:pt x="9" y="345"/>
                  <a:pt x="9" y="345"/>
                  <a:pt x="9" y="345"/>
                </a:cubicBezTo>
                <a:cubicBezTo>
                  <a:pt x="9" y="345"/>
                  <a:pt x="18" y="354"/>
                  <a:pt x="18" y="363"/>
                </a:cubicBezTo>
                <a:cubicBezTo>
                  <a:pt x="36" y="363"/>
                  <a:pt x="222" y="486"/>
                  <a:pt x="222" y="486"/>
                </a:cubicBezTo>
                <a:cubicBezTo>
                  <a:pt x="231" y="486"/>
                  <a:pt x="231" y="486"/>
                  <a:pt x="231" y="486"/>
                </a:cubicBezTo>
                <a:cubicBezTo>
                  <a:pt x="240" y="486"/>
                  <a:pt x="240" y="486"/>
                  <a:pt x="240" y="486"/>
                </a:cubicBezTo>
                <a:cubicBezTo>
                  <a:pt x="248" y="486"/>
                  <a:pt x="248" y="478"/>
                  <a:pt x="248" y="478"/>
                </a:cubicBezTo>
                <a:cubicBezTo>
                  <a:pt x="248" y="203"/>
                  <a:pt x="248" y="203"/>
                  <a:pt x="248" y="203"/>
                </a:cubicBezTo>
                <a:cubicBezTo>
                  <a:pt x="248" y="194"/>
                  <a:pt x="248" y="194"/>
                  <a:pt x="240" y="185"/>
                </a:cubicBezTo>
                <a:cubicBezTo>
                  <a:pt x="44" y="70"/>
                  <a:pt x="44" y="70"/>
                  <a:pt x="44" y="70"/>
                </a:cubicBezTo>
                <a:cubicBezTo>
                  <a:pt x="44" y="70"/>
                  <a:pt x="53" y="61"/>
                  <a:pt x="71" y="53"/>
                </a:cubicBezTo>
                <a:cubicBezTo>
                  <a:pt x="89" y="44"/>
                  <a:pt x="97" y="44"/>
                  <a:pt x="107" y="44"/>
                </a:cubicBezTo>
                <a:cubicBezTo>
                  <a:pt x="107" y="44"/>
                  <a:pt x="293" y="150"/>
                  <a:pt x="301" y="150"/>
                </a:cubicBezTo>
                <a:cubicBezTo>
                  <a:pt x="310" y="159"/>
                  <a:pt x="310" y="159"/>
                  <a:pt x="310" y="159"/>
                </a:cubicBezTo>
                <a:cubicBezTo>
                  <a:pt x="310" y="168"/>
                  <a:pt x="310" y="425"/>
                  <a:pt x="310" y="425"/>
                </a:cubicBezTo>
                <a:cubicBezTo>
                  <a:pt x="310" y="433"/>
                  <a:pt x="319" y="442"/>
                  <a:pt x="328" y="442"/>
                </a:cubicBezTo>
                <a:cubicBezTo>
                  <a:pt x="337" y="442"/>
                  <a:pt x="354" y="433"/>
                  <a:pt x="354" y="425"/>
                </a:cubicBezTo>
                <a:cubicBezTo>
                  <a:pt x="354" y="141"/>
                  <a:pt x="354" y="141"/>
                  <a:pt x="354" y="141"/>
                </a:cubicBezTo>
                <a:lnTo>
                  <a:pt x="346" y="132"/>
                </a:lnTo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270090" y="4017006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526667" y="4302911"/>
            <a:ext cx="1478537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zh-CN" altLang="en-US" sz="1200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1028706" y="1894564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1285283" y="2180469"/>
            <a:ext cx="1478537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2945130" y="3435002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3201707" y="3720907"/>
            <a:ext cx="1478537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2791670" y="5004781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3048247" y="5290686"/>
            <a:ext cx="1478537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4744665" y="5896910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5001242" y="6182815"/>
            <a:ext cx="1478537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6551711" y="3817641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4" name="出自【趣你的PPT】(微信:qunideppt)：最优质的PPT资源库"/>
          <p:cNvSpPr txBox="1"/>
          <p:nvPr/>
        </p:nvSpPr>
        <p:spPr>
          <a:xfrm>
            <a:off x="6808288" y="4103546"/>
            <a:ext cx="1478537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5" name="出自【趣你的PPT】(微信:qunideppt)：最优质的PPT资源库"/>
          <p:cNvSpPr txBox="1"/>
          <p:nvPr/>
        </p:nvSpPr>
        <p:spPr>
          <a:xfrm>
            <a:off x="6525161" y="1861853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6" name="出自【趣你的PPT】(微信:qunideppt)：最优质的PPT资源库"/>
          <p:cNvSpPr txBox="1"/>
          <p:nvPr/>
        </p:nvSpPr>
        <p:spPr>
          <a:xfrm>
            <a:off x="6781738" y="2147758"/>
            <a:ext cx="1478537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7" name="出自【趣你的PPT】(微信:qunideppt)：最优质的PPT资源库"/>
          <p:cNvSpPr txBox="1"/>
          <p:nvPr/>
        </p:nvSpPr>
        <p:spPr>
          <a:xfrm>
            <a:off x="9379476" y="3365516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8" name="出自【趣你的PPT】(微信:qunideppt)：最优质的PPT资源库"/>
          <p:cNvSpPr txBox="1"/>
          <p:nvPr/>
        </p:nvSpPr>
        <p:spPr>
          <a:xfrm>
            <a:off x="9636053" y="3651421"/>
            <a:ext cx="1478537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9" name="出自【趣你的PPT】(微信:qunideppt)：最优质的PPT资源库"/>
          <p:cNvSpPr txBox="1"/>
          <p:nvPr/>
        </p:nvSpPr>
        <p:spPr>
          <a:xfrm>
            <a:off x="10433736" y="4288212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0" name="出自【趣你的PPT】(微信:qunideppt)：最优质的PPT资源库"/>
          <p:cNvSpPr txBox="1"/>
          <p:nvPr/>
        </p:nvSpPr>
        <p:spPr>
          <a:xfrm>
            <a:off x="10394669" y="4574117"/>
            <a:ext cx="1478537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61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08001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50714" y="304801"/>
            <a:ext cx="742950" cy="495300"/>
            <a:chOff x="431663" y="266700"/>
            <a:chExt cx="952705" cy="63513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431663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749231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1104093" y="379581"/>
            <a:ext cx="329779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800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单击此处添加标题</a:t>
            </a:r>
            <a:endParaRPr lang="en-US" sz="28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531376" y="3024265"/>
            <a:ext cx="1046985" cy="1047222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标题</a:t>
            </a:r>
          </a:p>
        </p:txBody>
      </p: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495908" y="3026646"/>
            <a:ext cx="1046985" cy="1047222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标题</a:t>
            </a:r>
          </a:p>
        </p:txBody>
      </p:sp>
      <p:sp>
        <p:nvSpPr>
          <p:cNvPr id="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446151" y="3024265"/>
            <a:ext cx="1046985" cy="1047222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标题</a:t>
            </a:r>
          </a:p>
        </p:txBody>
      </p:sp>
      <p:sp>
        <p:nvSpPr>
          <p:cNvPr id="1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398776" y="3024265"/>
            <a:ext cx="1046985" cy="1047222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标题</a:t>
            </a:r>
          </a:p>
        </p:txBody>
      </p:sp>
      <p:sp>
        <p:nvSpPr>
          <p:cNvPr id="12" name="出自【趣你的PPT】(微信:qunideppt)：最优质的PPT资源库"/>
          <p:cNvSpPr>
            <a:spLocks noChangeArrowheads="1"/>
          </p:cNvSpPr>
          <p:nvPr/>
        </p:nvSpPr>
        <p:spPr bwMode="ltGray">
          <a:xfrm>
            <a:off x="3642246" y="3494129"/>
            <a:ext cx="795338" cy="74613"/>
          </a:xfrm>
          <a:prstGeom prst="rect">
            <a:avLst/>
          </a:prstGeom>
          <a:solidFill>
            <a:srgbClr val="C1C7D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>
            <a:spLocks noChangeArrowheads="1"/>
          </p:cNvSpPr>
          <p:nvPr/>
        </p:nvSpPr>
        <p:spPr bwMode="ltGray">
          <a:xfrm>
            <a:off x="4359796" y="2881354"/>
            <a:ext cx="1319213" cy="1317625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16 w 21600"/>
              <a:gd name="T13" fmla="*/ 0 h 21600"/>
              <a:gd name="T14" fmla="*/ 21184 w 21600"/>
              <a:gd name="T15" fmla="*/ 13396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213" y="10670"/>
                </a:moveTo>
                <a:cubicBezTo>
                  <a:pt x="1284" y="5426"/>
                  <a:pt x="5555" y="1212"/>
                  <a:pt x="10800" y="1213"/>
                </a:cubicBezTo>
                <a:cubicBezTo>
                  <a:pt x="16044" y="1213"/>
                  <a:pt x="20315" y="5426"/>
                  <a:pt x="20386" y="10670"/>
                </a:cubicBezTo>
                <a:lnTo>
                  <a:pt x="21599" y="10653"/>
                </a:lnTo>
                <a:cubicBezTo>
                  <a:pt x="21518" y="4746"/>
                  <a:pt x="16707" y="-1"/>
                  <a:pt x="10799" y="0"/>
                </a:cubicBezTo>
                <a:cubicBezTo>
                  <a:pt x="4892" y="0"/>
                  <a:pt x="81" y="4746"/>
                  <a:pt x="0" y="10653"/>
                </a:cubicBezTo>
                <a:lnTo>
                  <a:pt x="1213" y="10670"/>
                </a:lnTo>
                <a:close/>
              </a:path>
            </a:pathLst>
          </a:custGeom>
          <a:solidFill>
            <a:srgbClr val="C1C7D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>
            <a:spLocks noChangeArrowheads="1"/>
          </p:cNvSpPr>
          <p:nvPr/>
        </p:nvSpPr>
        <p:spPr bwMode="ltGray">
          <a:xfrm>
            <a:off x="9506471" y="3487779"/>
            <a:ext cx="1077913" cy="76200"/>
          </a:xfrm>
          <a:prstGeom prst="rect">
            <a:avLst/>
          </a:prstGeom>
          <a:solidFill>
            <a:srgbClr val="C1C7D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5" name="Group 14出自【趣你的PPT】(微信:qunideppt)：最优质的PPT资源库"/>
          <p:cNvGrpSpPr/>
          <p:nvPr/>
        </p:nvGrpSpPr>
        <p:grpSpPr>
          <a:xfrm>
            <a:off x="7550671" y="2882942"/>
            <a:ext cx="2030413" cy="1317625"/>
            <a:chOff x="6110288" y="2783658"/>
            <a:chExt cx="2030413" cy="1317625"/>
          </a:xfrm>
          <a:solidFill>
            <a:srgbClr val="C1C7D0"/>
          </a:solidFill>
        </p:grpSpPr>
        <p:sp>
          <p:nvSpPr>
            <p:cNvPr id="16" name="出自【趣你的PPT】(微信:qunideppt)：最优质的PPT资源库"/>
            <p:cNvSpPr>
              <a:spLocks noChangeArrowheads="1"/>
            </p:cNvSpPr>
            <p:nvPr/>
          </p:nvSpPr>
          <p:spPr bwMode="ltGray">
            <a:xfrm>
              <a:off x="6110288" y="3394845"/>
              <a:ext cx="787400" cy="746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 noChangeArrowheads="1"/>
            </p:cNvSpPr>
            <p:nvPr/>
          </p:nvSpPr>
          <p:spPr bwMode="ltGray">
            <a:xfrm>
              <a:off x="6821488" y="2783658"/>
              <a:ext cx="1319213" cy="1317625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416 w 21600"/>
                <a:gd name="T13" fmla="*/ 0 h 21600"/>
                <a:gd name="T14" fmla="*/ 21184 w 21600"/>
                <a:gd name="T15" fmla="*/ 13396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213" y="10670"/>
                  </a:moveTo>
                  <a:cubicBezTo>
                    <a:pt x="1284" y="5426"/>
                    <a:pt x="5555" y="1212"/>
                    <a:pt x="10800" y="1213"/>
                  </a:cubicBezTo>
                  <a:cubicBezTo>
                    <a:pt x="16044" y="1213"/>
                    <a:pt x="20315" y="5426"/>
                    <a:pt x="20386" y="10670"/>
                  </a:cubicBezTo>
                  <a:lnTo>
                    <a:pt x="21599" y="10653"/>
                  </a:lnTo>
                  <a:cubicBezTo>
                    <a:pt x="21518" y="4746"/>
                    <a:pt x="16707" y="-1"/>
                    <a:pt x="10799" y="0"/>
                  </a:cubicBezTo>
                  <a:cubicBezTo>
                    <a:pt x="4892" y="0"/>
                    <a:pt x="81" y="4746"/>
                    <a:pt x="0" y="10653"/>
                  </a:cubicBezTo>
                  <a:lnTo>
                    <a:pt x="1213" y="106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8" name="出自【趣你的PPT】(微信:qunideppt)：最优质的PPT资源库"/>
          <p:cNvSpPr>
            <a:spLocks noChangeArrowheads="1"/>
          </p:cNvSpPr>
          <p:nvPr/>
        </p:nvSpPr>
        <p:spPr bwMode="ltGray">
          <a:xfrm>
            <a:off x="1440383" y="3494129"/>
            <a:ext cx="1028700" cy="76200"/>
          </a:xfrm>
          <a:prstGeom prst="rect">
            <a:avLst/>
          </a:prstGeom>
          <a:solidFill>
            <a:srgbClr val="C1C7D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>
            <a:spLocks noChangeArrowheads="1"/>
          </p:cNvSpPr>
          <p:nvPr/>
        </p:nvSpPr>
        <p:spPr bwMode="ltGray">
          <a:xfrm flipV="1">
            <a:off x="2397646" y="2881354"/>
            <a:ext cx="1319213" cy="1317625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16 w 21600"/>
              <a:gd name="T13" fmla="*/ 0 h 21600"/>
              <a:gd name="T14" fmla="*/ 21184 w 21600"/>
              <a:gd name="T15" fmla="*/ 13396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213" y="10670"/>
                </a:moveTo>
                <a:cubicBezTo>
                  <a:pt x="1284" y="5426"/>
                  <a:pt x="5555" y="1212"/>
                  <a:pt x="10800" y="1213"/>
                </a:cubicBezTo>
                <a:cubicBezTo>
                  <a:pt x="16044" y="1213"/>
                  <a:pt x="20315" y="5426"/>
                  <a:pt x="20386" y="10670"/>
                </a:cubicBezTo>
                <a:lnTo>
                  <a:pt x="21599" y="10653"/>
                </a:lnTo>
                <a:cubicBezTo>
                  <a:pt x="21518" y="4746"/>
                  <a:pt x="16707" y="-1"/>
                  <a:pt x="10799" y="0"/>
                </a:cubicBezTo>
                <a:cubicBezTo>
                  <a:pt x="4892" y="0"/>
                  <a:pt x="81" y="4746"/>
                  <a:pt x="0" y="10653"/>
                </a:cubicBezTo>
                <a:lnTo>
                  <a:pt x="1213" y="10670"/>
                </a:lnTo>
                <a:close/>
              </a:path>
            </a:pathLst>
          </a:custGeom>
          <a:solidFill>
            <a:srgbClr val="C1C7D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>
            <a:spLocks noChangeArrowheads="1"/>
          </p:cNvSpPr>
          <p:nvPr/>
        </p:nvSpPr>
        <p:spPr bwMode="ltGray">
          <a:xfrm>
            <a:off x="5605983" y="3494129"/>
            <a:ext cx="771525" cy="74613"/>
          </a:xfrm>
          <a:prstGeom prst="rect">
            <a:avLst/>
          </a:prstGeom>
          <a:solidFill>
            <a:srgbClr val="C1C7D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>
            <a:spLocks noChangeArrowheads="1"/>
          </p:cNvSpPr>
          <p:nvPr/>
        </p:nvSpPr>
        <p:spPr bwMode="ltGray">
          <a:xfrm flipV="1">
            <a:off x="6302896" y="2889292"/>
            <a:ext cx="1319213" cy="1317625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16 w 21600"/>
              <a:gd name="T13" fmla="*/ 0 h 21600"/>
              <a:gd name="T14" fmla="*/ 21184 w 21600"/>
              <a:gd name="T15" fmla="*/ 13396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213" y="10670"/>
                </a:moveTo>
                <a:cubicBezTo>
                  <a:pt x="1284" y="5426"/>
                  <a:pt x="5555" y="1212"/>
                  <a:pt x="10800" y="1213"/>
                </a:cubicBezTo>
                <a:cubicBezTo>
                  <a:pt x="16044" y="1213"/>
                  <a:pt x="20315" y="5426"/>
                  <a:pt x="20386" y="10670"/>
                </a:cubicBezTo>
                <a:lnTo>
                  <a:pt x="21599" y="10653"/>
                </a:lnTo>
                <a:cubicBezTo>
                  <a:pt x="21518" y="4746"/>
                  <a:pt x="16707" y="-1"/>
                  <a:pt x="10799" y="0"/>
                </a:cubicBezTo>
                <a:cubicBezTo>
                  <a:pt x="4892" y="0"/>
                  <a:pt x="81" y="4746"/>
                  <a:pt x="0" y="10653"/>
                </a:cubicBezTo>
                <a:lnTo>
                  <a:pt x="1213" y="10670"/>
                </a:lnTo>
                <a:close/>
              </a:path>
            </a:pathLst>
          </a:custGeom>
          <a:solidFill>
            <a:srgbClr val="C1C7D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2275560" y="4318516"/>
            <a:ext cx="14412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2182283" y="4609608"/>
            <a:ext cx="1653118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4334396" y="4318516"/>
            <a:ext cx="14412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4241119" y="4609608"/>
            <a:ext cx="1653118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6287255" y="4318516"/>
            <a:ext cx="14412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6193978" y="4609608"/>
            <a:ext cx="1653118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8210148" y="4318516"/>
            <a:ext cx="14412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8116871" y="4609608"/>
            <a:ext cx="1653118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0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42835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出自【趣你的PPT】(微信:qunideppt)：最优质的PPT资源库"/>
          <p:cNvSpPr/>
          <p:nvPr/>
        </p:nvSpPr>
        <p:spPr>
          <a:xfrm flipV="1">
            <a:off x="1217575" y="1930045"/>
            <a:ext cx="1695236" cy="1695236"/>
          </a:xfrm>
          <a:prstGeom prst="arc">
            <a:avLst>
              <a:gd name="adj1" fmla="val 17688587"/>
              <a:gd name="adj2" fmla="val 14471894"/>
            </a:avLst>
          </a:prstGeom>
          <a:ln w="63500">
            <a:solidFill>
              <a:srgbClr val="FDFDFD">
                <a:alpha val="65000"/>
              </a:srgbClr>
            </a:solidFill>
            <a:headEnd type="none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>
            <a:off x="1709443" y="3389200"/>
            <a:ext cx="7088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135%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1730906" y="2407904"/>
            <a:ext cx="676531" cy="709803"/>
            <a:chOff x="2124593" y="5014340"/>
            <a:chExt cx="676531" cy="709803"/>
          </a:xfrm>
          <a:solidFill>
            <a:srgbClr val="FDFDFD">
              <a:alpha val="78000"/>
            </a:srgbClr>
          </a:solidFill>
        </p:grpSpPr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24593" y="5097522"/>
              <a:ext cx="271720" cy="543443"/>
            </a:xfrm>
            <a:custGeom>
              <a:avLst/>
              <a:gdLst>
                <a:gd name="T0" fmla="*/ 17 w 49"/>
                <a:gd name="T1" fmla="*/ 33 h 98"/>
                <a:gd name="T2" fmla="*/ 0 w 49"/>
                <a:gd name="T3" fmla="*/ 33 h 98"/>
                <a:gd name="T4" fmla="*/ 0 w 49"/>
                <a:gd name="T5" fmla="*/ 65 h 98"/>
                <a:gd name="T6" fmla="*/ 17 w 49"/>
                <a:gd name="T7" fmla="*/ 65 h 98"/>
                <a:gd name="T8" fmla="*/ 49 w 49"/>
                <a:gd name="T9" fmla="*/ 98 h 98"/>
                <a:gd name="T10" fmla="*/ 49 w 49"/>
                <a:gd name="T11" fmla="*/ 0 h 98"/>
                <a:gd name="T12" fmla="*/ 17 w 49"/>
                <a:gd name="T13" fmla="*/ 33 h 98"/>
                <a:gd name="T14" fmla="*/ 17 w 49"/>
                <a:gd name="T15" fmla="*/ 33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98">
                  <a:moveTo>
                    <a:pt x="17" y="33"/>
                  </a:moveTo>
                  <a:lnTo>
                    <a:pt x="0" y="33"/>
                  </a:lnTo>
                  <a:lnTo>
                    <a:pt x="0" y="65"/>
                  </a:lnTo>
                  <a:lnTo>
                    <a:pt x="17" y="65"/>
                  </a:lnTo>
                  <a:lnTo>
                    <a:pt x="49" y="98"/>
                  </a:lnTo>
                  <a:lnTo>
                    <a:pt x="49" y="0"/>
                  </a:lnTo>
                  <a:lnTo>
                    <a:pt x="17" y="33"/>
                  </a:lnTo>
                  <a:lnTo>
                    <a:pt x="17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40679" y="5252791"/>
              <a:ext cx="83178" cy="227357"/>
            </a:xfrm>
            <a:custGeom>
              <a:avLst/>
              <a:gdLst>
                <a:gd name="T0" fmla="*/ 11 w 35"/>
                <a:gd name="T1" fmla="*/ 0 h 92"/>
                <a:gd name="T2" fmla="*/ 0 w 35"/>
                <a:gd name="T3" fmla="*/ 22 h 92"/>
                <a:gd name="T4" fmla="*/ 0 w 35"/>
                <a:gd name="T5" fmla="*/ 22 h 92"/>
                <a:gd name="T6" fmla="*/ 11 w 35"/>
                <a:gd name="T7" fmla="*/ 46 h 92"/>
                <a:gd name="T8" fmla="*/ 0 w 35"/>
                <a:gd name="T9" fmla="*/ 70 h 92"/>
                <a:gd name="T10" fmla="*/ 0 w 35"/>
                <a:gd name="T11" fmla="*/ 70 h 92"/>
                <a:gd name="T12" fmla="*/ 11 w 35"/>
                <a:gd name="T13" fmla="*/ 92 h 92"/>
                <a:gd name="T14" fmla="*/ 35 w 35"/>
                <a:gd name="T15" fmla="*/ 46 h 92"/>
                <a:gd name="T16" fmla="*/ 11 w 35"/>
                <a:gd name="T17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92">
                  <a:moveTo>
                    <a:pt x="11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7" y="28"/>
                    <a:pt x="11" y="37"/>
                    <a:pt x="11" y="46"/>
                  </a:cubicBezTo>
                  <a:cubicBezTo>
                    <a:pt x="11" y="56"/>
                    <a:pt x="7" y="64"/>
                    <a:pt x="0" y="7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11" y="92"/>
                    <a:pt x="11" y="92"/>
                    <a:pt x="11" y="92"/>
                  </a:cubicBezTo>
                  <a:cubicBezTo>
                    <a:pt x="26" y="82"/>
                    <a:pt x="35" y="65"/>
                    <a:pt x="35" y="46"/>
                  </a:cubicBezTo>
                  <a:cubicBezTo>
                    <a:pt x="35" y="27"/>
                    <a:pt x="26" y="10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01676" y="5130794"/>
              <a:ext cx="160813" cy="471352"/>
            </a:xfrm>
            <a:custGeom>
              <a:avLst/>
              <a:gdLst>
                <a:gd name="T0" fmla="*/ 66 w 66"/>
                <a:gd name="T1" fmla="*/ 95 h 190"/>
                <a:gd name="T2" fmla="*/ 11 w 66"/>
                <a:gd name="T3" fmla="*/ 0 h 190"/>
                <a:gd name="T4" fmla="*/ 0 w 66"/>
                <a:gd name="T5" fmla="*/ 22 h 190"/>
                <a:gd name="T6" fmla="*/ 0 w 66"/>
                <a:gd name="T7" fmla="*/ 22 h 190"/>
                <a:gd name="T8" fmla="*/ 42 w 66"/>
                <a:gd name="T9" fmla="*/ 95 h 190"/>
                <a:gd name="T10" fmla="*/ 0 w 66"/>
                <a:gd name="T11" fmla="*/ 168 h 190"/>
                <a:gd name="T12" fmla="*/ 0 w 66"/>
                <a:gd name="T13" fmla="*/ 168 h 190"/>
                <a:gd name="T14" fmla="*/ 11 w 66"/>
                <a:gd name="T15" fmla="*/ 190 h 190"/>
                <a:gd name="T16" fmla="*/ 66 w 66"/>
                <a:gd name="T17" fmla="*/ 95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190">
                  <a:moveTo>
                    <a:pt x="66" y="95"/>
                  </a:moveTo>
                  <a:cubicBezTo>
                    <a:pt x="66" y="54"/>
                    <a:pt x="44" y="19"/>
                    <a:pt x="11" y="0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25" y="37"/>
                    <a:pt x="42" y="64"/>
                    <a:pt x="42" y="95"/>
                  </a:cubicBezTo>
                  <a:cubicBezTo>
                    <a:pt x="42" y="126"/>
                    <a:pt x="25" y="154"/>
                    <a:pt x="0" y="168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11" y="190"/>
                    <a:pt x="11" y="190"/>
                    <a:pt x="11" y="190"/>
                  </a:cubicBezTo>
                  <a:cubicBezTo>
                    <a:pt x="44" y="171"/>
                    <a:pt x="66" y="136"/>
                    <a:pt x="66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62676" y="5014340"/>
              <a:ext cx="238448" cy="709803"/>
            </a:xfrm>
            <a:custGeom>
              <a:avLst/>
              <a:gdLst>
                <a:gd name="T0" fmla="*/ 11 w 96"/>
                <a:gd name="T1" fmla="*/ 0 h 288"/>
                <a:gd name="T2" fmla="*/ 0 w 96"/>
                <a:gd name="T3" fmla="*/ 22 h 288"/>
                <a:gd name="T4" fmla="*/ 72 w 96"/>
                <a:gd name="T5" fmla="*/ 144 h 288"/>
                <a:gd name="T6" fmla="*/ 0 w 96"/>
                <a:gd name="T7" fmla="*/ 266 h 288"/>
                <a:gd name="T8" fmla="*/ 11 w 96"/>
                <a:gd name="T9" fmla="*/ 288 h 288"/>
                <a:gd name="T10" fmla="*/ 96 w 96"/>
                <a:gd name="T11" fmla="*/ 144 h 288"/>
                <a:gd name="T12" fmla="*/ 11 w 96"/>
                <a:gd name="T1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288">
                  <a:moveTo>
                    <a:pt x="11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42" y="46"/>
                    <a:pt x="72" y="92"/>
                    <a:pt x="72" y="144"/>
                  </a:cubicBezTo>
                  <a:cubicBezTo>
                    <a:pt x="72" y="197"/>
                    <a:pt x="43" y="242"/>
                    <a:pt x="0" y="266"/>
                  </a:cubicBezTo>
                  <a:cubicBezTo>
                    <a:pt x="11" y="288"/>
                    <a:pt x="11" y="288"/>
                    <a:pt x="11" y="288"/>
                  </a:cubicBezTo>
                  <a:cubicBezTo>
                    <a:pt x="62" y="260"/>
                    <a:pt x="96" y="206"/>
                    <a:pt x="96" y="144"/>
                  </a:cubicBezTo>
                  <a:cubicBezTo>
                    <a:pt x="96" y="82"/>
                    <a:pt x="61" y="28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2" name="出自【趣你的PPT】(微信:qunideppt)：最优质的PPT资源库"/>
          <p:cNvSpPr/>
          <p:nvPr/>
        </p:nvSpPr>
        <p:spPr>
          <a:xfrm flipV="1">
            <a:off x="3916542" y="1930045"/>
            <a:ext cx="1695236" cy="1695236"/>
          </a:xfrm>
          <a:prstGeom prst="arc">
            <a:avLst>
              <a:gd name="adj1" fmla="val 17688587"/>
              <a:gd name="adj2" fmla="val 14471894"/>
            </a:avLst>
          </a:prstGeom>
          <a:noFill/>
          <a:ln w="63500">
            <a:solidFill>
              <a:srgbClr val="FDFDFD">
                <a:alpha val="65000"/>
              </a:srgbClr>
            </a:solidFill>
            <a:headEnd type="none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4408410" y="3389200"/>
            <a:ext cx="7088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174%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grpSp>
        <p:nvGrpSpPr>
          <p:cNvPr id="14" name="Group 13出自【趣你的PPT】(微信:qunideppt)：最优质的PPT资源库"/>
          <p:cNvGrpSpPr/>
          <p:nvPr/>
        </p:nvGrpSpPr>
        <p:grpSpPr>
          <a:xfrm>
            <a:off x="4462912" y="2479034"/>
            <a:ext cx="632159" cy="638673"/>
            <a:chOff x="3632924" y="5091975"/>
            <a:chExt cx="537900" cy="543443"/>
          </a:xfrm>
          <a:solidFill>
            <a:srgbClr val="FDFDFD">
              <a:alpha val="78000"/>
            </a:srgbClr>
          </a:solidFill>
        </p:grpSpPr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632924" y="5091975"/>
              <a:ext cx="271720" cy="543443"/>
            </a:xfrm>
            <a:custGeom>
              <a:avLst/>
              <a:gdLst>
                <a:gd name="T0" fmla="*/ 16 w 49"/>
                <a:gd name="T1" fmla="*/ 33 h 98"/>
                <a:gd name="T2" fmla="*/ 0 w 49"/>
                <a:gd name="T3" fmla="*/ 33 h 98"/>
                <a:gd name="T4" fmla="*/ 0 w 49"/>
                <a:gd name="T5" fmla="*/ 65 h 98"/>
                <a:gd name="T6" fmla="*/ 16 w 49"/>
                <a:gd name="T7" fmla="*/ 65 h 98"/>
                <a:gd name="T8" fmla="*/ 49 w 49"/>
                <a:gd name="T9" fmla="*/ 98 h 98"/>
                <a:gd name="T10" fmla="*/ 49 w 49"/>
                <a:gd name="T11" fmla="*/ 0 h 98"/>
                <a:gd name="T12" fmla="*/ 16 w 49"/>
                <a:gd name="T13" fmla="*/ 33 h 98"/>
                <a:gd name="T14" fmla="*/ 16 w 49"/>
                <a:gd name="T15" fmla="*/ 33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98">
                  <a:moveTo>
                    <a:pt x="16" y="33"/>
                  </a:moveTo>
                  <a:lnTo>
                    <a:pt x="0" y="33"/>
                  </a:lnTo>
                  <a:lnTo>
                    <a:pt x="0" y="65"/>
                  </a:lnTo>
                  <a:lnTo>
                    <a:pt x="16" y="65"/>
                  </a:lnTo>
                  <a:lnTo>
                    <a:pt x="49" y="98"/>
                  </a:lnTo>
                  <a:lnTo>
                    <a:pt x="49" y="0"/>
                  </a:lnTo>
                  <a:lnTo>
                    <a:pt x="16" y="33"/>
                  </a:lnTo>
                  <a:lnTo>
                    <a:pt x="16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43463" y="5247244"/>
              <a:ext cx="88725" cy="227357"/>
            </a:xfrm>
            <a:custGeom>
              <a:avLst/>
              <a:gdLst>
                <a:gd name="T0" fmla="*/ 11 w 36"/>
                <a:gd name="T1" fmla="*/ 0 h 92"/>
                <a:gd name="T2" fmla="*/ 0 w 36"/>
                <a:gd name="T3" fmla="*/ 22 h 92"/>
                <a:gd name="T4" fmla="*/ 0 w 36"/>
                <a:gd name="T5" fmla="*/ 23 h 92"/>
                <a:gd name="T6" fmla="*/ 12 w 36"/>
                <a:gd name="T7" fmla="*/ 46 h 92"/>
                <a:gd name="T8" fmla="*/ 0 w 36"/>
                <a:gd name="T9" fmla="*/ 70 h 92"/>
                <a:gd name="T10" fmla="*/ 0 w 36"/>
                <a:gd name="T11" fmla="*/ 70 h 92"/>
                <a:gd name="T12" fmla="*/ 11 w 36"/>
                <a:gd name="T13" fmla="*/ 92 h 92"/>
                <a:gd name="T14" fmla="*/ 36 w 36"/>
                <a:gd name="T15" fmla="*/ 46 h 92"/>
                <a:gd name="T16" fmla="*/ 11 w 36"/>
                <a:gd name="T17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92">
                  <a:moveTo>
                    <a:pt x="11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7" y="28"/>
                    <a:pt x="12" y="37"/>
                    <a:pt x="12" y="46"/>
                  </a:cubicBezTo>
                  <a:cubicBezTo>
                    <a:pt x="12" y="56"/>
                    <a:pt x="7" y="64"/>
                    <a:pt x="0" y="7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11" y="92"/>
                    <a:pt x="11" y="92"/>
                    <a:pt x="11" y="92"/>
                  </a:cubicBezTo>
                  <a:cubicBezTo>
                    <a:pt x="26" y="82"/>
                    <a:pt x="36" y="65"/>
                    <a:pt x="36" y="46"/>
                  </a:cubicBezTo>
                  <a:cubicBezTo>
                    <a:pt x="36" y="27"/>
                    <a:pt x="26" y="10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04464" y="5130794"/>
              <a:ext cx="166360" cy="465808"/>
            </a:xfrm>
            <a:custGeom>
              <a:avLst/>
              <a:gdLst>
                <a:gd name="T0" fmla="*/ 67 w 67"/>
                <a:gd name="T1" fmla="*/ 95 h 190"/>
                <a:gd name="T2" fmla="*/ 11 w 67"/>
                <a:gd name="T3" fmla="*/ 0 h 190"/>
                <a:gd name="T4" fmla="*/ 0 w 67"/>
                <a:gd name="T5" fmla="*/ 22 h 190"/>
                <a:gd name="T6" fmla="*/ 0 w 67"/>
                <a:gd name="T7" fmla="*/ 22 h 190"/>
                <a:gd name="T8" fmla="*/ 42 w 67"/>
                <a:gd name="T9" fmla="*/ 95 h 190"/>
                <a:gd name="T10" fmla="*/ 0 w 67"/>
                <a:gd name="T11" fmla="*/ 168 h 190"/>
                <a:gd name="T12" fmla="*/ 0 w 67"/>
                <a:gd name="T13" fmla="*/ 168 h 190"/>
                <a:gd name="T14" fmla="*/ 11 w 67"/>
                <a:gd name="T15" fmla="*/ 190 h 190"/>
                <a:gd name="T16" fmla="*/ 67 w 67"/>
                <a:gd name="T17" fmla="*/ 95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90">
                  <a:moveTo>
                    <a:pt x="67" y="95"/>
                  </a:moveTo>
                  <a:cubicBezTo>
                    <a:pt x="67" y="54"/>
                    <a:pt x="44" y="19"/>
                    <a:pt x="11" y="0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25" y="37"/>
                    <a:pt x="42" y="64"/>
                    <a:pt x="42" y="95"/>
                  </a:cubicBezTo>
                  <a:cubicBezTo>
                    <a:pt x="42" y="126"/>
                    <a:pt x="25" y="154"/>
                    <a:pt x="0" y="168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11" y="190"/>
                    <a:pt x="11" y="190"/>
                    <a:pt x="11" y="190"/>
                  </a:cubicBezTo>
                  <a:cubicBezTo>
                    <a:pt x="44" y="171"/>
                    <a:pt x="67" y="136"/>
                    <a:pt x="67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8" name="出自【趣你的PPT】(微信:qunideppt)：最优质的PPT资源库"/>
          <p:cNvSpPr/>
          <p:nvPr/>
        </p:nvSpPr>
        <p:spPr>
          <a:xfrm flipV="1">
            <a:off x="6610205" y="1930045"/>
            <a:ext cx="1695236" cy="1695236"/>
          </a:xfrm>
          <a:prstGeom prst="arc">
            <a:avLst>
              <a:gd name="adj1" fmla="val 17688587"/>
              <a:gd name="adj2" fmla="val 14471894"/>
            </a:avLst>
          </a:prstGeom>
          <a:ln w="63500">
            <a:solidFill>
              <a:srgbClr val="FDFDFD">
                <a:alpha val="65000"/>
              </a:srgbClr>
            </a:solidFill>
            <a:headEnd type="none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7102073" y="3389200"/>
            <a:ext cx="7088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105%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grpSp>
        <p:nvGrpSpPr>
          <p:cNvPr id="20" name="Group 19出自【趣你的PPT】(微信:qunideppt)：最优质的PPT资源库"/>
          <p:cNvGrpSpPr/>
          <p:nvPr/>
        </p:nvGrpSpPr>
        <p:grpSpPr>
          <a:xfrm>
            <a:off x="7231995" y="2438210"/>
            <a:ext cx="524424" cy="713800"/>
            <a:chOff x="5135712" y="5091975"/>
            <a:chExt cx="399264" cy="543443"/>
          </a:xfrm>
          <a:solidFill>
            <a:srgbClr val="FDFDFD">
              <a:alpha val="78000"/>
            </a:srgbClr>
          </a:solidFill>
        </p:grpSpPr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35712" y="5091975"/>
              <a:ext cx="266176" cy="543443"/>
            </a:xfrm>
            <a:custGeom>
              <a:avLst/>
              <a:gdLst>
                <a:gd name="T0" fmla="*/ 16 w 48"/>
                <a:gd name="T1" fmla="*/ 33 h 98"/>
                <a:gd name="T2" fmla="*/ 0 w 48"/>
                <a:gd name="T3" fmla="*/ 33 h 98"/>
                <a:gd name="T4" fmla="*/ 0 w 48"/>
                <a:gd name="T5" fmla="*/ 65 h 98"/>
                <a:gd name="T6" fmla="*/ 16 w 48"/>
                <a:gd name="T7" fmla="*/ 65 h 98"/>
                <a:gd name="T8" fmla="*/ 48 w 48"/>
                <a:gd name="T9" fmla="*/ 98 h 98"/>
                <a:gd name="T10" fmla="*/ 48 w 48"/>
                <a:gd name="T11" fmla="*/ 0 h 98"/>
                <a:gd name="T12" fmla="*/ 16 w 48"/>
                <a:gd name="T13" fmla="*/ 33 h 98"/>
                <a:gd name="T14" fmla="*/ 16 w 48"/>
                <a:gd name="T15" fmla="*/ 33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98">
                  <a:moveTo>
                    <a:pt x="16" y="33"/>
                  </a:moveTo>
                  <a:lnTo>
                    <a:pt x="0" y="33"/>
                  </a:lnTo>
                  <a:lnTo>
                    <a:pt x="0" y="65"/>
                  </a:lnTo>
                  <a:lnTo>
                    <a:pt x="16" y="65"/>
                  </a:lnTo>
                  <a:lnTo>
                    <a:pt x="48" y="98"/>
                  </a:lnTo>
                  <a:lnTo>
                    <a:pt x="48" y="0"/>
                  </a:lnTo>
                  <a:lnTo>
                    <a:pt x="16" y="33"/>
                  </a:lnTo>
                  <a:lnTo>
                    <a:pt x="16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46251" y="5247244"/>
              <a:ext cx="88725" cy="227357"/>
            </a:xfrm>
            <a:custGeom>
              <a:avLst/>
              <a:gdLst>
                <a:gd name="T0" fmla="*/ 11 w 36"/>
                <a:gd name="T1" fmla="*/ 0 h 92"/>
                <a:gd name="T2" fmla="*/ 0 w 36"/>
                <a:gd name="T3" fmla="*/ 22 h 92"/>
                <a:gd name="T4" fmla="*/ 0 w 36"/>
                <a:gd name="T5" fmla="*/ 23 h 92"/>
                <a:gd name="T6" fmla="*/ 12 w 36"/>
                <a:gd name="T7" fmla="*/ 46 h 92"/>
                <a:gd name="T8" fmla="*/ 0 w 36"/>
                <a:gd name="T9" fmla="*/ 70 h 92"/>
                <a:gd name="T10" fmla="*/ 0 w 36"/>
                <a:gd name="T11" fmla="*/ 70 h 92"/>
                <a:gd name="T12" fmla="*/ 11 w 36"/>
                <a:gd name="T13" fmla="*/ 92 h 92"/>
                <a:gd name="T14" fmla="*/ 36 w 36"/>
                <a:gd name="T15" fmla="*/ 46 h 92"/>
                <a:gd name="T16" fmla="*/ 11 w 36"/>
                <a:gd name="T17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92">
                  <a:moveTo>
                    <a:pt x="11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7" y="28"/>
                    <a:pt x="12" y="37"/>
                    <a:pt x="12" y="46"/>
                  </a:cubicBezTo>
                  <a:cubicBezTo>
                    <a:pt x="12" y="56"/>
                    <a:pt x="7" y="64"/>
                    <a:pt x="0" y="7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11" y="92"/>
                    <a:pt x="11" y="92"/>
                    <a:pt x="11" y="92"/>
                  </a:cubicBezTo>
                  <a:cubicBezTo>
                    <a:pt x="26" y="82"/>
                    <a:pt x="36" y="65"/>
                    <a:pt x="36" y="46"/>
                  </a:cubicBezTo>
                  <a:cubicBezTo>
                    <a:pt x="36" y="27"/>
                    <a:pt x="26" y="10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3" name="出自【趣你的PPT】(微信:qunideppt)：最优质的PPT资源库"/>
          <p:cNvSpPr/>
          <p:nvPr/>
        </p:nvSpPr>
        <p:spPr>
          <a:xfrm flipV="1">
            <a:off x="9306520" y="1915188"/>
            <a:ext cx="1695236" cy="1695236"/>
          </a:xfrm>
          <a:prstGeom prst="arc">
            <a:avLst>
              <a:gd name="adj1" fmla="val 17688587"/>
              <a:gd name="adj2" fmla="val 14471894"/>
            </a:avLst>
          </a:prstGeom>
          <a:ln w="63500">
            <a:solidFill>
              <a:srgbClr val="FDFDFD">
                <a:alpha val="65000"/>
              </a:srgbClr>
            </a:solidFill>
            <a:headEnd type="none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8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9798388" y="3374343"/>
            <a:ext cx="7088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188%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>
            <a:spLocks/>
          </p:cNvSpPr>
          <p:nvPr/>
        </p:nvSpPr>
        <p:spPr bwMode="auto">
          <a:xfrm>
            <a:off x="9980376" y="2410166"/>
            <a:ext cx="344724" cy="682414"/>
          </a:xfrm>
          <a:custGeom>
            <a:avLst/>
            <a:gdLst>
              <a:gd name="T0" fmla="*/ 16 w 49"/>
              <a:gd name="T1" fmla="*/ 32 h 97"/>
              <a:gd name="T2" fmla="*/ 0 w 49"/>
              <a:gd name="T3" fmla="*/ 32 h 97"/>
              <a:gd name="T4" fmla="*/ 0 w 49"/>
              <a:gd name="T5" fmla="*/ 65 h 97"/>
              <a:gd name="T6" fmla="*/ 16 w 49"/>
              <a:gd name="T7" fmla="*/ 65 h 97"/>
              <a:gd name="T8" fmla="*/ 49 w 49"/>
              <a:gd name="T9" fmla="*/ 97 h 97"/>
              <a:gd name="T10" fmla="*/ 49 w 49"/>
              <a:gd name="T11" fmla="*/ 0 h 97"/>
              <a:gd name="T12" fmla="*/ 16 w 49"/>
              <a:gd name="T13" fmla="*/ 32 h 97"/>
              <a:gd name="T14" fmla="*/ 16 w 49"/>
              <a:gd name="T15" fmla="*/ 32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9" h="97">
                <a:moveTo>
                  <a:pt x="16" y="32"/>
                </a:moveTo>
                <a:lnTo>
                  <a:pt x="0" y="32"/>
                </a:lnTo>
                <a:lnTo>
                  <a:pt x="0" y="65"/>
                </a:lnTo>
                <a:lnTo>
                  <a:pt x="16" y="65"/>
                </a:lnTo>
                <a:lnTo>
                  <a:pt x="49" y="97"/>
                </a:lnTo>
                <a:lnTo>
                  <a:pt x="49" y="0"/>
                </a:lnTo>
                <a:lnTo>
                  <a:pt x="16" y="32"/>
                </a:lnTo>
                <a:lnTo>
                  <a:pt x="16" y="32"/>
                </a:lnTo>
                <a:close/>
              </a:path>
            </a:pathLst>
          </a:custGeom>
          <a:solidFill>
            <a:srgbClr val="FDFDFD">
              <a:alpha val="78000"/>
            </a:srgb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1130147" y="4433012"/>
            <a:ext cx="2077683" cy="8617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1521822" y="4051648"/>
            <a:ext cx="129433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>
            <a:off x="3743405" y="4433012"/>
            <a:ext cx="2077683" cy="101181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4135080" y="4051648"/>
            <a:ext cx="129433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6448505" y="4433012"/>
            <a:ext cx="2077683" cy="8617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。建议您选择微软雅黑字体。</a:t>
            </a: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6840180" y="4051648"/>
            <a:ext cx="129433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/>
          <p:nvPr/>
        </p:nvSpPr>
        <p:spPr>
          <a:xfrm>
            <a:off x="9153605" y="4433012"/>
            <a:ext cx="2077683" cy="86177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。建议您选择微软雅黑字体。</a:t>
            </a: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9545280" y="4051648"/>
            <a:ext cx="129433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10424" y="342233"/>
            <a:ext cx="51562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/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28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CONTENT </a:t>
            </a:r>
            <a:endParaRPr lang="zh-CN" altLang="en-US" sz="28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32662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50714" y="304801"/>
            <a:ext cx="742950" cy="495300"/>
            <a:chOff x="431663" y="266700"/>
            <a:chExt cx="952705" cy="63513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431663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749231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1104093" y="379581"/>
            <a:ext cx="329779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800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单击此处添加标题</a:t>
            </a:r>
            <a:endParaRPr lang="en-US" sz="28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4311608" y="1855825"/>
            <a:ext cx="3569845" cy="3569845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4763634" y="2307850"/>
            <a:ext cx="2665794" cy="2665793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5192479" y="2736696"/>
            <a:ext cx="1808102" cy="1808102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5726859" y="3271075"/>
            <a:ext cx="739345" cy="739345"/>
          </a:xfrm>
          <a:prstGeom prst="rect">
            <a:avLst/>
          </a:prstGeom>
          <a:noFill/>
          <a:ln>
            <a:noFill/>
          </a:ln>
          <a:effectLst/>
        </p:spPr>
        <p:txBody>
          <a:bodyPr spcFirstLastPara="0" vert="horz" wrap="square" lIns="30480" tIns="30480" rIns="30480" bIns="30480" numCol="1" spcCol="1270" anchor="ctr" anchorCtr="0">
            <a:noAutofit/>
          </a:bodyPr>
          <a:lstStyle/>
          <a:p>
            <a:pPr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en-US" sz="2400" kern="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12" name="出自【趣你的PPT】(微信:qunideppt)：最优质的PPT资源库"/>
          <p:cNvCxnSpPr/>
          <p:nvPr/>
        </p:nvCxnSpPr>
        <p:spPr>
          <a:xfrm rot="10800000" flipV="1">
            <a:off x="6277691" y="1855825"/>
            <a:ext cx="1521079" cy="0"/>
          </a:xfrm>
          <a:prstGeom prst="line">
            <a:avLst/>
          </a:prstGeom>
          <a:solidFill>
            <a:srgbClr val="FCFCFC">
              <a:alpha val="30000"/>
            </a:srgbClr>
          </a:solidFill>
          <a:ln w="12700">
            <a:solidFill>
              <a:srgbClr val="FDFD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出自【趣你的PPT】(微信:qunideppt)：最优质的PPT资源库"/>
          <p:cNvCxnSpPr/>
          <p:nvPr/>
        </p:nvCxnSpPr>
        <p:spPr>
          <a:xfrm flipH="1">
            <a:off x="7154657" y="2674220"/>
            <a:ext cx="1395041" cy="0"/>
          </a:xfrm>
          <a:prstGeom prst="line">
            <a:avLst/>
          </a:prstGeom>
          <a:solidFill>
            <a:srgbClr val="FCFCFC">
              <a:alpha val="30000"/>
            </a:srgbClr>
          </a:solidFill>
          <a:ln w="12700">
            <a:solidFill>
              <a:srgbClr val="FDFD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" name="出自【趣你的PPT】(微信:qunideppt)：最优质的PPT资源库"/>
          <p:cNvCxnSpPr/>
          <p:nvPr/>
        </p:nvCxnSpPr>
        <p:spPr>
          <a:xfrm flipH="1" flipV="1">
            <a:off x="7164158" y="3638296"/>
            <a:ext cx="1678539" cy="9830"/>
          </a:xfrm>
          <a:prstGeom prst="line">
            <a:avLst/>
          </a:prstGeom>
          <a:solidFill>
            <a:srgbClr val="FCFCFC">
              <a:alpha val="30000"/>
            </a:srgbClr>
          </a:solidFill>
          <a:ln w="12700">
            <a:solidFill>
              <a:srgbClr val="FDFD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" name="出自【趣你的PPT】(微信:qunideppt)：最优质的PPT资源库"/>
          <p:cNvCxnSpPr/>
          <p:nvPr/>
        </p:nvCxnSpPr>
        <p:spPr>
          <a:xfrm rot="10800000" flipH="1">
            <a:off x="4413994" y="5432255"/>
            <a:ext cx="1521079" cy="0"/>
          </a:xfrm>
          <a:prstGeom prst="line">
            <a:avLst/>
          </a:prstGeom>
          <a:solidFill>
            <a:srgbClr val="FCFCFC">
              <a:alpha val="30000"/>
            </a:srgbClr>
          </a:solidFill>
          <a:ln w="12700">
            <a:solidFill>
              <a:srgbClr val="FDFD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" name="出自【趣你的PPT】(微信:qunideppt)：最优质的PPT资源库"/>
          <p:cNvCxnSpPr/>
          <p:nvPr/>
        </p:nvCxnSpPr>
        <p:spPr>
          <a:xfrm flipV="1">
            <a:off x="3707028" y="4640237"/>
            <a:ext cx="1395041" cy="0"/>
          </a:xfrm>
          <a:prstGeom prst="line">
            <a:avLst/>
          </a:prstGeom>
          <a:solidFill>
            <a:srgbClr val="FCFCFC">
              <a:alpha val="30000"/>
            </a:srgbClr>
          </a:solidFill>
          <a:ln w="12700">
            <a:solidFill>
              <a:srgbClr val="FDFD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出自【趣你的PPT】(微信:qunideppt)：最优质的PPT资源库"/>
          <p:cNvCxnSpPr/>
          <p:nvPr/>
        </p:nvCxnSpPr>
        <p:spPr>
          <a:xfrm>
            <a:off x="3370067" y="3639954"/>
            <a:ext cx="1678539" cy="9830"/>
          </a:xfrm>
          <a:prstGeom prst="line">
            <a:avLst/>
          </a:prstGeom>
          <a:solidFill>
            <a:srgbClr val="FCFCFC">
              <a:alpha val="30000"/>
            </a:srgbClr>
          </a:solidFill>
          <a:ln w="12700">
            <a:solidFill>
              <a:srgbClr val="FDFD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" name="出自【趣你的PPT】(微信:qunideppt)：最优质的PPT资源库"/>
          <p:cNvSpPr>
            <a:spLocks noChangeAspect="1"/>
          </p:cNvSpPr>
          <p:nvPr/>
        </p:nvSpPr>
        <p:spPr>
          <a:xfrm flipH="1">
            <a:off x="5825706" y="1590073"/>
            <a:ext cx="531504" cy="531504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>
            <a:spLocks noChangeAspect="1"/>
          </p:cNvSpPr>
          <p:nvPr/>
        </p:nvSpPr>
        <p:spPr>
          <a:xfrm flipH="1">
            <a:off x="6688446" y="2408468"/>
            <a:ext cx="531504" cy="531504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>
            <a:spLocks noChangeAspect="1"/>
          </p:cNvSpPr>
          <p:nvPr/>
        </p:nvSpPr>
        <p:spPr>
          <a:xfrm flipH="1">
            <a:off x="6688446" y="3374202"/>
            <a:ext cx="531504" cy="531504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AU" sz="24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>
            <a:spLocks noChangeAspect="1"/>
          </p:cNvSpPr>
          <p:nvPr/>
        </p:nvSpPr>
        <p:spPr>
          <a:xfrm flipH="1">
            <a:off x="5000820" y="3374202"/>
            <a:ext cx="531504" cy="531504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>
            <a:spLocks noChangeAspect="1"/>
          </p:cNvSpPr>
          <p:nvPr/>
        </p:nvSpPr>
        <p:spPr>
          <a:xfrm flipH="1">
            <a:off x="5825706" y="5166503"/>
            <a:ext cx="531504" cy="531504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>
            <a:spLocks noChangeAspect="1"/>
          </p:cNvSpPr>
          <p:nvPr/>
        </p:nvSpPr>
        <p:spPr>
          <a:xfrm flipH="1">
            <a:off x="4975385" y="4374485"/>
            <a:ext cx="531504" cy="531504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5932913" y="1635403"/>
            <a:ext cx="2043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1</a:t>
            </a:r>
            <a:endParaRPr lang="zh-CN" altLang="en-US" sz="2000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6795138" y="2474165"/>
            <a:ext cx="2043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</a:t>
            </a:r>
            <a:endParaRPr lang="zh-CN" altLang="en-US" sz="2000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6795138" y="3438241"/>
            <a:ext cx="2043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3</a:t>
            </a:r>
            <a:endParaRPr lang="zh-CN" altLang="en-US" sz="2000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5932913" y="5228908"/>
            <a:ext cx="2043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6</a:t>
            </a:r>
            <a:endParaRPr lang="zh-CN" altLang="en-US" sz="2000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5108531" y="3438241"/>
            <a:ext cx="2043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4</a:t>
            </a:r>
            <a:endParaRPr lang="zh-CN" altLang="en-US" sz="2000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5070138" y="4446664"/>
            <a:ext cx="2043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5</a:t>
            </a:r>
            <a:endParaRPr lang="zh-CN" altLang="en-US" sz="2000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8238312" y="1463924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8242393" y="1749829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8925393" y="2360554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8929474" y="2646459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9214809" y="3315130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9218890" y="3601035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2389474" y="5309144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2393555" y="5595049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1452943" y="4421687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1457024" y="4707592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932693" y="3477924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936774" y="3763829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2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05167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50714" y="304801"/>
            <a:ext cx="742950" cy="495300"/>
            <a:chOff x="431663" y="266700"/>
            <a:chExt cx="952705" cy="63513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431663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749231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1104093" y="379581"/>
            <a:ext cx="329779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单击此处添加标题</a:t>
            </a:r>
            <a:endParaRPr lang="en-US" sz="2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>
            <a:spLocks/>
          </p:cNvSpPr>
          <p:nvPr/>
        </p:nvSpPr>
        <p:spPr bwMode="auto">
          <a:xfrm rot="5400000">
            <a:off x="2280224" y="2805855"/>
            <a:ext cx="639396" cy="1829748"/>
          </a:xfrm>
          <a:custGeom>
            <a:avLst/>
            <a:gdLst>
              <a:gd name="T0" fmla="*/ 465 w 465"/>
              <a:gd name="T1" fmla="*/ 178 h 644"/>
              <a:gd name="T2" fmla="*/ 0 w 465"/>
              <a:gd name="T3" fmla="*/ 0 h 644"/>
              <a:gd name="T4" fmla="*/ 0 w 465"/>
              <a:gd name="T5" fmla="*/ 364 h 644"/>
              <a:gd name="T6" fmla="*/ 465 w 465"/>
              <a:gd name="T7" fmla="*/ 644 h 644"/>
              <a:gd name="T8" fmla="*/ 465 w 465"/>
              <a:gd name="T9" fmla="*/ 178 h 6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5" h="644">
                <a:moveTo>
                  <a:pt x="465" y="178"/>
                </a:moveTo>
                <a:lnTo>
                  <a:pt x="0" y="0"/>
                </a:lnTo>
                <a:lnTo>
                  <a:pt x="0" y="364"/>
                </a:lnTo>
                <a:lnTo>
                  <a:pt x="465" y="644"/>
                </a:lnTo>
                <a:lnTo>
                  <a:pt x="465" y="178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6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>
            <a:spLocks/>
          </p:cNvSpPr>
          <p:nvPr/>
        </p:nvSpPr>
        <p:spPr bwMode="auto">
          <a:xfrm rot="5400000">
            <a:off x="3822162" y="2649597"/>
            <a:ext cx="1025783" cy="1755874"/>
          </a:xfrm>
          <a:custGeom>
            <a:avLst/>
            <a:gdLst>
              <a:gd name="T0" fmla="*/ 746 w 746"/>
              <a:gd name="T1" fmla="*/ 112 h 618"/>
              <a:gd name="T2" fmla="*/ 0 w 746"/>
              <a:gd name="T3" fmla="*/ 0 h 618"/>
              <a:gd name="T4" fmla="*/ 0 w 746"/>
              <a:gd name="T5" fmla="*/ 394 h 618"/>
              <a:gd name="T6" fmla="*/ 746 w 746"/>
              <a:gd name="T7" fmla="*/ 618 h 618"/>
              <a:gd name="T8" fmla="*/ 746 w 746"/>
              <a:gd name="T9" fmla="*/ 112 h 6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46" h="618">
                <a:moveTo>
                  <a:pt x="746" y="112"/>
                </a:moveTo>
                <a:lnTo>
                  <a:pt x="0" y="0"/>
                </a:lnTo>
                <a:lnTo>
                  <a:pt x="0" y="394"/>
                </a:lnTo>
                <a:lnTo>
                  <a:pt x="746" y="618"/>
                </a:lnTo>
                <a:lnTo>
                  <a:pt x="746" y="112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6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>
            <a:spLocks/>
          </p:cNvSpPr>
          <p:nvPr/>
        </p:nvSpPr>
        <p:spPr bwMode="auto">
          <a:xfrm rot="5400000">
            <a:off x="9209385" y="2805855"/>
            <a:ext cx="639396" cy="1829748"/>
          </a:xfrm>
          <a:custGeom>
            <a:avLst/>
            <a:gdLst>
              <a:gd name="T0" fmla="*/ 465 w 465"/>
              <a:gd name="T1" fmla="*/ 467 h 644"/>
              <a:gd name="T2" fmla="*/ 0 w 465"/>
              <a:gd name="T3" fmla="*/ 644 h 644"/>
              <a:gd name="T4" fmla="*/ 0 w 465"/>
              <a:gd name="T5" fmla="*/ 280 h 644"/>
              <a:gd name="T6" fmla="*/ 465 w 465"/>
              <a:gd name="T7" fmla="*/ 0 h 644"/>
              <a:gd name="T8" fmla="*/ 465 w 465"/>
              <a:gd name="T9" fmla="*/ 467 h 6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5" h="644">
                <a:moveTo>
                  <a:pt x="465" y="467"/>
                </a:moveTo>
                <a:lnTo>
                  <a:pt x="0" y="644"/>
                </a:lnTo>
                <a:lnTo>
                  <a:pt x="0" y="280"/>
                </a:lnTo>
                <a:lnTo>
                  <a:pt x="465" y="0"/>
                </a:lnTo>
                <a:lnTo>
                  <a:pt x="465" y="467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6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>
            <a:spLocks/>
          </p:cNvSpPr>
          <p:nvPr/>
        </p:nvSpPr>
        <p:spPr bwMode="auto">
          <a:xfrm rot="5400000">
            <a:off x="7282480" y="2651018"/>
            <a:ext cx="1025783" cy="1753036"/>
          </a:xfrm>
          <a:custGeom>
            <a:avLst/>
            <a:gdLst>
              <a:gd name="T0" fmla="*/ 746 w 746"/>
              <a:gd name="T1" fmla="*/ 506 h 617"/>
              <a:gd name="T2" fmla="*/ 0 w 746"/>
              <a:gd name="T3" fmla="*/ 617 h 617"/>
              <a:gd name="T4" fmla="*/ 0 w 746"/>
              <a:gd name="T5" fmla="*/ 224 h 617"/>
              <a:gd name="T6" fmla="*/ 746 w 746"/>
              <a:gd name="T7" fmla="*/ 0 h 617"/>
              <a:gd name="T8" fmla="*/ 746 w 746"/>
              <a:gd name="T9" fmla="*/ 506 h 6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46" h="617">
                <a:moveTo>
                  <a:pt x="746" y="506"/>
                </a:moveTo>
                <a:lnTo>
                  <a:pt x="0" y="617"/>
                </a:lnTo>
                <a:lnTo>
                  <a:pt x="0" y="224"/>
                </a:lnTo>
                <a:lnTo>
                  <a:pt x="746" y="0"/>
                </a:lnTo>
                <a:lnTo>
                  <a:pt x="746" y="506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6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>
            <a:spLocks/>
          </p:cNvSpPr>
          <p:nvPr/>
        </p:nvSpPr>
        <p:spPr bwMode="auto">
          <a:xfrm rot="5400000">
            <a:off x="5359836" y="2423729"/>
            <a:ext cx="1412171" cy="1821223"/>
          </a:xfrm>
          <a:custGeom>
            <a:avLst/>
            <a:gdLst>
              <a:gd name="T0" fmla="*/ 1027 w 1027"/>
              <a:gd name="T1" fmla="*/ 641 h 641"/>
              <a:gd name="T2" fmla="*/ 0 w 1027"/>
              <a:gd name="T3" fmla="*/ 532 h 641"/>
              <a:gd name="T4" fmla="*/ 0 w 1027"/>
              <a:gd name="T5" fmla="*/ 111 h 641"/>
              <a:gd name="T6" fmla="*/ 1027 w 1027"/>
              <a:gd name="T7" fmla="*/ 0 h 641"/>
              <a:gd name="T8" fmla="*/ 1027 w 1027"/>
              <a:gd name="T9" fmla="*/ 641 h 6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27" h="641">
                <a:moveTo>
                  <a:pt x="1027" y="641"/>
                </a:moveTo>
                <a:lnTo>
                  <a:pt x="0" y="532"/>
                </a:lnTo>
                <a:lnTo>
                  <a:pt x="0" y="111"/>
                </a:lnTo>
                <a:lnTo>
                  <a:pt x="1027" y="0"/>
                </a:lnTo>
                <a:lnTo>
                  <a:pt x="1027" y="641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600" b="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/>
          <p:nvPr/>
        </p:nvSpPr>
        <p:spPr>
          <a:xfrm>
            <a:off x="2209349" y="3897921"/>
            <a:ext cx="285007" cy="285007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</a:p>
        </p:txBody>
      </p:sp>
      <p:sp>
        <p:nvSpPr>
          <p:cNvPr id="33" name="出自【趣你的PPT】(微信:qunideppt)：最优质的PPT资源库"/>
          <p:cNvSpPr/>
          <p:nvPr/>
        </p:nvSpPr>
        <p:spPr>
          <a:xfrm>
            <a:off x="4047208" y="3897921"/>
            <a:ext cx="285007" cy="285007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5920603" y="3897921"/>
            <a:ext cx="285007" cy="285007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</a:t>
            </a:r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>
            <a:off x="7763686" y="3897921"/>
            <a:ext cx="285007" cy="285007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4</a:t>
            </a:r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>
            <a:off x="9606769" y="3897921"/>
            <a:ext cx="285007" cy="285007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5</a:t>
            </a:r>
          </a:p>
        </p:txBody>
      </p:sp>
      <p:grpSp>
        <p:nvGrpSpPr>
          <p:cNvPr id="37" name="Group 32出自【趣你的PPT】(微信:qunideppt)：最优质的PPT资源库"/>
          <p:cNvGrpSpPr/>
          <p:nvPr/>
        </p:nvGrpSpPr>
        <p:grpSpPr>
          <a:xfrm>
            <a:off x="5812281" y="2130855"/>
            <a:ext cx="501650" cy="404813"/>
            <a:chOff x="2562226" y="655638"/>
            <a:chExt cx="501650" cy="404813"/>
          </a:xfrm>
          <a:solidFill>
            <a:srgbClr val="FEFEFE"/>
          </a:solidFill>
        </p:grpSpPr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14613" y="655638"/>
              <a:ext cx="396875" cy="66675"/>
            </a:xfrm>
            <a:custGeom>
              <a:avLst/>
              <a:gdLst>
                <a:gd name="T0" fmla="*/ 250 w 250"/>
                <a:gd name="T1" fmla="*/ 35 h 42"/>
                <a:gd name="T2" fmla="*/ 250 w 250"/>
                <a:gd name="T3" fmla="*/ 35 h 42"/>
                <a:gd name="T4" fmla="*/ 249 w 250"/>
                <a:gd name="T5" fmla="*/ 38 h 42"/>
                <a:gd name="T6" fmla="*/ 247 w 250"/>
                <a:gd name="T7" fmla="*/ 40 h 42"/>
                <a:gd name="T8" fmla="*/ 245 w 250"/>
                <a:gd name="T9" fmla="*/ 42 h 42"/>
                <a:gd name="T10" fmla="*/ 242 w 250"/>
                <a:gd name="T11" fmla="*/ 42 h 42"/>
                <a:gd name="T12" fmla="*/ 6 w 250"/>
                <a:gd name="T13" fmla="*/ 42 h 42"/>
                <a:gd name="T14" fmla="*/ 6 w 250"/>
                <a:gd name="T15" fmla="*/ 42 h 42"/>
                <a:gd name="T16" fmla="*/ 4 w 250"/>
                <a:gd name="T17" fmla="*/ 42 h 42"/>
                <a:gd name="T18" fmla="*/ 2 w 250"/>
                <a:gd name="T19" fmla="*/ 40 h 42"/>
                <a:gd name="T20" fmla="*/ 1 w 250"/>
                <a:gd name="T21" fmla="*/ 38 h 42"/>
                <a:gd name="T22" fmla="*/ 0 w 250"/>
                <a:gd name="T23" fmla="*/ 35 h 42"/>
                <a:gd name="T24" fmla="*/ 0 w 250"/>
                <a:gd name="T25" fmla="*/ 6 h 42"/>
                <a:gd name="T26" fmla="*/ 0 w 250"/>
                <a:gd name="T27" fmla="*/ 6 h 42"/>
                <a:gd name="T28" fmla="*/ 1 w 250"/>
                <a:gd name="T29" fmla="*/ 4 h 42"/>
                <a:gd name="T30" fmla="*/ 2 w 250"/>
                <a:gd name="T31" fmla="*/ 2 h 42"/>
                <a:gd name="T32" fmla="*/ 4 w 250"/>
                <a:gd name="T33" fmla="*/ 0 h 42"/>
                <a:gd name="T34" fmla="*/ 6 w 250"/>
                <a:gd name="T35" fmla="*/ 0 h 42"/>
                <a:gd name="T36" fmla="*/ 242 w 250"/>
                <a:gd name="T37" fmla="*/ 0 h 42"/>
                <a:gd name="T38" fmla="*/ 242 w 250"/>
                <a:gd name="T39" fmla="*/ 0 h 42"/>
                <a:gd name="T40" fmla="*/ 245 w 250"/>
                <a:gd name="T41" fmla="*/ 0 h 42"/>
                <a:gd name="T42" fmla="*/ 247 w 250"/>
                <a:gd name="T43" fmla="*/ 2 h 42"/>
                <a:gd name="T44" fmla="*/ 249 w 250"/>
                <a:gd name="T45" fmla="*/ 4 h 42"/>
                <a:gd name="T46" fmla="*/ 250 w 250"/>
                <a:gd name="T47" fmla="*/ 6 h 42"/>
                <a:gd name="T48" fmla="*/ 250 w 250"/>
                <a:gd name="T49" fmla="*/ 35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42">
                  <a:moveTo>
                    <a:pt x="250" y="35"/>
                  </a:moveTo>
                  <a:lnTo>
                    <a:pt x="250" y="35"/>
                  </a:lnTo>
                  <a:lnTo>
                    <a:pt x="249" y="38"/>
                  </a:lnTo>
                  <a:lnTo>
                    <a:pt x="247" y="40"/>
                  </a:lnTo>
                  <a:lnTo>
                    <a:pt x="245" y="42"/>
                  </a:lnTo>
                  <a:lnTo>
                    <a:pt x="242" y="42"/>
                  </a:lnTo>
                  <a:lnTo>
                    <a:pt x="6" y="42"/>
                  </a:lnTo>
                  <a:lnTo>
                    <a:pt x="6" y="42"/>
                  </a:lnTo>
                  <a:lnTo>
                    <a:pt x="4" y="42"/>
                  </a:lnTo>
                  <a:lnTo>
                    <a:pt x="2" y="40"/>
                  </a:lnTo>
                  <a:lnTo>
                    <a:pt x="1" y="38"/>
                  </a:lnTo>
                  <a:lnTo>
                    <a:pt x="0" y="35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4"/>
                  </a:lnTo>
                  <a:lnTo>
                    <a:pt x="2" y="2"/>
                  </a:lnTo>
                  <a:lnTo>
                    <a:pt x="4" y="0"/>
                  </a:lnTo>
                  <a:lnTo>
                    <a:pt x="6" y="0"/>
                  </a:lnTo>
                  <a:lnTo>
                    <a:pt x="242" y="0"/>
                  </a:lnTo>
                  <a:lnTo>
                    <a:pt x="242" y="0"/>
                  </a:lnTo>
                  <a:lnTo>
                    <a:pt x="245" y="0"/>
                  </a:lnTo>
                  <a:lnTo>
                    <a:pt x="247" y="2"/>
                  </a:lnTo>
                  <a:lnTo>
                    <a:pt x="249" y="4"/>
                  </a:lnTo>
                  <a:lnTo>
                    <a:pt x="250" y="6"/>
                  </a:lnTo>
                  <a:lnTo>
                    <a:pt x="25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751138" y="893763"/>
              <a:ext cx="122238" cy="149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71763" y="990601"/>
              <a:ext cx="290513" cy="69850"/>
            </a:xfrm>
            <a:custGeom>
              <a:avLst/>
              <a:gdLst>
                <a:gd name="T0" fmla="*/ 183 w 183"/>
                <a:gd name="T1" fmla="*/ 44 h 44"/>
                <a:gd name="T2" fmla="*/ 183 w 183"/>
                <a:gd name="T3" fmla="*/ 34 h 44"/>
                <a:gd name="T4" fmla="*/ 183 w 183"/>
                <a:gd name="T5" fmla="*/ 34 h 44"/>
                <a:gd name="T6" fmla="*/ 182 w 183"/>
                <a:gd name="T7" fmla="*/ 27 h 44"/>
                <a:gd name="T8" fmla="*/ 180 w 183"/>
                <a:gd name="T9" fmla="*/ 22 h 44"/>
                <a:gd name="T10" fmla="*/ 177 w 183"/>
                <a:gd name="T11" fmla="*/ 15 h 44"/>
                <a:gd name="T12" fmla="*/ 173 w 183"/>
                <a:gd name="T13" fmla="*/ 10 h 44"/>
                <a:gd name="T14" fmla="*/ 167 w 183"/>
                <a:gd name="T15" fmla="*/ 6 h 44"/>
                <a:gd name="T16" fmla="*/ 161 w 183"/>
                <a:gd name="T17" fmla="*/ 2 h 44"/>
                <a:gd name="T18" fmla="*/ 156 w 183"/>
                <a:gd name="T19" fmla="*/ 1 h 44"/>
                <a:gd name="T20" fmla="*/ 148 w 183"/>
                <a:gd name="T21" fmla="*/ 0 h 44"/>
                <a:gd name="T22" fmla="*/ 34 w 183"/>
                <a:gd name="T23" fmla="*/ 0 h 44"/>
                <a:gd name="T24" fmla="*/ 34 w 183"/>
                <a:gd name="T25" fmla="*/ 0 h 44"/>
                <a:gd name="T26" fmla="*/ 27 w 183"/>
                <a:gd name="T27" fmla="*/ 1 h 44"/>
                <a:gd name="T28" fmla="*/ 20 w 183"/>
                <a:gd name="T29" fmla="*/ 2 h 44"/>
                <a:gd name="T30" fmla="*/ 15 w 183"/>
                <a:gd name="T31" fmla="*/ 6 h 44"/>
                <a:gd name="T32" fmla="*/ 10 w 183"/>
                <a:gd name="T33" fmla="*/ 10 h 44"/>
                <a:gd name="T34" fmla="*/ 6 w 183"/>
                <a:gd name="T35" fmla="*/ 15 h 44"/>
                <a:gd name="T36" fmla="*/ 2 w 183"/>
                <a:gd name="T37" fmla="*/ 22 h 44"/>
                <a:gd name="T38" fmla="*/ 0 w 183"/>
                <a:gd name="T39" fmla="*/ 27 h 44"/>
                <a:gd name="T40" fmla="*/ 0 w 183"/>
                <a:gd name="T41" fmla="*/ 34 h 44"/>
                <a:gd name="T42" fmla="*/ 0 w 183"/>
                <a:gd name="T43" fmla="*/ 44 h 44"/>
                <a:gd name="T44" fmla="*/ 183 w 183"/>
                <a:gd name="T45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83" h="44">
                  <a:moveTo>
                    <a:pt x="183" y="44"/>
                  </a:moveTo>
                  <a:lnTo>
                    <a:pt x="183" y="34"/>
                  </a:lnTo>
                  <a:lnTo>
                    <a:pt x="183" y="34"/>
                  </a:lnTo>
                  <a:lnTo>
                    <a:pt x="182" y="27"/>
                  </a:lnTo>
                  <a:lnTo>
                    <a:pt x="180" y="22"/>
                  </a:lnTo>
                  <a:lnTo>
                    <a:pt x="177" y="15"/>
                  </a:lnTo>
                  <a:lnTo>
                    <a:pt x="173" y="10"/>
                  </a:lnTo>
                  <a:lnTo>
                    <a:pt x="167" y="6"/>
                  </a:lnTo>
                  <a:lnTo>
                    <a:pt x="161" y="2"/>
                  </a:lnTo>
                  <a:lnTo>
                    <a:pt x="156" y="1"/>
                  </a:lnTo>
                  <a:lnTo>
                    <a:pt x="148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7" y="1"/>
                  </a:lnTo>
                  <a:lnTo>
                    <a:pt x="20" y="2"/>
                  </a:lnTo>
                  <a:lnTo>
                    <a:pt x="15" y="6"/>
                  </a:lnTo>
                  <a:lnTo>
                    <a:pt x="10" y="10"/>
                  </a:lnTo>
                  <a:lnTo>
                    <a:pt x="6" y="15"/>
                  </a:lnTo>
                  <a:lnTo>
                    <a:pt x="2" y="22"/>
                  </a:lnTo>
                  <a:lnTo>
                    <a:pt x="0" y="27"/>
                  </a:lnTo>
                  <a:lnTo>
                    <a:pt x="0" y="34"/>
                  </a:lnTo>
                  <a:lnTo>
                    <a:pt x="0" y="44"/>
                  </a:lnTo>
                  <a:lnTo>
                    <a:pt x="18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562226" y="750888"/>
              <a:ext cx="192088" cy="115888"/>
            </a:xfrm>
            <a:custGeom>
              <a:avLst/>
              <a:gdLst>
                <a:gd name="T0" fmla="*/ 113 w 121"/>
                <a:gd name="T1" fmla="*/ 29 h 73"/>
                <a:gd name="T2" fmla="*/ 111 w 121"/>
                <a:gd name="T3" fmla="*/ 25 h 73"/>
                <a:gd name="T4" fmla="*/ 114 w 121"/>
                <a:gd name="T5" fmla="*/ 24 h 73"/>
                <a:gd name="T6" fmla="*/ 120 w 121"/>
                <a:gd name="T7" fmla="*/ 23 h 73"/>
                <a:gd name="T8" fmla="*/ 114 w 121"/>
                <a:gd name="T9" fmla="*/ 13 h 73"/>
                <a:gd name="T10" fmla="*/ 108 w 121"/>
                <a:gd name="T11" fmla="*/ 7 h 73"/>
                <a:gd name="T12" fmla="*/ 97 w 121"/>
                <a:gd name="T13" fmla="*/ 1 h 73"/>
                <a:gd name="T14" fmla="*/ 87 w 121"/>
                <a:gd name="T15" fmla="*/ 0 h 73"/>
                <a:gd name="T16" fmla="*/ 34 w 121"/>
                <a:gd name="T17" fmla="*/ 0 h 73"/>
                <a:gd name="T18" fmla="*/ 21 w 121"/>
                <a:gd name="T19" fmla="*/ 2 h 73"/>
                <a:gd name="T20" fmla="*/ 10 w 121"/>
                <a:gd name="T21" fmla="*/ 10 h 73"/>
                <a:gd name="T22" fmla="*/ 2 w 121"/>
                <a:gd name="T23" fmla="*/ 20 h 73"/>
                <a:gd name="T24" fmla="*/ 0 w 121"/>
                <a:gd name="T25" fmla="*/ 34 h 73"/>
                <a:gd name="T26" fmla="*/ 0 w 121"/>
                <a:gd name="T27" fmla="*/ 37 h 73"/>
                <a:gd name="T28" fmla="*/ 2 w 121"/>
                <a:gd name="T29" fmla="*/ 51 h 73"/>
                <a:gd name="T30" fmla="*/ 10 w 121"/>
                <a:gd name="T31" fmla="*/ 62 h 73"/>
                <a:gd name="T32" fmla="*/ 21 w 121"/>
                <a:gd name="T33" fmla="*/ 69 h 73"/>
                <a:gd name="T34" fmla="*/ 34 w 121"/>
                <a:gd name="T35" fmla="*/ 73 h 73"/>
                <a:gd name="T36" fmla="*/ 87 w 121"/>
                <a:gd name="T37" fmla="*/ 73 h 73"/>
                <a:gd name="T38" fmla="*/ 101 w 121"/>
                <a:gd name="T39" fmla="*/ 69 h 73"/>
                <a:gd name="T40" fmla="*/ 111 w 121"/>
                <a:gd name="T41" fmla="*/ 62 h 73"/>
                <a:gd name="T42" fmla="*/ 119 w 121"/>
                <a:gd name="T43" fmla="*/ 51 h 73"/>
                <a:gd name="T44" fmla="*/ 121 w 121"/>
                <a:gd name="T45" fmla="*/ 37 h 73"/>
                <a:gd name="T46" fmla="*/ 113 w 121"/>
                <a:gd name="T47" fmla="*/ 29 h 73"/>
                <a:gd name="T48" fmla="*/ 110 w 121"/>
                <a:gd name="T49" fmla="*/ 37 h 73"/>
                <a:gd name="T50" fmla="*/ 108 w 121"/>
                <a:gd name="T51" fmla="*/ 46 h 73"/>
                <a:gd name="T52" fmla="*/ 102 w 121"/>
                <a:gd name="T53" fmla="*/ 54 h 73"/>
                <a:gd name="T54" fmla="*/ 93 w 121"/>
                <a:gd name="T55" fmla="*/ 60 h 73"/>
                <a:gd name="T56" fmla="*/ 81 w 121"/>
                <a:gd name="T57" fmla="*/ 62 h 73"/>
                <a:gd name="T58" fmla="*/ 39 w 121"/>
                <a:gd name="T59" fmla="*/ 62 h 73"/>
                <a:gd name="T60" fmla="*/ 28 w 121"/>
                <a:gd name="T61" fmla="*/ 60 h 73"/>
                <a:gd name="T62" fmla="*/ 19 w 121"/>
                <a:gd name="T63" fmla="*/ 54 h 73"/>
                <a:gd name="T64" fmla="*/ 13 w 121"/>
                <a:gd name="T65" fmla="*/ 46 h 73"/>
                <a:gd name="T66" fmla="*/ 11 w 121"/>
                <a:gd name="T67" fmla="*/ 37 h 73"/>
                <a:gd name="T68" fmla="*/ 11 w 121"/>
                <a:gd name="T69" fmla="*/ 35 h 73"/>
                <a:gd name="T70" fmla="*/ 13 w 121"/>
                <a:gd name="T71" fmla="*/ 25 h 73"/>
                <a:gd name="T72" fmla="*/ 19 w 121"/>
                <a:gd name="T73" fmla="*/ 17 h 73"/>
                <a:gd name="T74" fmla="*/ 28 w 121"/>
                <a:gd name="T75" fmla="*/ 12 h 73"/>
                <a:gd name="T76" fmla="*/ 39 w 121"/>
                <a:gd name="T77" fmla="*/ 10 h 73"/>
                <a:gd name="T78" fmla="*/ 81 w 121"/>
                <a:gd name="T79" fmla="*/ 10 h 73"/>
                <a:gd name="T80" fmla="*/ 93 w 121"/>
                <a:gd name="T81" fmla="*/ 12 h 73"/>
                <a:gd name="T82" fmla="*/ 102 w 121"/>
                <a:gd name="T83" fmla="*/ 17 h 73"/>
                <a:gd name="T84" fmla="*/ 108 w 121"/>
                <a:gd name="T85" fmla="*/ 25 h 73"/>
                <a:gd name="T86" fmla="*/ 110 w 121"/>
                <a:gd name="T87" fmla="*/ 3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21" h="73">
                  <a:moveTo>
                    <a:pt x="113" y="29"/>
                  </a:moveTo>
                  <a:lnTo>
                    <a:pt x="113" y="29"/>
                  </a:lnTo>
                  <a:lnTo>
                    <a:pt x="111" y="27"/>
                  </a:lnTo>
                  <a:lnTo>
                    <a:pt x="111" y="25"/>
                  </a:lnTo>
                  <a:lnTo>
                    <a:pt x="112" y="24"/>
                  </a:lnTo>
                  <a:lnTo>
                    <a:pt x="114" y="24"/>
                  </a:lnTo>
                  <a:lnTo>
                    <a:pt x="120" y="23"/>
                  </a:lnTo>
                  <a:lnTo>
                    <a:pt x="120" y="23"/>
                  </a:lnTo>
                  <a:lnTo>
                    <a:pt x="118" y="18"/>
                  </a:lnTo>
                  <a:lnTo>
                    <a:pt x="114" y="13"/>
                  </a:lnTo>
                  <a:lnTo>
                    <a:pt x="111" y="10"/>
                  </a:lnTo>
                  <a:lnTo>
                    <a:pt x="108" y="7"/>
                  </a:lnTo>
                  <a:lnTo>
                    <a:pt x="103" y="3"/>
                  </a:lnTo>
                  <a:lnTo>
                    <a:pt x="97" y="1"/>
                  </a:lnTo>
                  <a:lnTo>
                    <a:pt x="93" y="0"/>
                  </a:lnTo>
                  <a:lnTo>
                    <a:pt x="87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7" y="0"/>
                  </a:lnTo>
                  <a:lnTo>
                    <a:pt x="21" y="2"/>
                  </a:lnTo>
                  <a:lnTo>
                    <a:pt x="14" y="5"/>
                  </a:lnTo>
                  <a:lnTo>
                    <a:pt x="10" y="10"/>
                  </a:lnTo>
                  <a:lnTo>
                    <a:pt x="5" y="15"/>
                  </a:lnTo>
                  <a:lnTo>
                    <a:pt x="2" y="20"/>
                  </a:lnTo>
                  <a:lnTo>
                    <a:pt x="1" y="27"/>
                  </a:lnTo>
                  <a:lnTo>
                    <a:pt x="0" y="34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1" y="44"/>
                  </a:lnTo>
                  <a:lnTo>
                    <a:pt x="2" y="51"/>
                  </a:lnTo>
                  <a:lnTo>
                    <a:pt x="5" y="57"/>
                  </a:lnTo>
                  <a:lnTo>
                    <a:pt x="10" y="62"/>
                  </a:lnTo>
                  <a:lnTo>
                    <a:pt x="14" y="67"/>
                  </a:lnTo>
                  <a:lnTo>
                    <a:pt x="21" y="69"/>
                  </a:lnTo>
                  <a:lnTo>
                    <a:pt x="27" y="71"/>
                  </a:lnTo>
                  <a:lnTo>
                    <a:pt x="34" y="73"/>
                  </a:lnTo>
                  <a:lnTo>
                    <a:pt x="87" y="73"/>
                  </a:lnTo>
                  <a:lnTo>
                    <a:pt x="87" y="73"/>
                  </a:lnTo>
                  <a:lnTo>
                    <a:pt x="94" y="71"/>
                  </a:lnTo>
                  <a:lnTo>
                    <a:pt x="101" y="69"/>
                  </a:lnTo>
                  <a:lnTo>
                    <a:pt x="106" y="67"/>
                  </a:lnTo>
                  <a:lnTo>
                    <a:pt x="111" y="62"/>
                  </a:lnTo>
                  <a:lnTo>
                    <a:pt x="116" y="57"/>
                  </a:lnTo>
                  <a:lnTo>
                    <a:pt x="119" y="51"/>
                  </a:lnTo>
                  <a:lnTo>
                    <a:pt x="121" y="44"/>
                  </a:lnTo>
                  <a:lnTo>
                    <a:pt x="121" y="37"/>
                  </a:lnTo>
                  <a:lnTo>
                    <a:pt x="121" y="37"/>
                  </a:lnTo>
                  <a:lnTo>
                    <a:pt x="113" y="29"/>
                  </a:lnTo>
                  <a:close/>
                  <a:moveTo>
                    <a:pt x="110" y="37"/>
                  </a:moveTo>
                  <a:lnTo>
                    <a:pt x="110" y="37"/>
                  </a:lnTo>
                  <a:lnTo>
                    <a:pt x="110" y="42"/>
                  </a:lnTo>
                  <a:lnTo>
                    <a:pt x="108" y="46"/>
                  </a:lnTo>
                  <a:lnTo>
                    <a:pt x="105" y="51"/>
                  </a:lnTo>
                  <a:lnTo>
                    <a:pt x="102" y="54"/>
                  </a:lnTo>
                  <a:lnTo>
                    <a:pt x="97" y="58"/>
                  </a:lnTo>
                  <a:lnTo>
                    <a:pt x="93" y="60"/>
                  </a:lnTo>
                  <a:lnTo>
                    <a:pt x="87" y="61"/>
                  </a:lnTo>
                  <a:lnTo>
                    <a:pt x="81" y="62"/>
                  </a:lnTo>
                  <a:lnTo>
                    <a:pt x="39" y="62"/>
                  </a:lnTo>
                  <a:lnTo>
                    <a:pt x="39" y="62"/>
                  </a:lnTo>
                  <a:lnTo>
                    <a:pt x="34" y="61"/>
                  </a:lnTo>
                  <a:lnTo>
                    <a:pt x="28" y="60"/>
                  </a:lnTo>
                  <a:lnTo>
                    <a:pt x="23" y="58"/>
                  </a:lnTo>
                  <a:lnTo>
                    <a:pt x="19" y="54"/>
                  </a:lnTo>
                  <a:lnTo>
                    <a:pt x="15" y="51"/>
                  </a:lnTo>
                  <a:lnTo>
                    <a:pt x="13" y="46"/>
                  </a:lnTo>
                  <a:lnTo>
                    <a:pt x="12" y="42"/>
                  </a:lnTo>
                  <a:lnTo>
                    <a:pt x="11" y="37"/>
                  </a:lnTo>
                  <a:lnTo>
                    <a:pt x="11" y="35"/>
                  </a:lnTo>
                  <a:lnTo>
                    <a:pt x="11" y="35"/>
                  </a:lnTo>
                  <a:lnTo>
                    <a:pt x="12" y="29"/>
                  </a:lnTo>
                  <a:lnTo>
                    <a:pt x="13" y="25"/>
                  </a:lnTo>
                  <a:lnTo>
                    <a:pt x="15" y="20"/>
                  </a:lnTo>
                  <a:lnTo>
                    <a:pt x="19" y="17"/>
                  </a:lnTo>
                  <a:lnTo>
                    <a:pt x="23" y="15"/>
                  </a:lnTo>
                  <a:lnTo>
                    <a:pt x="28" y="12"/>
                  </a:lnTo>
                  <a:lnTo>
                    <a:pt x="34" y="10"/>
                  </a:lnTo>
                  <a:lnTo>
                    <a:pt x="39" y="10"/>
                  </a:lnTo>
                  <a:lnTo>
                    <a:pt x="81" y="10"/>
                  </a:lnTo>
                  <a:lnTo>
                    <a:pt x="81" y="10"/>
                  </a:lnTo>
                  <a:lnTo>
                    <a:pt x="87" y="10"/>
                  </a:lnTo>
                  <a:lnTo>
                    <a:pt x="93" y="12"/>
                  </a:lnTo>
                  <a:lnTo>
                    <a:pt x="97" y="15"/>
                  </a:lnTo>
                  <a:lnTo>
                    <a:pt x="102" y="17"/>
                  </a:lnTo>
                  <a:lnTo>
                    <a:pt x="105" y="20"/>
                  </a:lnTo>
                  <a:lnTo>
                    <a:pt x="108" y="25"/>
                  </a:lnTo>
                  <a:lnTo>
                    <a:pt x="110" y="29"/>
                  </a:lnTo>
                  <a:lnTo>
                    <a:pt x="110" y="35"/>
                  </a:lnTo>
                  <a:lnTo>
                    <a:pt x="110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868613" y="750888"/>
              <a:ext cx="195263" cy="115888"/>
            </a:xfrm>
            <a:custGeom>
              <a:avLst/>
              <a:gdLst>
                <a:gd name="T0" fmla="*/ 35 w 123"/>
                <a:gd name="T1" fmla="*/ 0 h 73"/>
                <a:gd name="T2" fmla="*/ 29 w 123"/>
                <a:gd name="T3" fmla="*/ 0 h 73"/>
                <a:gd name="T4" fmla="*/ 19 w 123"/>
                <a:gd name="T5" fmla="*/ 3 h 73"/>
                <a:gd name="T6" fmla="*/ 10 w 123"/>
                <a:gd name="T7" fmla="*/ 10 h 73"/>
                <a:gd name="T8" fmla="*/ 4 w 123"/>
                <a:gd name="T9" fmla="*/ 18 h 73"/>
                <a:gd name="T10" fmla="*/ 7 w 123"/>
                <a:gd name="T11" fmla="*/ 24 h 73"/>
                <a:gd name="T12" fmla="*/ 10 w 123"/>
                <a:gd name="T13" fmla="*/ 24 h 73"/>
                <a:gd name="T14" fmla="*/ 10 w 123"/>
                <a:gd name="T15" fmla="*/ 27 h 73"/>
                <a:gd name="T16" fmla="*/ 0 w 123"/>
                <a:gd name="T17" fmla="*/ 37 h 73"/>
                <a:gd name="T18" fmla="*/ 0 w 123"/>
                <a:gd name="T19" fmla="*/ 37 h 73"/>
                <a:gd name="T20" fmla="*/ 3 w 123"/>
                <a:gd name="T21" fmla="*/ 51 h 73"/>
                <a:gd name="T22" fmla="*/ 10 w 123"/>
                <a:gd name="T23" fmla="*/ 62 h 73"/>
                <a:gd name="T24" fmla="*/ 21 w 123"/>
                <a:gd name="T25" fmla="*/ 69 h 73"/>
                <a:gd name="T26" fmla="*/ 35 w 123"/>
                <a:gd name="T27" fmla="*/ 73 h 73"/>
                <a:gd name="T28" fmla="*/ 87 w 123"/>
                <a:gd name="T29" fmla="*/ 73 h 73"/>
                <a:gd name="T30" fmla="*/ 101 w 123"/>
                <a:gd name="T31" fmla="*/ 69 h 73"/>
                <a:gd name="T32" fmla="*/ 112 w 123"/>
                <a:gd name="T33" fmla="*/ 62 h 73"/>
                <a:gd name="T34" fmla="*/ 119 w 123"/>
                <a:gd name="T35" fmla="*/ 51 h 73"/>
                <a:gd name="T36" fmla="*/ 123 w 123"/>
                <a:gd name="T37" fmla="*/ 37 h 73"/>
                <a:gd name="T38" fmla="*/ 123 w 123"/>
                <a:gd name="T39" fmla="*/ 34 h 73"/>
                <a:gd name="T40" fmla="*/ 119 w 123"/>
                <a:gd name="T41" fmla="*/ 20 h 73"/>
                <a:gd name="T42" fmla="*/ 112 w 123"/>
                <a:gd name="T43" fmla="*/ 10 h 73"/>
                <a:gd name="T44" fmla="*/ 101 w 123"/>
                <a:gd name="T45" fmla="*/ 2 h 73"/>
                <a:gd name="T46" fmla="*/ 87 w 123"/>
                <a:gd name="T47" fmla="*/ 0 h 73"/>
                <a:gd name="T48" fmla="*/ 110 w 123"/>
                <a:gd name="T49" fmla="*/ 37 h 73"/>
                <a:gd name="T50" fmla="*/ 108 w 123"/>
                <a:gd name="T51" fmla="*/ 46 h 73"/>
                <a:gd name="T52" fmla="*/ 102 w 123"/>
                <a:gd name="T53" fmla="*/ 54 h 73"/>
                <a:gd name="T54" fmla="*/ 93 w 123"/>
                <a:gd name="T55" fmla="*/ 60 h 73"/>
                <a:gd name="T56" fmla="*/ 83 w 123"/>
                <a:gd name="T57" fmla="*/ 62 h 73"/>
                <a:gd name="T58" fmla="*/ 40 w 123"/>
                <a:gd name="T59" fmla="*/ 62 h 73"/>
                <a:gd name="T60" fmla="*/ 29 w 123"/>
                <a:gd name="T61" fmla="*/ 60 h 73"/>
                <a:gd name="T62" fmla="*/ 20 w 123"/>
                <a:gd name="T63" fmla="*/ 54 h 73"/>
                <a:gd name="T64" fmla="*/ 15 w 123"/>
                <a:gd name="T65" fmla="*/ 46 h 73"/>
                <a:gd name="T66" fmla="*/ 12 w 123"/>
                <a:gd name="T67" fmla="*/ 37 h 73"/>
                <a:gd name="T68" fmla="*/ 12 w 123"/>
                <a:gd name="T69" fmla="*/ 35 h 73"/>
                <a:gd name="T70" fmla="*/ 15 w 123"/>
                <a:gd name="T71" fmla="*/ 25 h 73"/>
                <a:gd name="T72" fmla="*/ 20 w 123"/>
                <a:gd name="T73" fmla="*/ 17 h 73"/>
                <a:gd name="T74" fmla="*/ 29 w 123"/>
                <a:gd name="T75" fmla="*/ 12 h 73"/>
                <a:gd name="T76" fmla="*/ 40 w 123"/>
                <a:gd name="T77" fmla="*/ 10 h 73"/>
                <a:gd name="T78" fmla="*/ 83 w 123"/>
                <a:gd name="T79" fmla="*/ 10 h 73"/>
                <a:gd name="T80" fmla="*/ 93 w 123"/>
                <a:gd name="T81" fmla="*/ 12 h 73"/>
                <a:gd name="T82" fmla="*/ 102 w 123"/>
                <a:gd name="T83" fmla="*/ 17 h 73"/>
                <a:gd name="T84" fmla="*/ 108 w 123"/>
                <a:gd name="T85" fmla="*/ 25 h 73"/>
                <a:gd name="T86" fmla="*/ 110 w 123"/>
                <a:gd name="T87" fmla="*/ 3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23" h="73">
                  <a:moveTo>
                    <a:pt x="87" y="0"/>
                  </a:moveTo>
                  <a:lnTo>
                    <a:pt x="35" y="0"/>
                  </a:lnTo>
                  <a:lnTo>
                    <a:pt x="35" y="0"/>
                  </a:lnTo>
                  <a:lnTo>
                    <a:pt x="29" y="0"/>
                  </a:lnTo>
                  <a:lnTo>
                    <a:pt x="24" y="1"/>
                  </a:lnTo>
                  <a:lnTo>
                    <a:pt x="19" y="3"/>
                  </a:lnTo>
                  <a:lnTo>
                    <a:pt x="15" y="7"/>
                  </a:lnTo>
                  <a:lnTo>
                    <a:pt x="10" y="10"/>
                  </a:lnTo>
                  <a:lnTo>
                    <a:pt x="7" y="13"/>
                  </a:lnTo>
                  <a:lnTo>
                    <a:pt x="4" y="18"/>
                  </a:lnTo>
                  <a:lnTo>
                    <a:pt x="2" y="23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10" y="24"/>
                  </a:lnTo>
                  <a:lnTo>
                    <a:pt x="10" y="25"/>
                  </a:lnTo>
                  <a:lnTo>
                    <a:pt x="10" y="27"/>
                  </a:lnTo>
                  <a:lnTo>
                    <a:pt x="9" y="29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1" y="44"/>
                  </a:lnTo>
                  <a:lnTo>
                    <a:pt x="3" y="51"/>
                  </a:lnTo>
                  <a:lnTo>
                    <a:pt x="6" y="57"/>
                  </a:lnTo>
                  <a:lnTo>
                    <a:pt x="10" y="62"/>
                  </a:lnTo>
                  <a:lnTo>
                    <a:pt x="16" y="67"/>
                  </a:lnTo>
                  <a:lnTo>
                    <a:pt x="21" y="69"/>
                  </a:lnTo>
                  <a:lnTo>
                    <a:pt x="28" y="71"/>
                  </a:lnTo>
                  <a:lnTo>
                    <a:pt x="35" y="73"/>
                  </a:lnTo>
                  <a:lnTo>
                    <a:pt x="87" y="73"/>
                  </a:lnTo>
                  <a:lnTo>
                    <a:pt x="87" y="73"/>
                  </a:lnTo>
                  <a:lnTo>
                    <a:pt x="94" y="71"/>
                  </a:lnTo>
                  <a:lnTo>
                    <a:pt x="101" y="69"/>
                  </a:lnTo>
                  <a:lnTo>
                    <a:pt x="107" y="67"/>
                  </a:lnTo>
                  <a:lnTo>
                    <a:pt x="112" y="62"/>
                  </a:lnTo>
                  <a:lnTo>
                    <a:pt x="116" y="57"/>
                  </a:lnTo>
                  <a:lnTo>
                    <a:pt x="119" y="51"/>
                  </a:lnTo>
                  <a:lnTo>
                    <a:pt x="122" y="44"/>
                  </a:lnTo>
                  <a:lnTo>
                    <a:pt x="123" y="37"/>
                  </a:lnTo>
                  <a:lnTo>
                    <a:pt x="123" y="34"/>
                  </a:lnTo>
                  <a:lnTo>
                    <a:pt x="123" y="34"/>
                  </a:lnTo>
                  <a:lnTo>
                    <a:pt x="122" y="27"/>
                  </a:lnTo>
                  <a:lnTo>
                    <a:pt x="119" y="20"/>
                  </a:lnTo>
                  <a:lnTo>
                    <a:pt x="116" y="15"/>
                  </a:lnTo>
                  <a:lnTo>
                    <a:pt x="112" y="10"/>
                  </a:lnTo>
                  <a:lnTo>
                    <a:pt x="107" y="5"/>
                  </a:lnTo>
                  <a:lnTo>
                    <a:pt x="101" y="2"/>
                  </a:lnTo>
                  <a:lnTo>
                    <a:pt x="94" y="0"/>
                  </a:lnTo>
                  <a:lnTo>
                    <a:pt x="87" y="0"/>
                  </a:lnTo>
                  <a:close/>
                  <a:moveTo>
                    <a:pt x="110" y="37"/>
                  </a:moveTo>
                  <a:lnTo>
                    <a:pt x="110" y="37"/>
                  </a:lnTo>
                  <a:lnTo>
                    <a:pt x="110" y="42"/>
                  </a:lnTo>
                  <a:lnTo>
                    <a:pt x="108" y="46"/>
                  </a:lnTo>
                  <a:lnTo>
                    <a:pt x="106" y="51"/>
                  </a:lnTo>
                  <a:lnTo>
                    <a:pt x="102" y="54"/>
                  </a:lnTo>
                  <a:lnTo>
                    <a:pt x="99" y="58"/>
                  </a:lnTo>
                  <a:lnTo>
                    <a:pt x="93" y="60"/>
                  </a:lnTo>
                  <a:lnTo>
                    <a:pt x="89" y="61"/>
                  </a:lnTo>
                  <a:lnTo>
                    <a:pt x="83" y="62"/>
                  </a:lnTo>
                  <a:lnTo>
                    <a:pt x="40" y="62"/>
                  </a:lnTo>
                  <a:lnTo>
                    <a:pt x="40" y="62"/>
                  </a:lnTo>
                  <a:lnTo>
                    <a:pt x="34" y="61"/>
                  </a:lnTo>
                  <a:lnTo>
                    <a:pt x="29" y="60"/>
                  </a:lnTo>
                  <a:lnTo>
                    <a:pt x="24" y="58"/>
                  </a:lnTo>
                  <a:lnTo>
                    <a:pt x="20" y="54"/>
                  </a:lnTo>
                  <a:lnTo>
                    <a:pt x="17" y="51"/>
                  </a:lnTo>
                  <a:lnTo>
                    <a:pt x="15" y="46"/>
                  </a:lnTo>
                  <a:lnTo>
                    <a:pt x="12" y="42"/>
                  </a:lnTo>
                  <a:lnTo>
                    <a:pt x="12" y="37"/>
                  </a:lnTo>
                  <a:lnTo>
                    <a:pt x="12" y="35"/>
                  </a:lnTo>
                  <a:lnTo>
                    <a:pt x="12" y="35"/>
                  </a:lnTo>
                  <a:lnTo>
                    <a:pt x="12" y="29"/>
                  </a:lnTo>
                  <a:lnTo>
                    <a:pt x="15" y="25"/>
                  </a:lnTo>
                  <a:lnTo>
                    <a:pt x="17" y="20"/>
                  </a:lnTo>
                  <a:lnTo>
                    <a:pt x="20" y="17"/>
                  </a:lnTo>
                  <a:lnTo>
                    <a:pt x="24" y="15"/>
                  </a:lnTo>
                  <a:lnTo>
                    <a:pt x="29" y="12"/>
                  </a:lnTo>
                  <a:lnTo>
                    <a:pt x="34" y="10"/>
                  </a:lnTo>
                  <a:lnTo>
                    <a:pt x="40" y="10"/>
                  </a:lnTo>
                  <a:lnTo>
                    <a:pt x="83" y="10"/>
                  </a:lnTo>
                  <a:lnTo>
                    <a:pt x="83" y="10"/>
                  </a:lnTo>
                  <a:lnTo>
                    <a:pt x="89" y="10"/>
                  </a:lnTo>
                  <a:lnTo>
                    <a:pt x="93" y="12"/>
                  </a:lnTo>
                  <a:lnTo>
                    <a:pt x="99" y="15"/>
                  </a:lnTo>
                  <a:lnTo>
                    <a:pt x="102" y="17"/>
                  </a:lnTo>
                  <a:lnTo>
                    <a:pt x="106" y="20"/>
                  </a:lnTo>
                  <a:lnTo>
                    <a:pt x="108" y="25"/>
                  </a:lnTo>
                  <a:lnTo>
                    <a:pt x="110" y="29"/>
                  </a:lnTo>
                  <a:lnTo>
                    <a:pt x="110" y="35"/>
                  </a:lnTo>
                  <a:lnTo>
                    <a:pt x="110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68613" y="750888"/>
              <a:ext cx="195263" cy="115888"/>
            </a:xfrm>
            <a:custGeom>
              <a:avLst/>
              <a:gdLst>
                <a:gd name="T0" fmla="*/ 87 w 123"/>
                <a:gd name="T1" fmla="*/ 0 h 73"/>
                <a:gd name="T2" fmla="*/ 35 w 123"/>
                <a:gd name="T3" fmla="*/ 0 h 73"/>
                <a:gd name="T4" fmla="*/ 35 w 123"/>
                <a:gd name="T5" fmla="*/ 0 h 73"/>
                <a:gd name="T6" fmla="*/ 29 w 123"/>
                <a:gd name="T7" fmla="*/ 0 h 73"/>
                <a:gd name="T8" fmla="*/ 24 w 123"/>
                <a:gd name="T9" fmla="*/ 1 h 73"/>
                <a:gd name="T10" fmla="*/ 19 w 123"/>
                <a:gd name="T11" fmla="*/ 3 h 73"/>
                <a:gd name="T12" fmla="*/ 15 w 123"/>
                <a:gd name="T13" fmla="*/ 7 h 73"/>
                <a:gd name="T14" fmla="*/ 10 w 123"/>
                <a:gd name="T15" fmla="*/ 10 h 73"/>
                <a:gd name="T16" fmla="*/ 7 w 123"/>
                <a:gd name="T17" fmla="*/ 13 h 73"/>
                <a:gd name="T18" fmla="*/ 4 w 123"/>
                <a:gd name="T19" fmla="*/ 18 h 73"/>
                <a:gd name="T20" fmla="*/ 2 w 123"/>
                <a:gd name="T21" fmla="*/ 23 h 73"/>
                <a:gd name="T22" fmla="*/ 7 w 123"/>
                <a:gd name="T23" fmla="*/ 24 h 73"/>
                <a:gd name="T24" fmla="*/ 7 w 123"/>
                <a:gd name="T25" fmla="*/ 24 h 73"/>
                <a:gd name="T26" fmla="*/ 10 w 123"/>
                <a:gd name="T27" fmla="*/ 24 h 73"/>
                <a:gd name="T28" fmla="*/ 10 w 123"/>
                <a:gd name="T29" fmla="*/ 25 h 73"/>
                <a:gd name="T30" fmla="*/ 10 w 123"/>
                <a:gd name="T31" fmla="*/ 27 h 73"/>
                <a:gd name="T32" fmla="*/ 9 w 123"/>
                <a:gd name="T33" fmla="*/ 29 h 73"/>
                <a:gd name="T34" fmla="*/ 0 w 123"/>
                <a:gd name="T35" fmla="*/ 37 h 73"/>
                <a:gd name="T36" fmla="*/ 0 w 123"/>
                <a:gd name="T37" fmla="*/ 37 h 73"/>
                <a:gd name="T38" fmla="*/ 0 w 123"/>
                <a:gd name="T39" fmla="*/ 37 h 73"/>
                <a:gd name="T40" fmla="*/ 1 w 123"/>
                <a:gd name="T41" fmla="*/ 44 h 73"/>
                <a:gd name="T42" fmla="*/ 3 w 123"/>
                <a:gd name="T43" fmla="*/ 51 h 73"/>
                <a:gd name="T44" fmla="*/ 6 w 123"/>
                <a:gd name="T45" fmla="*/ 57 h 73"/>
                <a:gd name="T46" fmla="*/ 10 w 123"/>
                <a:gd name="T47" fmla="*/ 62 h 73"/>
                <a:gd name="T48" fmla="*/ 16 w 123"/>
                <a:gd name="T49" fmla="*/ 67 h 73"/>
                <a:gd name="T50" fmla="*/ 21 w 123"/>
                <a:gd name="T51" fmla="*/ 69 h 73"/>
                <a:gd name="T52" fmla="*/ 28 w 123"/>
                <a:gd name="T53" fmla="*/ 71 h 73"/>
                <a:gd name="T54" fmla="*/ 35 w 123"/>
                <a:gd name="T55" fmla="*/ 73 h 73"/>
                <a:gd name="T56" fmla="*/ 87 w 123"/>
                <a:gd name="T57" fmla="*/ 73 h 73"/>
                <a:gd name="T58" fmla="*/ 87 w 123"/>
                <a:gd name="T59" fmla="*/ 73 h 73"/>
                <a:gd name="T60" fmla="*/ 94 w 123"/>
                <a:gd name="T61" fmla="*/ 71 h 73"/>
                <a:gd name="T62" fmla="*/ 101 w 123"/>
                <a:gd name="T63" fmla="*/ 69 h 73"/>
                <a:gd name="T64" fmla="*/ 107 w 123"/>
                <a:gd name="T65" fmla="*/ 67 h 73"/>
                <a:gd name="T66" fmla="*/ 112 w 123"/>
                <a:gd name="T67" fmla="*/ 62 h 73"/>
                <a:gd name="T68" fmla="*/ 116 w 123"/>
                <a:gd name="T69" fmla="*/ 57 h 73"/>
                <a:gd name="T70" fmla="*/ 119 w 123"/>
                <a:gd name="T71" fmla="*/ 51 h 73"/>
                <a:gd name="T72" fmla="*/ 122 w 123"/>
                <a:gd name="T73" fmla="*/ 44 h 73"/>
                <a:gd name="T74" fmla="*/ 123 w 123"/>
                <a:gd name="T75" fmla="*/ 37 h 73"/>
                <a:gd name="T76" fmla="*/ 123 w 123"/>
                <a:gd name="T77" fmla="*/ 34 h 73"/>
                <a:gd name="T78" fmla="*/ 123 w 123"/>
                <a:gd name="T79" fmla="*/ 34 h 73"/>
                <a:gd name="T80" fmla="*/ 122 w 123"/>
                <a:gd name="T81" fmla="*/ 27 h 73"/>
                <a:gd name="T82" fmla="*/ 119 w 123"/>
                <a:gd name="T83" fmla="*/ 20 h 73"/>
                <a:gd name="T84" fmla="*/ 116 w 123"/>
                <a:gd name="T85" fmla="*/ 15 h 73"/>
                <a:gd name="T86" fmla="*/ 112 w 123"/>
                <a:gd name="T87" fmla="*/ 10 h 73"/>
                <a:gd name="T88" fmla="*/ 107 w 123"/>
                <a:gd name="T89" fmla="*/ 5 h 73"/>
                <a:gd name="T90" fmla="*/ 101 w 123"/>
                <a:gd name="T91" fmla="*/ 2 h 73"/>
                <a:gd name="T92" fmla="*/ 94 w 123"/>
                <a:gd name="T93" fmla="*/ 0 h 73"/>
                <a:gd name="T94" fmla="*/ 87 w 123"/>
                <a:gd name="T95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23" h="73">
                  <a:moveTo>
                    <a:pt x="87" y="0"/>
                  </a:moveTo>
                  <a:lnTo>
                    <a:pt x="35" y="0"/>
                  </a:lnTo>
                  <a:lnTo>
                    <a:pt x="35" y="0"/>
                  </a:lnTo>
                  <a:lnTo>
                    <a:pt x="29" y="0"/>
                  </a:lnTo>
                  <a:lnTo>
                    <a:pt x="24" y="1"/>
                  </a:lnTo>
                  <a:lnTo>
                    <a:pt x="19" y="3"/>
                  </a:lnTo>
                  <a:lnTo>
                    <a:pt x="15" y="7"/>
                  </a:lnTo>
                  <a:lnTo>
                    <a:pt x="10" y="10"/>
                  </a:lnTo>
                  <a:lnTo>
                    <a:pt x="7" y="13"/>
                  </a:lnTo>
                  <a:lnTo>
                    <a:pt x="4" y="18"/>
                  </a:lnTo>
                  <a:lnTo>
                    <a:pt x="2" y="23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10" y="24"/>
                  </a:lnTo>
                  <a:lnTo>
                    <a:pt x="10" y="25"/>
                  </a:lnTo>
                  <a:lnTo>
                    <a:pt x="10" y="27"/>
                  </a:lnTo>
                  <a:lnTo>
                    <a:pt x="9" y="29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1" y="44"/>
                  </a:lnTo>
                  <a:lnTo>
                    <a:pt x="3" y="51"/>
                  </a:lnTo>
                  <a:lnTo>
                    <a:pt x="6" y="57"/>
                  </a:lnTo>
                  <a:lnTo>
                    <a:pt x="10" y="62"/>
                  </a:lnTo>
                  <a:lnTo>
                    <a:pt x="16" y="67"/>
                  </a:lnTo>
                  <a:lnTo>
                    <a:pt x="21" y="69"/>
                  </a:lnTo>
                  <a:lnTo>
                    <a:pt x="28" y="71"/>
                  </a:lnTo>
                  <a:lnTo>
                    <a:pt x="35" y="73"/>
                  </a:lnTo>
                  <a:lnTo>
                    <a:pt x="87" y="73"/>
                  </a:lnTo>
                  <a:lnTo>
                    <a:pt x="87" y="73"/>
                  </a:lnTo>
                  <a:lnTo>
                    <a:pt x="94" y="71"/>
                  </a:lnTo>
                  <a:lnTo>
                    <a:pt x="101" y="69"/>
                  </a:lnTo>
                  <a:lnTo>
                    <a:pt x="107" y="67"/>
                  </a:lnTo>
                  <a:lnTo>
                    <a:pt x="112" y="62"/>
                  </a:lnTo>
                  <a:lnTo>
                    <a:pt x="116" y="57"/>
                  </a:lnTo>
                  <a:lnTo>
                    <a:pt x="119" y="51"/>
                  </a:lnTo>
                  <a:lnTo>
                    <a:pt x="122" y="44"/>
                  </a:lnTo>
                  <a:lnTo>
                    <a:pt x="123" y="37"/>
                  </a:lnTo>
                  <a:lnTo>
                    <a:pt x="123" y="34"/>
                  </a:lnTo>
                  <a:lnTo>
                    <a:pt x="123" y="34"/>
                  </a:lnTo>
                  <a:lnTo>
                    <a:pt x="122" y="27"/>
                  </a:lnTo>
                  <a:lnTo>
                    <a:pt x="119" y="20"/>
                  </a:lnTo>
                  <a:lnTo>
                    <a:pt x="116" y="15"/>
                  </a:lnTo>
                  <a:lnTo>
                    <a:pt x="112" y="10"/>
                  </a:lnTo>
                  <a:lnTo>
                    <a:pt x="107" y="5"/>
                  </a:lnTo>
                  <a:lnTo>
                    <a:pt x="101" y="2"/>
                  </a:lnTo>
                  <a:lnTo>
                    <a:pt x="94" y="0"/>
                  </a:lnTo>
                  <a:lnTo>
                    <a:pt x="87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87663" y="766763"/>
              <a:ext cx="155575" cy="82550"/>
            </a:xfrm>
            <a:custGeom>
              <a:avLst/>
              <a:gdLst>
                <a:gd name="T0" fmla="*/ 98 w 98"/>
                <a:gd name="T1" fmla="*/ 27 h 52"/>
                <a:gd name="T2" fmla="*/ 98 w 98"/>
                <a:gd name="T3" fmla="*/ 27 h 52"/>
                <a:gd name="T4" fmla="*/ 98 w 98"/>
                <a:gd name="T5" fmla="*/ 32 h 52"/>
                <a:gd name="T6" fmla="*/ 96 w 98"/>
                <a:gd name="T7" fmla="*/ 36 h 52"/>
                <a:gd name="T8" fmla="*/ 94 w 98"/>
                <a:gd name="T9" fmla="*/ 41 h 52"/>
                <a:gd name="T10" fmla="*/ 90 w 98"/>
                <a:gd name="T11" fmla="*/ 44 h 52"/>
                <a:gd name="T12" fmla="*/ 87 w 98"/>
                <a:gd name="T13" fmla="*/ 48 h 52"/>
                <a:gd name="T14" fmla="*/ 81 w 98"/>
                <a:gd name="T15" fmla="*/ 50 h 52"/>
                <a:gd name="T16" fmla="*/ 77 w 98"/>
                <a:gd name="T17" fmla="*/ 51 h 52"/>
                <a:gd name="T18" fmla="*/ 71 w 98"/>
                <a:gd name="T19" fmla="*/ 52 h 52"/>
                <a:gd name="T20" fmla="*/ 28 w 98"/>
                <a:gd name="T21" fmla="*/ 52 h 52"/>
                <a:gd name="T22" fmla="*/ 28 w 98"/>
                <a:gd name="T23" fmla="*/ 52 h 52"/>
                <a:gd name="T24" fmla="*/ 22 w 98"/>
                <a:gd name="T25" fmla="*/ 51 h 52"/>
                <a:gd name="T26" fmla="*/ 17 w 98"/>
                <a:gd name="T27" fmla="*/ 50 h 52"/>
                <a:gd name="T28" fmla="*/ 12 w 98"/>
                <a:gd name="T29" fmla="*/ 48 h 52"/>
                <a:gd name="T30" fmla="*/ 8 w 98"/>
                <a:gd name="T31" fmla="*/ 44 h 52"/>
                <a:gd name="T32" fmla="*/ 5 w 98"/>
                <a:gd name="T33" fmla="*/ 41 h 52"/>
                <a:gd name="T34" fmla="*/ 3 w 98"/>
                <a:gd name="T35" fmla="*/ 36 h 52"/>
                <a:gd name="T36" fmla="*/ 0 w 98"/>
                <a:gd name="T37" fmla="*/ 32 h 52"/>
                <a:gd name="T38" fmla="*/ 0 w 98"/>
                <a:gd name="T39" fmla="*/ 27 h 52"/>
                <a:gd name="T40" fmla="*/ 0 w 98"/>
                <a:gd name="T41" fmla="*/ 25 h 52"/>
                <a:gd name="T42" fmla="*/ 0 w 98"/>
                <a:gd name="T43" fmla="*/ 25 h 52"/>
                <a:gd name="T44" fmla="*/ 0 w 98"/>
                <a:gd name="T45" fmla="*/ 19 h 52"/>
                <a:gd name="T46" fmla="*/ 3 w 98"/>
                <a:gd name="T47" fmla="*/ 15 h 52"/>
                <a:gd name="T48" fmla="*/ 5 w 98"/>
                <a:gd name="T49" fmla="*/ 10 h 52"/>
                <a:gd name="T50" fmla="*/ 8 w 98"/>
                <a:gd name="T51" fmla="*/ 7 h 52"/>
                <a:gd name="T52" fmla="*/ 12 w 98"/>
                <a:gd name="T53" fmla="*/ 5 h 52"/>
                <a:gd name="T54" fmla="*/ 17 w 98"/>
                <a:gd name="T55" fmla="*/ 2 h 52"/>
                <a:gd name="T56" fmla="*/ 22 w 98"/>
                <a:gd name="T57" fmla="*/ 0 h 52"/>
                <a:gd name="T58" fmla="*/ 28 w 98"/>
                <a:gd name="T59" fmla="*/ 0 h 52"/>
                <a:gd name="T60" fmla="*/ 71 w 98"/>
                <a:gd name="T61" fmla="*/ 0 h 52"/>
                <a:gd name="T62" fmla="*/ 71 w 98"/>
                <a:gd name="T63" fmla="*/ 0 h 52"/>
                <a:gd name="T64" fmla="*/ 77 w 98"/>
                <a:gd name="T65" fmla="*/ 0 h 52"/>
                <a:gd name="T66" fmla="*/ 81 w 98"/>
                <a:gd name="T67" fmla="*/ 2 h 52"/>
                <a:gd name="T68" fmla="*/ 87 w 98"/>
                <a:gd name="T69" fmla="*/ 5 h 52"/>
                <a:gd name="T70" fmla="*/ 90 w 98"/>
                <a:gd name="T71" fmla="*/ 7 h 52"/>
                <a:gd name="T72" fmla="*/ 94 w 98"/>
                <a:gd name="T73" fmla="*/ 10 h 52"/>
                <a:gd name="T74" fmla="*/ 96 w 98"/>
                <a:gd name="T75" fmla="*/ 15 h 52"/>
                <a:gd name="T76" fmla="*/ 98 w 98"/>
                <a:gd name="T77" fmla="*/ 19 h 52"/>
                <a:gd name="T78" fmla="*/ 98 w 98"/>
                <a:gd name="T79" fmla="*/ 25 h 52"/>
                <a:gd name="T80" fmla="*/ 98 w 98"/>
                <a:gd name="T81" fmla="*/ 2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8" h="52">
                  <a:moveTo>
                    <a:pt x="98" y="27"/>
                  </a:moveTo>
                  <a:lnTo>
                    <a:pt x="98" y="27"/>
                  </a:lnTo>
                  <a:lnTo>
                    <a:pt x="98" y="32"/>
                  </a:lnTo>
                  <a:lnTo>
                    <a:pt x="96" y="36"/>
                  </a:lnTo>
                  <a:lnTo>
                    <a:pt x="94" y="41"/>
                  </a:lnTo>
                  <a:lnTo>
                    <a:pt x="90" y="44"/>
                  </a:lnTo>
                  <a:lnTo>
                    <a:pt x="87" y="48"/>
                  </a:lnTo>
                  <a:lnTo>
                    <a:pt x="81" y="50"/>
                  </a:lnTo>
                  <a:lnTo>
                    <a:pt x="77" y="51"/>
                  </a:lnTo>
                  <a:lnTo>
                    <a:pt x="71" y="52"/>
                  </a:lnTo>
                  <a:lnTo>
                    <a:pt x="28" y="52"/>
                  </a:lnTo>
                  <a:lnTo>
                    <a:pt x="28" y="52"/>
                  </a:lnTo>
                  <a:lnTo>
                    <a:pt x="22" y="51"/>
                  </a:lnTo>
                  <a:lnTo>
                    <a:pt x="17" y="50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5" y="41"/>
                  </a:lnTo>
                  <a:lnTo>
                    <a:pt x="3" y="36"/>
                  </a:lnTo>
                  <a:lnTo>
                    <a:pt x="0" y="32"/>
                  </a:lnTo>
                  <a:lnTo>
                    <a:pt x="0" y="27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0" y="19"/>
                  </a:lnTo>
                  <a:lnTo>
                    <a:pt x="3" y="15"/>
                  </a:lnTo>
                  <a:lnTo>
                    <a:pt x="5" y="10"/>
                  </a:lnTo>
                  <a:lnTo>
                    <a:pt x="8" y="7"/>
                  </a:lnTo>
                  <a:lnTo>
                    <a:pt x="12" y="5"/>
                  </a:lnTo>
                  <a:lnTo>
                    <a:pt x="17" y="2"/>
                  </a:lnTo>
                  <a:lnTo>
                    <a:pt x="22" y="0"/>
                  </a:lnTo>
                  <a:lnTo>
                    <a:pt x="28" y="0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77" y="0"/>
                  </a:lnTo>
                  <a:lnTo>
                    <a:pt x="81" y="2"/>
                  </a:lnTo>
                  <a:lnTo>
                    <a:pt x="87" y="5"/>
                  </a:lnTo>
                  <a:lnTo>
                    <a:pt x="90" y="7"/>
                  </a:lnTo>
                  <a:lnTo>
                    <a:pt x="94" y="10"/>
                  </a:lnTo>
                  <a:lnTo>
                    <a:pt x="96" y="15"/>
                  </a:lnTo>
                  <a:lnTo>
                    <a:pt x="98" y="19"/>
                  </a:lnTo>
                  <a:lnTo>
                    <a:pt x="98" y="25"/>
                  </a:lnTo>
                  <a:lnTo>
                    <a:pt x="98" y="27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646363" y="688976"/>
              <a:ext cx="331788" cy="279400"/>
            </a:xfrm>
            <a:custGeom>
              <a:avLst/>
              <a:gdLst>
                <a:gd name="T0" fmla="*/ 0 w 209"/>
                <a:gd name="T1" fmla="*/ 72 h 176"/>
                <a:gd name="T2" fmla="*/ 0 w 209"/>
                <a:gd name="T3" fmla="*/ 82 h 176"/>
                <a:gd name="T4" fmla="*/ 5 w 209"/>
                <a:gd name="T5" fmla="*/ 102 h 176"/>
                <a:gd name="T6" fmla="*/ 12 w 209"/>
                <a:gd name="T7" fmla="*/ 122 h 176"/>
                <a:gd name="T8" fmla="*/ 24 w 209"/>
                <a:gd name="T9" fmla="*/ 138 h 176"/>
                <a:gd name="T10" fmla="*/ 38 w 209"/>
                <a:gd name="T11" fmla="*/ 153 h 176"/>
                <a:gd name="T12" fmla="*/ 55 w 209"/>
                <a:gd name="T13" fmla="*/ 164 h 176"/>
                <a:gd name="T14" fmla="*/ 73 w 209"/>
                <a:gd name="T15" fmla="*/ 172 h 176"/>
                <a:gd name="T16" fmla="*/ 93 w 209"/>
                <a:gd name="T17" fmla="*/ 175 h 176"/>
                <a:gd name="T18" fmla="*/ 105 w 209"/>
                <a:gd name="T19" fmla="*/ 176 h 176"/>
                <a:gd name="T20" fmla="*/ 125 w 209"/>
                <a:gd name="T21" fmla="*/ 174 h 176"/>
                <a:gd name="T22" fmla="*/ 146 w 209"/>
                <a:gd name="T23" fmla="*/ 168 h 176"/>
                <a:gd name="T24" fmla="*/ 163 w 209"/>
                <a:gd name="T25" fmla="*/ 158 h 176"/>
                <a:gd name="T26" fmla="*/ 179 w 209"/>
                <a:gd name="T27" fmla="*/ 146 h 176"/>
                <a:gd name="T28" fmla="*/ 191 w 209"/>
                <a:gd name="T29" fmla="*/ 130 h 176"/>
                <a:gd name="T30" fmla="*/ 201 w 209"/>
                <a:gd name="T31" fmla="*/ 113 h 176"/>
                <a:gd name="T32" fmla="*/ 207 w 209"/>
                <a:gd name="T33" fmla="*/ 92 h 176"/>
                <a:gd name="T34" fmla="*/ 209 w 209"/>
                <a:gd name="T35" fmla="*/ 72 h 176"/>
                <a:gd name="T36" fmla="*/ 0 w 209"/>
                <a:gd name="T37" fmla="*/ 0 h 176"/>
                <a:gd name="T38" fmla="*/ 133 w 209"/>
                <a:gd name="T39" fmla="*/ 82 h 176"/>
                <a:gd name="T40" fmla="*/ 132 w 209"/>
                <a:gd name="T41" fmla="*/ 84 h 176"/>
                <a:gd name="T42" fmla="*/ 130 w 209"/>
                <a:gd name="T43" fmla="*/ 91 h 176"/>
                <a:gd name="T44" fmla="*/ 134 w 209"/>
                <a:gd name="T45" fmla="*/ 115 h 176"/>
                <a:gd name="T46" fmla="*/ 134 w 209"/>
                <a:gd name="T47" fmla="*/ 117 h 176"/>
                <a:gd name="T48" fmla="*/ 132 w 209"/>
                <a:gd name="T49" fmla="*/ 120 h 176"/>
                <a:gd name="T50" fmla="*/ 110 w 209"/>
                <a:gd name="T51" fmla="*/ 108 h 176"/>
                <a:gd name="T52" fmla="*/ 108 w 209"/>
                <a:gd name="T53" fmla="*/ 107 h 176"/>
                <a:gd name="T54" fmla="*/ 101 w 209"/>
                <a:gd name="T55" fmla="*/ 107 h 176"/>
                <a:gd name="T56" fmla="*/ 80 w 209"/>
                <a:gd name="T57" fmla="*/ 118 h 176"/>
                <a:gd name="T58" fmla="*/ 77 w 209"/>
                <a:gd name="T59" fmla="*/ 120 h 176"/>
                <a:gd name="T60" fmla="*/ 75 w 209"/>
                <a:gd name="T61" fmla="*/ 117 h 176"/>
                <a:gd name="T62" fmla="*/ 80 w 209"/>
                <a:gd name="T63" fmla="*/ 95 h 176"/>
                <a:gd name="T64" fmla="*/ 80 w 209"/>
                <a:gd name="T65" fmla="*/ 91 h 176"/>
                <a:gd name="T66" fmla="*/ 77 w 209"/>
                <a:gd name="T67" fmla="*/ 84 h 176"/>
                <a:gd name="T68" fmla="*/ 60 w 209"/>
                <a:gd name="T69" fmla="*/ 68 h 176"/>
                <a:gd name="T70" fmla="*/ 58 w 209"/>
                <a:gd name="T71" fmla="*/ 66 h 176"/>
                <a:gd name="T72" fmla="*/ 59 w 209"/>
                <a:gd name="T73" fmla="*/ 63 h 176"/>
                <a:gd name="T74" fmla="*/ 83 w 209"/>
                <a:gd name="T75" fmla="*/ 60 h 176"/>
                <a:gd name="T76" fmla="*/ 85 w 209"/>
                <a:gd name="T77" fmla="*/ 59 h 176"/>
                <a:gd name="T78" fmla="*/ 91 w 209"/>
                <a:gd name="T79" fmla="*/ 55 h 176"/>
                <a:gd name="T80" fmla="*/ 101 w 209"/>
                <a:gd name="T81" fmla="*/ 33 h 176"/>
                <a:gd name="T82" fmla="*/ 102 w 209"/>
                <a:gd name="T83" fmla="*/ 31 h 176"/>
                <a:gd name="T84" fmla="*/ 106 w 209"/>
                <a:gd name="T85" fmla="*/ 31 h 176"/>
                <a:gd name="T86" fmla="*/ 116 w 209"/>
                <a:gd name="T87" fmla="*/ 52 h 176"/>
                <a:gd name="T88" fmla="*/ 118 w 209"/>
                <a:gd name="T89" fmla="*/ 55 h 176"/>
                <a:gd name="T90" fmla="*/ 123 w 209"/>
                <a:gd name="T91" fmla="*/ 59 h 176"/>
                <a:gd name="T92" fmla="*/ 147 w 209"/>
                <a:gd name="T93" fmla="*/ 63 h 176"/>
                <a:gd name="T94" fmla="*/ 150 w 209"/>
                <a:gd name="T95" fmla="*/ 63 h 176"/>
                <a:gd name="T96" fmla="*/ 150 w 209"/>
                <a:gd name="T97" fmla="*/ 6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9" h="176">
                  <a:moveTo>
                    <a:pt x="0" y="0"/>
                  </a:moveTo>
                  <a:lnTo>
                    <a:pt x="0" y="72"/>
                  </a:lnTo>
                  <a:lnTo>
                    <a:pt x="0" y="72"/>
                  </a:lnTo>
                  <a:lnTo>
                    <a:pt x="0" y="82"/>
                  </a:lnTo>
                  <a:lnTo>
                    <a:pt x="2" y="92"/>
                  </a:lnTo>
                  <a:lnTo>
                    <a:pt x="5" y="102"/>
                  </a:lnTo>
                  <a:lnTo>
                    <a:pt x="8" y="113"/>
                  </a:lnTo>
                  <a:lnTo>
                    <a:pt x="12" y="122"/>
                  </a:lnTo>
                  <a:lnTo>
                    <a:pt x="18" y="130"/>
                  </a:lnTo>
                  <a:lnTo>
                    <a:pt x="24" y="138"/>
                  </a:lnTo>
                  <a:lnTo>
                    <a:pt x="31" y="146"/>
                  </a:lnTo>
                  <a:lnTo>
                    <a:pt x="38" y="153"/>
                  </a:lnTo>
                  <a:lnTo>
                    <a:pt x="45" y="158"/>
                  </a:lnTo>
                  <a:lnTo>
                    <a:pt x="55" y="164"/>
                  </a:lnTo>
                  <a:lnTo>
                    <a:pt x="64" y="168"/>
                  </a:lnTo>
                  <a:lnTo>
                    <a:pt x="73" y="172"/>
                  </a:lnTo>
                  <a:lnTo>
                    <a:pt x="83" y="174"/>
                  </a:lnTo>
                  <a:lnTo>
                    <a:pt x="93" y="175"/>
                  </a:lnTo>
                  <a:lnTo>
                    <a:pt x="105" y="176"/>
                  </a:lnTo>
                  <a:lnTo>
                    <a:pt x="105" y="176"/>
                  </a:lnTo>
                  <a:lnTo>
                    <a:pt x="115" y="175"/>
                  </a:lnTo>
                  <a:lnTo>
                    <a:pt x="125" y="174"/>
                  </a:lnTo>
                  <a:lnTo>
                    <a:pt x="135" y="172"/>
                  </a:lnTo>
                  <a:lnTo>
                    <a:pt x="146" y="168"/>
                  </a:lnTo>
                  <a:lnTo>
                    <a:pt x="155" y="164"/>
                  </a:lnTo>
                  <a:lnTo>
                    <a:pt x="163" y="158"/>
                  </a:lnTo>
                  <a:lnTo>
                    <a:pt x="171" y="153"/>
                  </a:lnTo>
                  <a:lnTo>
                    <a:pt x="179" y="146"/>
                  </a:lnTo>
                  <a:lnTo>
                    <a:pt x="185" y="138"/>
                  </a:lnTo>
                  <a:lnTo>
                    <a:pt x="191" y="130"/>
                  </a:lnTo>
                  <a:lnTo>
                    <a:pt x="197" y="122"/>
                  </a:lnTo>
                  <a:lnTo>
                    <a:pt x="201" y="113"/>
                  </a:lnTo>
                  <a:lnTo>
                    <a:pt x="205" y="102"/>
                  </a:lnTo>
                  <a:lnTo>
                    <a:pt x="207" y="92"/>
                  </a:lnTo>
                  <a:lnTo>
                    <a:pt x="208" y="82"/>
                  </a:lnTo>
                  <a:lnTo>
                    <a:pt x="209" y="72"/>
                  </a:lnTo>
                  <a:lnTo>
                    <a:pt x="209" y="0"/>
                  </a:lnTo>
                  <a:lnTo>
                    <a:pt x="0" y="0"/>
                  </a:lnTo>
                  <a:close/>
                  <a:moveTo>
                    <a:pt x="149" y="68"/>
                  </a:moveTo>
                  <a:lnTo>
                    <a:pt x="133" y="82"/>
                  </a:lnTo>
                  <a:lnTo>
                    <a:pt x="133" y="82"/>
                  </a:lnTo>
                  <a:lnTo>
                    <a:pt x="132" y="84"/>
                  </a:lnTo>
                  <a:lnTo>
                    <a:pt x="131" y="88"/>
                  </a:lnTo>
                  <a:lnTo>
                    <a:pt x="130" y="91"/>
                  </a:lnTo>
                  <a:lnTo>
                    <a:pt x="130" y="95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4" y="117"/>
                  </a:lnTo>
                  <a:lnTo>
                    <a:pt x="133" y="118"/>
                  </a:lnTo>
                  <a:lnTo>
                    <a:pt x="132" y="120"/>
                  </a:lnTo>
                  <a:lnTo>
                    <a:pt x="130" y="118"/>
                  </a:lnTo>
                  <a:lnTo>
                    <a:pt x="110" y="108"/>
                  </a:lnTo>
                  <a:lnTo>
                    <a:pt x="110" y="108"/>
                  </a:lnTo>
                  <a:lnTo>
                    <a:pt x="108" y="107"/>
                  </a:lnTo>
                  <a:lnTo>
                    <a:pt x="105" y="107"/>
                  </a:lnTo>
                  <a:lnTo>
                    <a:pt x="101" y="107"/>
                  </a:lnTo>
                  <a:lnTo>
                    <a:pt x="98" y="108"/>
                  </a:lnTo>
                  <a:lnTo>
                    <a:pt x="80" y="118"/>
                  </a:lnTo>
                  <a:lnTo>
                    <a:pt x="80" y="118"/>
                  </a:lnTo>
                  <a:lnTo>
                    <a:pt x="77" y="120"/>
                  </a:lnTo>
                  <a:lnTo>
                    <a:pt x="76" y="118"/>
                  </a:lnTo>
                  <a:lnTo>
                    <a:pt x="75" y="117"/>
                  </a:lnTo>
                  <a:lnTo>
                    <a:pt x="75" y="115"/>
                  </a:lnTo>
                  <a:lnTo>
                    <a:pt x="80" y="95"/>
                  </a:lnTo>
                  <a:lnTo>
                    <a:pt x="80" y="95"/>
                  </a:lnTo>
                  <a:lnTo>
                    <a:pt x="80" y="91"/>
                  </a:lnTo>
                  <a:lnTo>
                    <a:pt x="78" y="88"/>
                  </a:lnTo>
                  <a:lnTo>
                    <a:pt x="77" y="84"/>
                  </a:lnTo>
                  <a:lnTo>
                    <a:pt x="75" y="82"/>
                  </a:lnTo>
                  <a:lnTo>
                    <a:pt x="60" y="68"/>
                  </a:lnTo>
                  <a:lnTo>
                    <a:pt x="60" y="68"/>
                  </a:lnTo>
                  <a:lnTo>
                    <a:pt x="58" y="66"/>
                  </a:lnTo>
                  <a:lnTo>
                    <a:pt x="58" y="64"/>
                  </a:lnTo>
                  <a:lnTo>
                    <a:pt x="59" y="63"/>
                  </a:lnTo>
                  <a:lnTo>
                    <a:pt x="61" y="63"/>
                  </a:lnTo>
                  <a:lnTo>
                    <a:pt x="83" y="60"/>
                  </a:lnTo>
                  <a:lnTo>
                    <a:pt x="83" y="60"/>
                  </a:lnTo>
                  <a:lnTo>
                    <a:pt x="85" y="59"/>
                  </a:lnTo>
                  <a:lnTo>
                    <a:pt x="89" y="57"/>
                  </a:lnTo>
                  <a:lnTo>
                    <a:pt x="91" y="55"/>
                  </a:lnTo>
                  <a:lnTo>
                    <a:pt x="92" y="52"/>
                  </a:lnTo>
                  <a:lnTo>
                    <a:pt x="101" y="33"/>
                  </a:lnTo>
                  <a:lnTo>
                    <a:pt x="101" y="33"/>
                  </a:lnTo>
                  <a:lnTo>
                    <a:pt x="102" y="31"/>
                  </a:lnTo>
                  <a:lnTo>
                    <a:pt x="105" y="31"/>
                  </a:lnTo>
                  <a:lnTo>
                    <a:pt x="106" y="31"/>
                  </a:lnTo>
                  <a:lnTo>
                    <a:pt x="107" y="33"/>
                  </a:lnTo>
                  <a:lnTo>
                    <a:pt x="116" y="52"/>
                  </a:lnTo>
                  <a:lnTo>
                    <a:pt x="116" y="52"/>
                  </a:lnTo>
                  <a:lnTo>
                    <a:pt x="118" y="55"/>
                  </a:lnTo>
                  <a:lnTo>
                    <a:pt x="121" y="57"/>
                  </a:lnTo>
                  <a:lnTo>
                    <a:pt x="123" y="59"/>
                  </a:lnTo>
                  <a:lnTo>
                    <a:pt x="126" y="60"/>
                  </a:lnTo>
                  <a:lnTo>
                    <a:pt x="147" y="63"/>
                  </a:lnTo>
                  <a:lnTo>
                    <a:pt x="147" y="63"/>
                  </a:lnTo>
                  <a:lnTo>
                    <a:pt x="150" y="63"/>
                  </a:lnTo>
                  <a:lnTo>
                    <a:pt x="150" y="64"/>
                  </a:lnTo>
                  <a:lnTo>
                    <a:pt x="150" y="66"/>
                  </a:lnTo>
                  <a:lnTo>
                    <a:pt x="149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46363" y="688976"/>
              <a:ext cx="331788" cy="279400"/>
            </a:xfrm>
            <a:custGeom>
              <a:avLst/>
              <a:gdLst>
                <a:gd name="T0" fmla="*/ 0 w 209"/>
                <a:gd name="T1" fmla="*/ 0 h 176"/>
                <a:gd name="T2" fmla="*/ 0 w 209"/>
                <a:gd name="T3" fmla="*/ 72 h 176"/>
                <a:gd name="T4" fmla="*/ 0 w 209"/>
                <a:gd name="T5" fmla="*/ 72 h 176"/>
                <a:gd name="T6" fmla="*/ 0 w 209"/>
                <a:gd name="T7" fmla="*/ 82 h 176"/>
                <a:gd name="T8" fmla="*/ 2 w 209"/>
                <a:gd name="T9" fmla="*/ 92 h 176"/>
                <a:gd name="T10" fmla="*/ 5 w 209"/>
                <a:gd name="T11" fmla="*/ 102 h 176"/>
                <a:gd name="T12" fmla="*/ 8 w 209"/>
                <a:gd name="T13" fmla="*/ 113 h 176"/>
                <a:gd name="T14" fmla="*/ 12 w 209"/>
                <a:gd name="T15" fmla="*/ 122 h 176"/>
                <a:gd name="T16" fmla="*/ 18 w 209"/>
                <a:gd name="T17" fmla="*/ 130 h 176"/>
                <a:gd name="T18" fmla="*/ 24 w 209"/>
                <a:gd name="T19" fmla="*/ 138 h 176"/>
                <a:gd name="T20" fmla="*/ 31 w 209"/>
                <a:gd name="T21" fmla="*/ 146 h 176"/>
                <a:gd name="T22" fmla="*/ 38 w 209"/>
                <a:gd name="T23" fmla="*/ 153 h 176"/>
                <a:gd name="T24" fmla="*/ 45 w 209"/>
                <a:gd name="T25" fmla="*/ 158 h 176"/>
                <a:gd name="T26" fmla="*/ 55 w 209"/>
                <a:gd name="T27" fmla="*/ 164 h 176"/>
                <a:gd name="T28" fmla="*/ 64 w 209"/>
                <a:gd name="T29" fmla="*/ 168 h 176"/>
                <a:gd name="T30" fmla="*/ 73 w 209"/>
                <a:gd name="T31" fmla="*/ 172 h 176"/>
                <a:gd name="T32" fmla="*/ 83 w 209"/>
                <a:gd name="T33" fmla="*/ 174 h 176"/>
                <a:gd name="T34" fmla="*/ 93 w 209"/>
                <a:gd name="T35" fmla="*/ 175 h 176"/>
                <a:gd name="T36" fmla="*/ 105 w 209"/>
                <a:gd name="T37" fmla="*/ 176 h 176"/>
                <a:gd name="T38" fmla="*/ 105 w 209"/>
                <a:gd name="T39" fmla="*/ 176 h 176"/>
                <a:gd name="T40" fmla="*/ 115 w 209"/>
                <a:gd name="T41" fmla="*/ 175 h 176"/>
                <a:gd name="T42" fmla="*/ 125 w 209"/>
                <a:gd name="T43" fmla="*/ 174 h 176"/>
                <a:gd name="T44" fmla="*/ 135 w 209"/>
                <a:gd name="T45" fmla="*/ 172 h 176"/>
                <a:gd name="T46" fmla="*/ 146 w 209"/>
                <a:gd name="T47" fmla="*/ 168 h 176"/>
                <a:gd name="T48" fmla="*/ 155 w 209"/>
                <a:gd name="T49" fmla="*/ 164 h 176"/>
                <a:gd name="T50" fmla="*/ 163 w 209"/>
                <a:gd name="T51" fmla="*/ 158 h 176"/>
                <a:gd name="T52" fmla="*/ 171 w 209"/>
                <a:gd name="T53" fmla="*/ 153 h 176"/>
                <a:gd name="T54" fmla="*/ 179 w 209"/>
                <a:gd name="T55" fmla="*/ 146 h 176"/>
                <a:gd name="T56" fmla="*/ 185 w 209"/>
                <a:gd name="T57" fmla="*/ 138 h 176"/>
                <a:gd name="T58" fmla="*/ 191 w 209"/>
                <a:gd name="T59" fmla="*/ 130 h 176"/>
                <a:gd name="T60" fmla="*/ 197 w 209"/>
                <a:gd name="T61" fmla="*/ 122 h 176"/>
                <a:gd name="T62" fmla="*/ 201 w 209"/>
                <a:gd name="T63" fmla="*/ 113 h 176"/>
                <a:gd name="T64" fmla="*/ 205 w 209"/>
                <a:gd name="T65" fmla="*/ 102 h 176"/>
                <a:gd name="T66" fmla="*/ 207 w 209"/>
                <a:gd name="T67" fmla="*/ 92 h 176"/>
                <a:gd name="T68" fmla="*/ 208 w 209"/>
                <a:gd name="T69" fmla="*/ 82 h 176"/>
                <a:gd name="T70" fmla="*/ 209 w 209"/>
                <a:gd name="T71" fmla="*/ 72 h 176"/>
                <a:gd name="T72" fmla="*/ 209 w 209"/>
                <a:gd name="T73" fmla="*/ 0 h 176"/>
                <a:gd name="T74" fmla="*/ 0 w 209"/>
                <a:gd name="T75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09" h="176">
                  <a:moveTo>
                    <a:pt x="0" y="0"/>
                  </a:moveTo>
                  <a:lnTo>
                    <a:pt x="0" y="72"/>
                  </a:lnTo>
                  <a:lnTo>
                    <a:pt x="0" y="72"/>
                  </a:lnTo>
                  <a:lnTo>
                    <a:pt x="0" y="82"/>
                  </a:lnTo>
                  <a:lnTo>
                    <a:pt x="2" y="92"/>
                  </a:lnTo>
                  <a:lnTo>
                    <a:pt x="5" y="102"/>
                  </a:lnTo>
                  <a:lnTo>
                    <a:pt x="8" y="113"/>
                  </a:lnTo>
                  <a:lnTo>
                    <a:pt x="12" y="122"/>
                  </a:lnTo>
                  <a:lnTo>
                    <a:pt x="18" y="130"/>
                  </a:lnTo>
                  <a:lnTo>
                    <a:pt x="24" y="138"/>
                  </a:lnTo>
                  <a:lnTo>
                    <a:pt x="31" y="146"/>
                  </a:lnTo>
                  <a:lnTo>
                    <a:pt x="38" y="153"/>
                  </a:lnTo>
                  <a:lnTo>
                    <a:pt x="45" y="158"/>
                  </a:lnTo>
                  <a:lnTo>
                    <a:pt x="55" y="164"/>
                  </a:lnTo>
                  <a:lnTo>
                    <a:pt x="64" y="168"/>
                  </a:lnTo>
                  <a:lnTo>
                    <a:pt x="73" y="172"/>
                  </a:lnTo>
                  <a:lnTo>
                    <a:pt x="83" y="174"/>
                  </a:lnTo>
                  <a:lnTo>
                    <a:pt x="93" y="175"/>
                  </a:lnTo>
                  <a:lnTo>
                    <a:pt x="105" y="176"/>
                  </a:lnTo>
                  <a:lnTo>
                    <a:pt x="105" y="176"/>
                  </a:lnTo>
                  <a:lnTo>
                    <a:pt x="115" y="175"/>
                  </a:lnTo>
                  <a:lnTo>
                    <a:pt x="125" y="174"/>
                  </a:lnTo>
                  <a:lnTo>
                    <a:pt x="135" y="172"/>
                  </a:lnTo>
                  <a:lnTo>
                    <a:pt x="146" y="168"/>
                  </a:lnTo>
                  <a:lnTo>
                    <a:pt x="155" y="164"/>
                  </a:lnTo>
                  <a:lnTo>
                    <a:pt x="163" y="158"/>
                  </a:lnTo>
                  <a:lnTo>
                    <a:pt x="171" y="153"/>
                  </a:lnTo>
                  <a:lnTo>
                    <a:pt x="179" y="146"/>
                  </a:lnTo>
                  <a:lnTo>
                    <a:pt x="185" y="138"/>
                  </a:lnTo>
                  <a:lnTo>
                    <a:pt x="191" y="130"/>
                  </a:lnTo>
                  <a:lnTo>
                    <a:pt x="197" y="122"/>
                  </a:lnTo>
                  <a:lnTo>
                    <a:pt x="201" y="113"/>
                  </a:lnTo>
                  <a:lnTo>
                    <a:pt x="205" y="102"/>
                  </a:lnTo>
                  <a:lnTo>
                    <a:pt x="207" y="92"/>
                  </a:lnTo>
                  <a:lnTo>
                    <a:pt x="208" y="82"/>
                  </a:lnTo>
                  <a:lnTo>
                    <a:pt x="209" y="72"/>
                  </a:lnTo>
                  <a:lnTo>
                    <a:pt x="209" y="0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38438" y="738188"/>
              <a:ext cx="146050" cy="141288"/>
            </a:xfrm>
            <a:custGeom>
              <a:avLst/>
              <a:gdLst>
                <a:gd name="T0" fmla="*/ 91 w 92"/>
                <a:gd name="T1" fmla="*/ 37 h 89"/>
                <a:gd name="T2" fmla="*/ 75 w 92"/>
                <a:gd name="T3" fmla="*/ 51 h 89"/>
                <a:gd name="T4" fmla="*/ 75 w 92"/>
                <a:gd name="T5" fmla="*/ 51 h 89"/>
                <a:gd name="T6" fmla="*/ 74 w 92"/>
                <a:gd name="T7" fmla="*/ 53 h 89"/>
                <a:gd name="T8" fmla="*/ 73 w 92"/>
                <a:gd name="T9" fmla="*/ 57 h 89"/>
                <a:gd name="T10" fmla="*/ 72 w 92"/>
                <a:gd name="T11" fmla="*/ 60 h 89"/>
                <a:gd name="T12" fmla="*/ 72 w 92"/>
                <a:gd name="T13" fmla="*/ 64 h 89"/>
                <a:gd name="T14" fmla="*/ 76 w 92"/>
                <a:gd name="T15" fmla="*/ 84 h 89"/>
                <a:gd name="T16" fmla="*/ 76 w 92"/>
                <a:gd name="T17" fmla="*/ 84 h 89"/>
                <a:gd name="T18" fmla="*/ 76 w 92"/>
                <a:gd name="T19" fmla="*/ 86 h 89"/>
                <a:gd name="T20" fmla="*/ 75 w 92"/>
                <a:gd name="T21" fmla="*/ 87 h 89"/>
                <a:gd name="T22" fmla="*/ 74 w 92"/>
                <a:gd name="T23" fmla="*/ 89 h 89"/>
                <a:gd name="T24" fmla="*/ 72 w 92"/>
                <a:gd name="T25" fmla="*/ 87 h 89"/>
                <a:gd name="T26" fmla="*/ 52 w 92"/>
                <a:gd name="T27" fmla="*/ 77 h 89"/>
                <a:gd name="T28" fmla="*/ 52 w 92"/>
                <a:gd name="T29" fmla="*/ 77 h 89"/>
                <a:gd name="T30" fmla="*/ 50 w 92"/>
                <a:gd name="T31" fmla="*/ 76 h 89"/>
                <a:gd name="T32" fmla="*/ 47 w 92"/>
                <a:gd name="T33" fmla="*/ 76 h 89"/>
                <a:gd name="T34" fmla="*/ 43 w 92"/>
                <a:gd name="T35" fmla="*/ 76 h 89"/>
                <a:gd name="T36" fmla="*/ 40 w 92"/>
                <a:gd name="T37" fmla="*/ 77 h 89"/>
                <a:gd name="T38" fmla="*/ 22 w 92"/>
                <a:gd name="T39" fmla="*/ 87 h 89"/>
                <a:gd name="T40" fmla="*/ 22 w 92"/>
                <a:gd name="T41" fmla="*/ 87 h 89"/>
                <a:gd name="T42" fmla="*/ 19 w 92"/>
                <a:gd name="T43" fmla="*/ 89 h 89"/>
                <a:gd name="T44" fmla="*/ 18 w 92"/>
                <a:gd name="T45" fmla="*/ 87 h 89"/>
                <a:gd name="T46" fmla="*/ 17 w 92"/>
                <a:gd name="T47" fmla="*/ 86 h 89"/>
                <a:gd name="T48" fmla="*/ 17 w 92"/>
                <a:gd name="T49" fmla="*/ 84 h 89"/>
                <a:gd name="T50" fmla="*/ 22 w 92"/>
                <a:gd name="T51" fmla="*/ 64 h 89"/>
                <a:gd name="T52" fmla="*/ 22 w 92"/>
                <a:gd name="T53" fmla="*/ 64 h 89"/>
                <a:gd name="T54" fmla="*/ 22 w 92"/>
                <a:gd name="T55" fmla="*/ 60 h 89"/>
                <a:gd name="T56" fmla="*/ 20 w 92"/>
                <a:gd name="T57" fmla="*/ 57 h 89"/>
                <a:gd name="T58" fmla="*/ 19 w 92"/>
                <a:gd name="T59" fmla="*/ 53 h 89"/>
                <a:gd name="T60" fmla="*/ 17 w 92"/>
                <a:gd name="T61" fmla="*/ 51 h 89"/>
                <a:gd name="T62" fmla="*/ 2 w 92"/>
                <a:gd name="T63" fmla="*/ 37 h 89"/>
                <a:gd name="T64" fmla="*/ 2 w 92"/>
                <a:gd name="T65" fmla="*/ 37 h 89"/>
                <a:gd name="T66" fmla="*/ 0 w 92"/>
                <a:gd name="T67" fmla="*/ 35 h 89"/>
                <a:gd name="T68" fmla="*/ 0 w 92"/>
                <a:gd name="T69" fmla="*/ 33 h 89"/>
                <a:gd name="T70" fmla="*/ 1 w 92"/>
                <a:gd name="T71" fmla="*/ 32 h 89"/>
                <a:gd name="T72" fmla="*/ 3 w 92"/>
                <a:gd name="T73" fmla="*/ 32 h 89"/>
                <a:gd name="T74" fmla="*/ 25 w 92"/>
                <a:gd name="T75" fmla="*/ 29 h 89"/>
                <a:gd name="T76" fmla="*/ 25 w 92"/>
                <a:gd name="T77" fmla="*/ 29 h 89"/>
                <a:gd name="T78" fmla="*/ 27 w 92"/>
                <a:gd name="T79" fmla="*/ 28 h 89"/>
                <a:gd name="T80" fmla="*/ 31 w 92"/>
                <a:gd name="T81" fmla="*/ 26 h 89"/>
                <a:gd name="T82" fmla="*/ 33 w 92"/>
                <a:gd name="T83" fmla="*/ 24 h 89"/>
                <a:gd name="T84" fmla="*/ 34 w 92"/>
                <a:gd name="T85" fmla="*/ 21 h 89"/>
                <a:gd name="T86" fmla="*/ 43 w 92"/>
                <a:gd name="T87" fmla="*/ 2 h 89"/>
                <a:gd name="T88" fmla="*/ 43 w 92"/>
                <a:gd name="T89" fmla="*/ 2 h 89"/>
                <a:gd name="T90" fmla="*/ 44 w 92"/>
                <a:gd name="T91" fmla="*/ 0 h 89"/>
                <a:gd name="T92" fmla="*/ 47 w 92"/>
                <a:gd name="T93" fmla="*/ 0 h 89"/>
                <a:gd name="T94" fmla="*/ 48 w 92"/>
                <a:gd name="T95" fmla="*/ 0 h 89"/>
                <a:gd name="T96" fmla="*/ 49 w 92"/>
                <a:gd name="T97" fmla="*/ 2 h 89"/>
                <a:gd name="T98" fmla="*/ 58 w 92"/>
                <a:gd name="T99" fmla="*/ 21 h 89"/>
                <a:gd name="T100" fmla="*/ 58 w 92"/>
                <a:gd name="T101" fmla="*/ 21 h 89"/>
                <a:gd name="T102" fmla="*/ 60 w 92"/>
                <a:gd name="T103" fmla="*/ 24 h 89"/>
                <a:gd name="T104" fmla="*/ 63 w 92"/>
                <a:gd name="T105" fmla="*/ 26 h 89"/>
                <a:gd name="T106" fmla="*/ 65 w 92"/>
                <a:gd name="T107" fmla="*/ 28 h 89"/>
                <a:gd name="T108" fmla="*/ 68 w 92"/>
                <a:gd name="T109" fmla="*/ 29 h 89"/>
                <a:gd name="T110" fmla="*/ 89 w 92"/>
                <a:gd name="T111" fmla="*/ 32 h 89"/>
                <a:gd name="T112" fmla="*/ 89 w 92"/>
                <a:gd name="T113" fmla="*/ 32 h 89"/>
                <a:gd name="T114" fmla="*/ 92 w 92"/>
                <a:gd name="T115" fmla="*/ 32 h 89"/>
                <a:gd name="T116" fmla="*/ 92 w 92"/>
                <a:gd name="T117" fmla="*/ 33 h 89"/>
                <a:gd name="T118" fmla="*/ 92 w 92"/>
                <a:gd name="T119" fmla="*/ 35 h 89"/>
                <a:gd name="T120" fmla="*/ 91 w 92"/>
                <a:gd name="T121" fmla="*/ 37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2" h="89">
                  <a:moveTo>
                    <a:pt x="91" y="37"/>
                  </a:moveTo>
                  <a:lnTo>
                    <a:pt x="75" y="51"/>
                  </a:lnTo>
                  <a:lnTo>
                    <a:pt x="75" y="51"/>
                  </a:lnTo>
                  <a:lnTo>
                    <a:pt x="74" y="53"/>
                  </a:lnTo>
                  <a:lnTo>
                    <a:pt x="73" y="57"/>
                  </a:lnTo>
                  <a:lnTo>
                    <a:pt x="72" y="60"/>
                  </a:lnTo>
                  <a:lnTo>
                    <a:pt x="72" y="64"/>
                  </a:lnTo>
                  <a:lnTo>
                    <a:pt x="76" y="84"/>
                  </a:lnTo>
                  <a:lnTo>
                    <a:pt x="76" y="84"/>
                  </a:lnTo>
                  <a:lnTo>
                    <a:pt x="76" y="86"/>
                  </a:lnTo>
                  <a:lnTo>
                    <a:pt x="75" y="87"/>
                  </a:lnTo>
                  <a:lnTo>
                    <a:pt x="74" y="89"/>
                  </a:lnTo>
                  <a:lnTo>
                    <a:pt x="72" y="87"/>
                  </a:lnTo>
                  <a:lnTo>
                    <a:pt x="52" y="77"/>
                  </a:lnTo>
                  <a:lnTo>
                    <a:pt x="52" y="77"/>
                  </a:lnTo>
                  <a:lnTo>
                    <a:pt x="50" y="76"/>
                  </a:lnTo>
                  <a:lnTo>
                    <a:pt x="47" y="76"/>
                  </a:lnTo>
                  <a:lnTo>
                    <a:pt x="43" y="76"/>
                  </a:lnTo>
                  <a:lnTo>
                    <a:pt x="40" y="77"/>
                  </a:lnTo>
                  <a:lnTo>
                    <a:pt x="22" y="87"/>
                  </a:lnTo>
                  <a:lnTo>
                    <a:pt x="22" y="87"/>
                  </a:lnTo>
                  <a:lnTo>
                    <a:pt x="19" y="89"/>
                  </a:lnTo>
                  <a:lnTo>
                    <a:pt x="18" y="87"/>
                  </a:lnTo>
                  <a:lnTo>
                    <a:pt x="17" y="86"/>
                  </a:lnTo>
                  <a:lnTo>
                    <a:pt x="17" y="84"/>
                  </a:lnTo>
                  <a:lnTo>
                    <a:pt x="22" y="64"/>
                  </a:lnTo>
                  <a:lnTo>
                    <a:pt x="22" y="64"/>
                  </a:lnTo>
                  <a:lnTo>
                    <a:pt x="22" y="60"/>
                  </a:lnTo>
                  <a:lnTo>
                    <a:pt x="20" y="57"/>
                  </a:lnTo>
                  <a:lnTo>
                    <a:pt x="19" y="53"/>
                  </a:lnTo>
                  <a:lnTo>
                    <a:pt x="17" y="51"/>
                  </a:lnTo>
                  <a:lnTo>
                    <a:pt x="2" y="37"/>
                  </a:lnTo>
                  <a:lnTo>
                    <a:pt x="2" y="37"/>
                  </a:lnTo>
                  <a:lnTo>
                    <a:pt x="0" y="35"/>
                  </a:lnTo>
                  <a:lnTo>
                    <a:pt x="0" y="33"/>
                  </a:lnTo>
                  <a:lnTo>
                    <a:pt x="1" y="32"/>
                  </a:lnTo>
                  <a:lnTo>
                    <a:pt x="3" y="32"/>
                  </a:lnTo>
                  <a:lnTo>
                    <a:pt x="25" y="29"/>
                  </a:lnTo>
                  <a:lnTo>
                    <a:pt x="25" y="29"/>
                  </a:lnTo>
                  <a:lnTo>
                    <a:pt x="27" y="28"/>
                  </a:lnTo>
                  <a:lnTo>
                    <a:pt x="31" y="26"/>
                  </a:lnTo>
                  <a:lnTo>
                    <a:pt x="33" y="24"/>
                  </a:lnTo>
                  <a:lnTo>
                    <a:pt x="34" y="21"/>
                  </a:lnTo>
                  <a:lnTo>
                    <a:pt x="43" y="2"/>
                  </a:lnTo>
                  <a:lnTo>
                    <a:pt x="43" y="2"/>
                  </a:lnTo>
                  <a:lnTo>
                    <a:pt x="44" y="0"/>
                  </a:lnTo>
                  <a:lnTo>
                    <a:pt x="47" y="0"/>
                  </a:lnTo>
                  <a:lnTo>
                    <a:pt x="48" y="0"/>
                  </a:lnTo>
                  <a:lnTo>
                    <a:pt x="49" y="2"/>
                  </a:lnTo>
                  <a:lnTo>
                    <a:pt x="58" y="21"/>
                  </a:lnTo>
                  <a:lnTo>
                    <a:pt x="58" y="21"/>
                  </a:lnTo>
                  <a:lnTo>
                    <a:pt x="60" y="24"/>
                  </a:lnTo>
                  <a:lnTo>
                    <a:pt x="63" y="26"/>
                  </a:lnTo>
                  <a:lnTo>
                    <a:pt x="65" y="28"/>
                  </a:lnTo>
                  <a:lnTo>
                    <a:pt x="68" y="29"/>
                  </a:lnTo>
                  <a:lnTo>
                    <a:pt x="89" y="32"/>
                  </a:lnTo>
                  <a:lnTo>
                    <a:pt x="89" y="32"/>
                  </a:lnTo>
                  <a:lnTo>
                    <a:pt x="92" y="32"/>
                  </a:lnTo>
                  <a:lnTo>
                    <a:pt x="92" y="33"/>
                  </a:lnTo>
                  <a:lnTo>
                    <a:pt x="92" y="35"/>
                  </a:lnTo>
                  <a:lnTo>
                    <a:pt x="91" y="37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8" name="Group 74出自【趣你的PPT】(微信:qunideppt)：最优质的PPT资源库"/>
          <p:cNvGrpSpPr/>
          <p:nvPr/>
        </p:nvGrpSpPr>
        <p:grpSpPr>
          <a:xfrm>
            <a:off x="4470197" y="2437848"/>
            <a:ext cx="444231" cy="509334"/>
            <a:chOff x="5937631" y="5122489"/>
            <a:chExt cx="353206" cy="404969"/>
          </a:xfrm>
          <a:solidFill>
            <a:srgbClr val="FEFEFE"/>
          </a:solidFill>
        </p:grpSpPr>
        <p:sp>
          <p:nvSpPr>
            <p:cNvPr id="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71125" y="5293003"/>
              <a:ext cx="44151" cy="153767"/>
            </a:xfrm>
            <a:custGeom>
              <a:avLst/>
              <a:gdLst>
                <a:gd name="T0" fmla="*/ 115 w 115"/>
                <a:gd name="T1" fmla="*/ 0 h 403"/>
                <a:gd name="T2" fmla="*/ 0 w 115"/>
                <a:gd name="T3" fmla="*/ 18 h 403"/>
                <a:gd name="T4" fmla="*/ 0 w 115"/>
                <a:gd name="T5" fmla="*/ 403 h 403"/>
                <a:gd name="T6" fmla="*/ 115 w 115"/>
                <a:gd name="T7" fmla="*/ 403 h 403"/>
                <a:gd name="T8" fmla="*/ 115 w 115"/>
                <a:gd name="T9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03">
                  <a:moveTo>
                    <a:pt x="115" y="0"/>
                  </a:moveTo>
                  <a:lnTo>
                    <a:pt x="0" y="18"/>
                  </a:lnTo>
                  <a:lnTo>
                    <a:pt x="0" y="403"/>
                  </a:lnTo>
                  <a:lnTo>
                    <a:pt x="115" y="403"/>
                  </a:lnTo>
                  <a:lnTo>
                    <a:pt x="1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38112" y="5268644"/>
              <a:ext cx="44151" cy="178126"/>
            </a:xfrm>
            <a:custGeom>
              <a:avLst/>
              <a:gdLst>
                <a:gd name="T0" fmla="*/ 113 w 113"/>
                <a:gd name="T1" fmla="*/ 464 h 464"/>
                <a:gd name="T2" fmla="*/ 113 w 113"/>
                <a:gd name="T3" fmla="*/ 19 h 464"/>
                <a:gd name="T4" fmla="*/ 0 w 113"/>
                <a:gd name="T5" fmla="*/ 0 h 464"/>
                <a:gd name="T6" fmla="*/ 0 w 113"/>
                <a:gd name="T7" fmla="*/ 464 h 464"/>
                <a:gd name="T8" fmla="*/ 113 w 113"/>
                <a:gd name="T9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64">
                  <a:moveTo>
                    <a:pt x="113" y="464"/>
                  </a:moveTo>
                  <a:lnTo>
                    <a:pt x="113" y="19"/>
                  </a:lnTo>
                  <a:lnTo>
                    <a:pt x="0" y="0"/>
                  </a:lnTo>
                  <a:lnTo>
                    <a:pt x="0" y="464"/>
                  </a:lnTo>
                  <a:lnTo>
                    <a:pt x="113" y="4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71125" y="5122489"/>
              <a:ext cx="245113" cy="111138"/>
            </a:xfrm>
            <a:custGeom>
              <a:avLst/>
              <a:gdLst>
                <a:gd name="T0" fmla="*/ 467 w 643"/>
                <a:gd name="T1" fmla="*/ 228 h 289"/>
                <a:gd name="T2" fmla="*/ 643 w 643"/>
                <a:gd name="T3" fmla="*/ 47 h 289"/>
                <a:gd name="T4" fmla="*/ 452 w 643"/>
                <a:gd name="T5" fmla="*/ 0 h 289"/>
                <a:gd name="T6" fmla="*/ 452 w 643"/>
                <a:gd name="T7" fmla="*/ 66 h 289"/>
                <a:gd name="T8" fmla="*/ 0 w 643"/>
                <a:gd name="T9" fmla="*/ 164 h 289"/>
                <a:gd name="T10" fmla="*/ 0 w 643"/>
                <a:gd name="T11" fmla="*/ 289 h 289"/>
                <a:gd name="T12" fmla="*/ 467 w 643"/>
                <a:gd name="T13" fmla="*/ 139 h 289"/>
                <a:gd name="T14" fmla="*/ 467 w 643"/>
                <a:gd name="T15" fmla="*/ 228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3" h="289">
                  <a:moveTo>
                    <a:pt x="467" y="228"/>
                  </a:moveTo>
                  <a:lnTo>
                    <a:pt x="643" y="47"/>
                  </a:lnTo>
                  <a:lnTo>
                    <a:pt x="452" y="0"/>
                  </a:lnTo>
                  <a:lnTo>
                    <a:pt x="452" y="66"/>
                  </a:lnTo>
                  <a:lnTo>
                    <a:pt x="0" y="164"/>
                  </a:lnTo>
                  <a:lnTo>
                    <a:pt x="0" y="289"/>
                  </a:lnTo>
                  <a:lnTo>
                    <a:pt x="467" y="139"/>
                  </a:lnTo>
                  <a:lnTo>
                    <a:pt x="467" y="2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06622" y="5241240"/>
              <a:ext cx="42628" cy="205530"/>
            </a:xfrm>
            <a:custGeom>
              <a:avLst/>
              <a:gdLst>
                <a:gd name="T0" fmla="*/ 114 w 114"/>
                <a:gd name="T1" fmla="*/ 536 h 536"/>
                <a:gd name="T2" fmla="*/ 114 w 114"/>
                <a:gd name="T3" fmla="*/ 0 h 536"/>
                <a:gd name="T4" fmla="*/ 0 w 114"/>
                <a:gd name="T5" fmla="*/ 18 h 536"/>
                <a:gd name="T6" fmla="*/ 0 w 114"/>
                <a:gd name="T7" fmla="*/ 536 h 536"/>
                <a:gd name="T8" fmla="*/ 114 w 114"/>
                <a:gd name="T9" fmla="*/ 536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536">
                  <a:moveTo>
                    <a:pt x="114" y="536"/>
                  </a:moveTo>
                  <a:lnTo>
                    <a:pt x="114" y="0"/>
                  </a:lnTo>
                  <a:lnTo>
                    <a:pt x="0" y="18"/>
                  </a:lnTo>
                  <a:lnTo>
                    <a:pt x="0" y="536"/>
                  </a:lnTo>
                  <a:lnTo>
                    <a:pt x="114" y="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72087" y="5174252"/>
              <a:ext cx="44151" cy="248158"/>
            </a:xfrm>
            <a:custGeom>
              <a:avLst/>
              <a:gdLst>
                <a:gd name="T0" fmla="*/ 115 w 115"/>
                <a:gd name="T1" fmla="*/ 587 h 651"/>
                <a:gd name="T2" fmla="*/ 115 w 115"/>
                <a:gd name="T3" fmla="*/ 0 h 651"/>
                <a:gd name="T4" fmla="*/ 0 w 115"/>
                <a:gd name="T5" fmla="*/ 117 h 651"/>
                <a:gd name="T6" fmla="*/ 0 w 115"/>
                <a:gd name="T7" fmla="*/ 651 h 651"/>
                <a:gd name="T8" fmla="*/ 0 w 115"/>
                <a:gd name="T9" fmla="*/ 651 h 651"/>
                <a:gd name="T10" fmla="*/ 12 w 115"/>
                <a:gd name="T11" fmla="*/ 639 h 651"/>
                <a:gd name="T12" fmla="*/ 24 w 115"/>
                <a:gd name="T13" fmla="*/ 627 h 651"/>
                <a:gd name="T14" fmla="*/ 37 w 115"/>
                <a:gd name="T15" fmla="*/ 618 h 651"/>
                <a:gd name="T16" fmla="*/ 51 w 115"/>
                <a:gd name="T17" fmla="*/ 609 h 651"/>
                <a:gd name="T18" fmla="*/ 65 w 115"/>
                <a:gd name="T19" fmla="*/ 601 h 651"/>
                <a:gd name="T20" fmla="*/ 81 w 115"/>
                <a:gd name="T21" fmla="*/ 596 h 651"/>
                <a:gd name="T22" fmla="*/ 98 w 115"/>
                <a:gd name="T23" fmla="*/ 591 h 651"/>
                <a:gd name="T24" fmla="*/ 115 w 115"/>
                <a:gd name="T25" fmla="*/ 587 h 651"/>
                <a:gd name="T26" fmla="*/ 115 w 115"/>
                <a:gd name="T27" fmla="*/ 587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5" h="651">
                  <a:moveTo>
                    <a:pt x="115" y="587"/>
                  </a:moveTo>
                  <a:lnTo>
                    <a:pt x="115" y="0"/>
                  </a:lnTo>
                  <a:lnTo>
                    <a:pt x="0" y="117"/>
                  </a:lnTo>
                  <a:lnTo>
                    <a:pt x="0" y="651"/>
                  </a:lnTo>
                  <a:lnTo>
                    <a:pt x="0" y="651"/>
                  </a:lnTo>
                  <a:lnTo>
                    <a:pt x="12" y="639"/>
                  </a:lnTo>
                  <a:lnTo>
                    <a:pt x="24" y="627"/>
                  </a:lnTo>
                  <a:lnTo>
                    <a:pt x="37" y="618"/>
                  </a:lnTo>
                  <a:lnTo>
                    <a:pt x="51" y="609"/>
                  </a:lnTo>
                  <a:lnTo>
                    <a:pt x="65" y="601"/>
                  </a:lnTo>
                  <a:lnTo>
                    <a:pt x="81" y="596"/>
                  </a:lnTo>
                  <a:lnTo>
                    <a:pt x="98" y="591"/>
                  </a:lnTo>
                  <a:lnTo>
                    <a:pt x="115" y="587"/>
                  </a:lnTo>
                  <a:lnTo>
                    <a:pt x="115" y="5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37631" y="5468083"/>
              <a:ext cx="223799" cy="28926"/>
            </a:xfrm>
            <a:custGeom>
              <a:avLst/>
              <a:gdLst>
                <a:gd name="T0" fmla="*/ 573 w 590"/>
                <a:gd name="T1" fmla="*/ 0 h 75"/>
                <a:gd name="T2" fmla="*/ 0 w 590"/>
                <a:gd name="T3" fmla="*/ 0 h 75"/>
                <a:gd name="T4" fmla="*/ 0 w 590"/>
                <a:gd name="T5" fmla="*/ 75 h 75"/>
                <a:gd name="T6" fmla="*/ 590 w 590"/>
                <a:gd name="T7" fmla="*/ 75 h 75"/>
                <a:gd name="T8" fmla="*/ 590 w 590"/>
                <a:gd name="T9" fmla="*/ 75 h 75"/>
                <a:gd name="T10" fmla="*/ 585 w 590"/>
                <a:gd name="T11" fmla="*/ 60 h 75"/>
                <a:gd name="T12" fmla="*/ 580 w 590"/>
                <a:gd name="T13" fmla="*/ 47 h 75"/>
                <a:gd name="T14" fmla="*/ 580 w 590"/>
                <a:gd name="T15" fmla="*/ 47 h 75"/>
                <a:gd name="T16" fmla="*/ 577 w 590"/>
                <a:gd name="T17" fmla="*/ 36 h 75"/>
                <a:gd name="T18" fmla="*/ 575 w 590"/>
                <a:gd name="T19" fmla="*/ 24 h 75"/>
                <a:gd name="T20" fmla="*/ 573 w 590"/>
                <a:gd name="T21" fmla="*/ 12 h 75"/>
                <a:gd name="T22" fmla="*/ 573 w 590"/>
                <a:gd name="T23" fmla="*/ 0 h 75"/>
                <a:gd name="T24" fmla="*/ 573 w 590"/>
                <a:gd name="T25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0" h="75">
                  <a:moveTo>
                    <a:pt x="573" y="0"/>
                  </a:moveTo>
                  <a:lnTo>
                    <a:pt x="0" y="0"/>
                  </a:lnTo>
                  <a:lnTo>
                    <a:pt x="0" y="75"/>
                  </a:lnTo>
                  <a:lnTo>
                    <a:pt x="590" y="75"/>
                  </a:lnTo>
                  <a:lnTo>
                    <a:pt x="590" y="75"/>
                  </a:lnTo>
                  <a:lnTo>
                    <a:pt x="585" y="60"/>
                  </a:lnTo>
                  <a:lnTo>
                    <a:pt x="580" y="47"/>
                  </a:lnTo>
                  <a:lnTo>
                    <a:pt x="580" y="47"/>
                  </a:lnTo>
                  <a:lnTo>
                    <a:pt x="577" y="36"/>
                  </a:lnTo>
                  <a:lnTo>
                    <a:pt x="575" y="24"/>
                  </a:lnTo>
                  <a:lnTo>
                    <a:pt x="573" y="12"/>
                  </a:lnTo>
                  <a:lnTo>
                    <a:pt x="573" y="0"/>
                  </a:lnTo>
                  <a:lnTo>
                    <a:pt x="5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72087" y="5408708"/>
              <a:ext cx="118750" cy="118750"/>
            </a:xfrm>
            <a:custGeom>
              <a:avLst/>
              <a:gdLst>
                <a:gd name="T0" fmla="*/ 303 w 310"/>
                <a:gd name="T1" fmla="*/ 113 h 309"/>
                <a:gd name="T2" fmla="*/ 287 w 310"/>
                <a:gd name="T3" fmla="*/ 77 h 309"/>
                <a:gd name="T4" fmla="*/ 264 w 310"/>
                <a:gd name="T5" fmla="*/ 46 h 309"/>
                <a:gd name="T6" fmla="*/ 232 w 310"/>
                <a:gd name="T7" fmla="*/ 21 h 309"/>
                <a:gd name="T8" fmla="*/ 196 w 310"/>
                <a:gd name="T9" fmla="*/ 5 h 309"/>
                <a:gd name="T10" fmla="*/ 154 w 310"/>
                <a:gd name="T11" fmla="*/ 0 h 309"/>
                <a:gd name="T12" fmla="*/ 123 w 310"/>
                <a:gd name="T13" fmla="*/ 4 h 309"/>
                <a:gd name="T14" fmla="*/ 81 w 310"/>
                <a:gd name="T15" fmla="*/ 18 h 309"/>
                <a:gd name="T16" fmla="*/ 44 w 310"/>
                <a:gd name="T17" fmla="*/ 46 h 309"/>
                <a:gd name="T18" fmla="*/ 18 w 310"/>
                <a:gd name="T19" fmla="*/ 81 h 309"/>
                <a:gd name="T20" fmla="*/ 3 w 310"/>
                <a:gd name="T21" fmla="*/ 124 h 309"/>
                <a:gd name="T22" fmla="*/ 0 w 310"/>
                <a:gd name="T23" fmla="*/ 155 h 309"/>
                <a:gd name="T24" fmla="*/ 4 w 310"/>
                <a:gd name="T25" fmla="*/ 193 h 309"/>
                <a:gd name="T26" fmla="*/ 18 w 310"/>
                <a:gd name="T27" fmla="*/ 230 h 309"/>
                <a:gd name="T28" fmla="*/ 41 w 310"/>
                <a:gd name="T29" fmla="*/ 260 h 309"/>
                <a:gd name="T30" fmla="*/ 69 w 310"/>
                <a:gd name="T31" fmla="*/ 285 h 309"/>
                <a:gd name="T32" fmla="*/ 103 w 310"/>
                <a:gd name="T33" fmla="*/ 300 h 309"/>
                <a:gd name="T34" fmla="*/ 141 w 310"/>
                <a:gd name="T35" fmla="*/ 309 h 309"/>
                <a:gd name="T36" fmla="*/ 170 w 310"/>
                <a:gd name="T37" fmla="*/ 309 h 309"/>
                <a:gd name="T38" fmla="*/ 214 w 310"/>
                <a:gd name="T39" fmla="*/ 298 h 309"/>
                <a:gd name="T40" fmla="*/ 252 w 310"/>
                <a:gd name="T41" fmla="*/ 274 h 309"/>
                <a:gd name="T42" fmla="*/ 282 w 310"/>
                <a:gd name="T43" fmla="*/ 241 h 309"/>
                <a:gd name="T44" fmla="*/ 302 w 310"/>
                <a:gd name="T45" fmla="*/ 201 h 309"/>
                <a:gd name="T46" fmla="*/ 310 w 310"/>
                <a:gd name="T47" fmla="*/ 155 h 309"/>
                <a:gd name="T48" fmla="*/ 307 w 310"/>
                <a:gd name="T49" fmla="*/ 128 h 309"/>
                <a:gd name="T50" fmla="*/ 235 w 310"/>
                <a:gd name="T51" fmla="*/ 168 h 309"/>
                <a:gd name="T52" fmla="*/ 230 w 310"/>
                <a:gd name="T53" fmla="*/ 177 h 309"/>
                <a:gd name="T54" fmla="*/ 171 w 310"/>
                <a:gd name="T55" fmla="*/ 234 h 309"/>
                <a:gd name="T56" fmla="*/ 168 w 310"/>
                <a:gd name="T57" fmla="*/ 240 h 309"/>
                <a:gd name="T58" fmla="*/ 145 w 310"/>
                <a:gd name="T59" fmla="*/ 243 h 309"/>
                <a:gd name="T60" fmla="*/ 138 w 310"/>
                <a:gd name="T61" fmla="*/ 240 h 309"/>
                <a:gd name="T62" fmla="*/ 136 w 310"/>
                <a:gd name="T63" fmla="*/ 179 h 309"/>
                <a:gd name="T64" fmla="*/ 77 w 310"/>
                <a:gd name="T65" fmla="*/ 177 h 309"/>
                <a:gd name="T66" fmla="*/ 71 w 310"/>
                <a:gd name="T67" fmla="*/ 168 h 309"/>
                <a:gd name="T68" fmla="*/ 72 w 310"/>
                <a:gd name="T69" fmla="*/ 149 h 309"/>
                <a:gd name="T70" fmla="*/ 81 w 310"/>
                <a:gd name="T71" fmla="*/ 142 h 309"/>
                <a:gd name="T72" fmla="*/ 136 w 310"/>
                <a:gd name="T73" fmla="*/ 89 h 309"/>
                <a:gd name="T74" fmla="*/ 141 w 310"/>
                <a:gd name="T75" fmla="*/ 79 h 309"/>
                <a:gd name="T76" fmla="*/ 162 w 310"/>
                <a:gd name="T77" fmla="*/ 78 h 309"/>
                <a:gd name="T78" fmla="*/ 171 w 310"/>
                <a:gd name="T79" fmla="*/ 85 h 309"/>
                <a:gd name="T80" fmla="*/ 226 w 310"/>
                <a:gd name="T81" fmla="*/ 142 h 309"/>
                <a:gd name="T82" fmla="*/ 232 w 310"/>
                <a:gd name="T83" fmla="*/ 146 h 309"/>
                <a:gd name="T84" fmla="*/ 235 w 310"/>
                <a:gd name="T85" fmla="*/ 168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10" h="309">
                  <a:moveTo>
                    <a:pt x="307" y="128"/>
                  </a:moveTo>
                  <a:lnTo>
                    <a:pt x="307" y="128"/>
                  </a:lnTo>
                  <a:lnTo>
                    <a:pt x="303" y="113"/>
                  </a:lnTo>
                  <a:lnTo>
                    <a:pt x="299" y="102"/>
                  </a:lnTo>
                  <a:lnTo>
                    <a:pt x="294" y="89"/>
                  </a:lnTo>
                  <a:lnTo>
                    <a:pt x="287" y="77"/>
                  </a:lnTo>
                  <a:lnTo>
                    <a:pt x="281" y="65"/>
                  </a:lnTo>
                  <a:lnTo>
                    <a:pt x="273" y="55"/>
                  </a:lnTo>
                  <a:lnTo>
                    <a:pt x="264" y="46"/>
                  </a:lnTo>
                  <a:lnTo>
                    <a:pt x="253" y="36"/>
                  </a:lnTo>
                  <a:lnTo>
                    <a:pt x="243" y="29"/>
                  </a:lnTo>
                  <a:lnTo>
                    <a:pt x="232" y="21"/>
                  </a:lnTo>
                  <a:lnTo>
                    <a:pt x="221" y="16"/>
                  </a:lnTo>
                  <a:lnTo>
                    <a:pt x="208" y="10"/>
                  </a:lnTo>
                  <a:lnTo>
                    <a:pt x="196" y="5"/>
                  </a:lnTo>
                  <a:lnTo>
                    <a:pt x="182" y="2"/>
                  </a:lnTo>
                  <a:lnTo>
                    <a:pt x="168" y="1"/>
                  </a:lnTo>
                  <a:lnTo>
                    <a:pt x="154" y="0"/>
                  </a:lnTo>
                  <a:lnTo>
                    <a:pt x="154" y="0"/>
                  </a:lnTo>
                  <a:lnTo>
                    <a:pt x="138" y="1"/>
                  </a:lnTo>
                  <a:lnTo>
                    <a:pt x="123" y="4"/>
                  </a:lnTo>
                  <a:lnTo>
                    <a:pt x="108" y="8"/>
                  </a:lnTo>
                  <a:lnTo>
                    <a:pt x="94" y="13"/>
                  </a:lnTo>
                  <a:lnTo>
                    <a:pt x="81" y="18"/>
                  </a:lnTo>
                  <a:lnTo>
                    <a:pt x="68" y="26"/>
                  </a:lnTo>
                  <a:lnTo>
                    <a:pt x="56" y="35"/>
                  </a:lnTo>
                  <a:lnTo>
                    <a:pt x="44" y="46"/>
                  </a:lnTo>
                  <a:lnTo>
                    <a:pt x="35" y="56"/>
                  </a:lnTo>
                  <a:lnTo>
                    <a:pt x="26" y="68"/>
                  </a:lnTo>
                  <a:lnTo>
                    <a:pt x="18" y="81"/>
                  </a:lnTo>
                  <a:lnTo>
                    <a:pt x="12" y="95"/>
                  </a:lnTo>
                  <a:lnTo>
                    <a:pt x="7" y="108"/>
                  </a:lnTo>
                  <a:lnTo>
                    <a:pt x="3" y="124"/>
                  </a:lnTo>
                  <a:lnTo>
                    <a:pt x="0" y="140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1" y="175"/>
                  </a:lnTo>
                  <a:lnTo>
                    <a:pt x="4" y="193"/>
                  </a:lnTo>
                  <a:lnTo>
                    <a:pt x="4" y="193"/>
                  </a:lnTo>
                  <a:lnTo>
                    <a:pt x="8" y="206"/>
                  </a:lnTo>
                  <a:lnTo>
                    <a:pt x="13" y="218"/>
                  </a:lnTo>
                  <a:lnTo>
                    <a:pt x="18" y="230"/>
                  </a:lnTo>
                  <a:lnTo>
                    <a:pt x="25" y="240"/>
                  </a:lnTo>
                  <a:lnTo>
                    <a:pt x="33" y="251"/>
                  </a:lnTo>
                  <a:lnTo>
                    <a:pt x="41" y="260"/>
                  </a:lnTo>
                  <a:lnTo>
                    <a:pt x="50" y="269"/>
                  </a:lnTo>
                  <a:lnTo>
                    <a:pt x="59" y="277"/>
                  </a:lnTo>
                  <a:lnTo>
                    <a:pt x="69" y="285"/>
                  </a:lnTo>
                  <a:lnTo>
                    <a:pt x="80" y="291"/>
                  </a:lnTo>
                  <a:lnTo>
                    <a:pt x="91" y="296"/>
                  </a:lnTo>
                  <a:lnTo>
                    <a:pt x="103" y="300"/>
                  </a:lnTo>
                  <a:lnTo>
                    <a:pt x="115" y="304"/>
                  </a:lnTo>
                  <a:lnTo>
                    <a:pt x="128" y="307"/>
                  </a:lnTo>
                  <a:lnTo>
                    <a:pt x="141" y="309"/>
                  </a:lnTo>
                  <a:lnTo>
                    <a:pt x="154" y="309"/>
                  </a:lnTo>
                  <a:lnTo>
                    <a:pt x="154" y="309"/>
                  </a:lnTo>
                  <a:lnTo>
                    <a:pt x="170" y="309"/>
                  </a:lnTo>
                  <a:lnTo>
                    <a:pt x="185" y="307"/>
                  </a:lnTo>
                  <a:lnTo>
                    <a:pt x="200" y="303"/>
                  </a:lnTo>
                  <a:lnTo>
                    <a:pt x="214" y="298"/>
                  </a:lnTo>
                  <a:lnTo>
                    <a:pt x="229" y="291"/>
                  </a:lnTo>
                  <a:lnTo>
                    <a:pt x="240" y="283"/>
                  </a:lnTo>
                  <a:lnTo>
                    <a:pt x="252" y="274"/>
                  </a:lnTo>
                  <a:lnTo>
                    <a:pt x="264" y="264"/>
                  </a:lnTo>
                  <a:lnTo>
                    <a:pt x="273" y="253"/>
                  </a:lnTo>
                  <a:lnTo>
                    <a:pt x="282" y="241"/>
                  </a:lnTo>
                  <a:lnTo>
                    <a:pt x="290" y="228"/>
                  </a:lnTo>
                  <a:lnTo>
                    <a:pt x="296" y="215"/>
                  </a:lnTo>
                  <a:lnTo>
                    <a:pt x="302" y="201"/>
                  </a:lnTo>
                  <a:lnTo>
                    <a:pt x="306" y="187"/>
                  </a:lnTo>
                  <a:lnTo>
                    <a:pt x="308" y="171"/>
                  </a:lnTo>
                  <a:lnTo>
                    <a:pt x="310" y="155"/>
                  </a:lnTo>
                  <a:lnTo>
                    <a:pt x="310" y="155"/>
                  </a:lnTo>
                  <a:lnTo>
                    <a:pt x="308" y="141"/>
                  </a:lnTo>
                  <a:lnTo>
                    <a:pt x="307" y="128"/>
                  </a:lnTo>
                  <a:lnTo>
                    <a:pt x="307" y="128"/>
                  </a:lnTo>
                  <a:close/>
                  <a:moveTo>
                    <a:pt x="235" y="168"/>
                  </a:moveTo>
                  <a:lnTo>
                    <a:pt x="235" y="168"/>
                  </a:lnTo>
                  <a:lnTo>
                    <a:pt x="235" y="172"/>
                  </a:lnTo>
                  <a:lnTo>
                    <a:pt x="232" y="176"/>
                  </a:lnTo>
                  <a:lnTo>
                    <a:pt x="230" y="177"/>
                  </a:lnTo>
                  <a:lnTo>
                    <a:pt x="226" y="179"/>
                  </a:lnTo>
                  <a:lnTo>
                    <a:pt x="171" y="179"/>
                  </a:lnTo>
                  <a:lnTo>
                    <a:pt x="171" y="234"/>
                  </a:lnTo>
                  <a:lnTo>
                    <a:pt x="171" y="234"/>
                  </a:lnTo>
                  <a:lnTo>
                    <a:pt x="171" y="238"/>
                  </a:lnTo>
                  <a:lnTo>
                    <a:pt x="168" y="240"/>
                  </a:lnTo>
                  <a:lnTo>
                    <a:pt x="166" y="243"/>
                  </a:lnTo>
                  <a:lnTo>
                    <a:pt x="162" y="243"/>
                  </a:lnTo>
                  <a:lnTo>
                    <a:pt x="145" y="243"/>
                  </a:lnTo>
                  <a:lnTo>
                    <a:pt x="145" y="243"/>
                  </a:lnTo>
                  <a:lnTo>
                    <a:pt x="141" y="243"/>
                  </a:lnTo>
                  <a:lnTo>
                    <a:pt x="138" y="240"/>
                  </a:lnTo>
                  <a:lnTo>
                    <a:pt x="136" y="238"/>
                  </a:lnTo>
                  <a:lnTo>
                    <a:pt x="136" y="234"/>
                  </a:lnTo>
                  <a:lnTo>
                    <a:pt x="136" y="179"/>
                  </a:lnTo>
                  <a:lnTo>
                    <a:pt x="81" y="179"/>
                  </a:lnTo>
                  <a:lnTo>
                    <a:pt x="81" y="179"/>
                  </a:lnTo>
                  <a:lnTo>
                    <a:pt x="77" y="177"/>
                  </a:lnTo>
                  <a:lnTo>
                    <a:pt x="74" y="176"/>
                  </a:lnTo>
                  <a:lnTo>
                    <a:pt x="72" y="172"/>
                  </a:lnTo>
                  <a:lnTo>
                    <a:pt x="71" y="168"/>
                  </a:lnTo>
                  <a:lnTo>
                    <a:pt x="71" y="153"/>
                  </a:lnTo>
                  <a:lnTo>
                    <a:pt x="71" y="153"/>
                  </a:lnTo>
                  <a:lnTo>
                    <a:pt x="72" y="149"/>
                  </a:lnTo>
                  <a:lnTo>
                    <a:pt x="74" y="146"/>
                  </a:lnTo>
                  <a:lnTo>
                    <a:pt x="77" y="143"/>
                  </a:lnTo>
                  <a:lnTo>
                    <a:pt x="81" y="142"/>
                  </a:lnTo>
                  <a:lnTo>
                    <a:pt x="136" y="142"/>
                  </a:lnTo>
                  <a:lnTo>
                    <a:pt x="136" y="89"/>
                  </a:lnTo>
                  <a:lnTo>
                    <a:pt x="136" y="89"/>
                  </a:lnTo>
                  <a:lnTo>
                    <a:pt x="136" y="85"/>
                  </a:lnTo>
                  <a:lnTo>
                    <a:pt x="138" y="81"/>
                  </a:lnTo>
                  <a:lnTo>
                    <a:pt x="141" y="79"/>
                  </a:lnTo>
                  <a:lnTo>
                    <a:pt x="145" y="78"/>
                  </a:lnTo>
                  <a:lnTo>
                    <a:pt x="162" y="78"/>
                  </a:lnTo>
                  <a:lnTo>
                    <a:pt x="162" y="78"/>
                  </a:lnTo>
                  <a:lnTo>
                    <a:pt x="166" y="79"/>
                  </a:lnTo>
                  <a:lnTo>
                    <a:pt x="168" y="81"/>
                  </a:lnTo>
                  <a:lnTo>
                    <a:pt x="171" y="85"/>
                  </a:lnTo>
                  <a:lnTo>
                    <a:pt x="171" y="89"/>
                  </a:lnTo>
                  <a:lnTo>
                    <a:pt x="171" y="142"/>
                  </a:lnTo>
                  <a:lnTo>
                    <a:pt x="226" y="142"/>
                  </a:lnTo>
                  <a:lnTo>
                    <a:pt x="226" y="142"/>
                  </a:lnTo>
                  <a:lnTo>
                    <a:pt x="230" y="143"/>
                  </a:lnTo>
                  <a:lnTo>
                    <a:pt x="232" y="146"/>
                  </a:lnTo>
                  <a:lnTo>
                    <a:pt x="235" y="149"/>
                  </a:lnTo>
                  <a:lnTo>
                    <a:pt x="235" y="153"/>
                  </a:lnTo>
                  <a:lnTo>
                    <a:pt x="235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6" name="Group 82出自【趣你的PPT】(微信:qunideppt)：最优质的PPT资源库"/>
          <p:cNvGrpSpPr/>
          <p:nvPr/>
        </p:nvGrpSpPr>
        <p:grpSpPr>
          <a:xfrm>
            <a:off x="2835923" y="2821677"/>
            <a:ext cx="357774" cy="447598"/>
            <a:chOff x="7268245" y="5108787"/>
            <a:chExt cx="357774" cy="447598"/>
          </a:xfrm>
          <a:solidFill>
            <a:srgbClr val="FEFEFE"/>
          </a:solidFill>
        </p:grpSpPr>
        <p:sp>
          <p:nvSpPr>
            <p:cNvPr id="5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476820" y="5407186"/>
              <a:ext cx="149199" cy="149199"/>
            </a:xfrm>
            <a:custGeom>
              <a:avLst/>
              <a:gdLst>
                <a:gd name="T0" fmla="*/ 384 w 391"/>
                <a:gd name="T1" fmla="*/ 145 h 392"/>
                <a:gd name="T2" fmla="*/ 364 w 391"/>
                <a:gd name="T3" fmla="*/ 98 h 392"/>
                <a:gd name="T4" fmla="*/ 334 w 391"/>
                <a:gd name="T5" fmla="*/ 57 h 392"/>
                <a:gd name="T6" fmla="*/ 295 w 391"/>
                <a:gd name="T7" fmla="*/ 27 h 392"/>
                <a:gd name="T8" fmla="*/ 248 w 391"/>
                <a:gd name="T9" fmla="*/ 8 h 392"/>
                <a:gd name="T10" fmla="*/ 196 w 391"/>
                <a:gd name="T11" fmla="*/ 0 h 392"/>
                <a:gd name="T12" fmla="*/ 155 w 391"/>
                <a:gd name="T13" fmla="*/ 4 h 392"/>
                <a:gd name="T14" fmla="*/ 102 w 391"/>
                <a:gd name="T15" fmla="*/ 23 h 392"/>
                <a:gd name="T16" fmla="*/ 57 w 391"/>
                <a:gd name="T17" fmla="*/ 57 h 392"/>
                <a:gd name="T18" fmla="*/ 23 w 391"/>
                <a:gd name="T19" fmla="*/ 103 h 392"/>
                <a:gd name="T20" fmla="*/ 4 w 391"/>
                <a:gd name="T21" fmla="*/ 157 h 392"/>
                <a:gd name="T22" fmla="*/ 0 w 391"/>
                <a:gd name="T23" fmla="*/ 196 h 392"/>
                <a:gd name="T24" fmla="*/ 5 w 391"/>
                <a:gd name="T25" fmla="*/ 245 h 392"/>
                <a:gd name="T26" fmla="*/ 17 w 391"/>
                <a:gd name="T27" fmla="*/ 275 h 392"/>
                <a:gd name="T28" fmla="*/ 40 w 391"/>
                <a:gd name="T29" fmla="*/ 316 h 392"/>
                <a:gd name="T30" fmla="*/ 74 w 391"/>
                <a:gd name="T31" fmla="*/ 350 h 392"/>
                <a:gd name="T32" fmla="*/ 115 w 391"/>
                <a:gd name="T33" fmla="*/ 375 h 392"/>
                <a:gd name="T34" fmla="*/ 162 w 391"/>
                <a:gd name="T35" fmla="*/ 389 h 392"/>
                <a:gd name="T36" fmla="*/ 196 w 391"/>
                <a:gd name="T37" fmla="*/ 392 h 392"/>
                <a:gd name="T38" fmla="*/ 253 w 391"/>
                <a:gd name="T39" fmla="*/ 383 h 392"/>
                <a:gd name="T40" fmla="*/ 305 w 391"/>
                <a:gd name="T41" fmla="*/ 359 h 392"/>
                <a:gd name="T42" fmla="*/ 346 w 391"/>
                <a:gd name="T43" fmla="*/ 321 h 392"/>
                <a:gd name="T44" fmla="*/ 376 w 391"/>
                <a:gd name="T45" fmla="*/ 273 h 392"/>
                <a:gd name="T46" fmla="*/ 390 w 391"/>
                <a:gd name="T47" fmla="*/ 215 h 392"/>
                <a:gd name="T48" fmla="*/ 390 w 391"/>
                <a:gd name="T49" fmla="*/ 179 h 392"/>
                <a:gd name="T50" fmla="*/ 299 w 391"/>
                <a:gd name="T51" fmla="*/ 214 h 392"/>
                <a:gd name="T52" fmla="*/ 295 w 391"/>
                <a:gd name="T53" fmla="*/ 222 h 392"/>
                <a:gd name="T54" fmla="*/ 216 w 391"/>
                <a:gd name="T55" fmla="*/ 226 h 392"/>
                <a:gd name="T56" fmla="*/ 216 w 391"/>
                <a:gd name="T57" fmla="*/ 300 h 392"/>
                <a:gd name="T58" fmla="*/ 205 w 391"/>
                <a:gd name="T59" fmla="*/ 308 h 392"/>
                <a:gd name="T60" fmla="*/ 179 w 391"/>
                <a:gd name="T61" fmla="*/ 307 h 392"/>
                <a:gd name="T62" fmla="*/ 171 w 391"/>
                <a:gd name="T63" fmla="*/ 295 h 392"/>
                <a:gd name="T64" fmla="*/ 103 w 391"/>
                <a:gd name="T65" fmla="*/ 226 h 392"/>
                <a:gd name="T66" fmla="*/ 91 w 391"/>
                <a:gd name="T67" fmla="*/ 218 h 392"/>
                <a:gd name="T68" fmla="*/ 90 w 391"/>
                <a:gd name="T69" fmla="*/ 193 h 392"/>
                <a:gd name="T70" fmla="*/ 98 w 391"/>
                <a:gd name="T71" fmla="*/ 181 h 392"/>
                <a:gd name="T72" fmla="*/ 171 w 391"/>
                <a:gd name="T73" fmla="*/ 111 h 392"/>
                <a:gd name="T74" fmla="*/ 175 w 391"/>
                <a:gd name="T75" fmla="*/ 103 h 392"/>
                <a:gd name="T76" fmla="*/ 205 w 391"/>
                <a:gd name="T77" fmla="*/ 99 h 392"/>
                <a:gd name="T78" fmla="*/ 214 w 391"/>
                <a:gd name="T79" fmla="*/ 103 h 392"/>
                <a:gd name="T80" fmla="*/ 216 w 391"/>
                <a:gd name="T81" fmla="*/ 180 h 392"/>
                <a:gd name="T82" fmla="*/ 291 w 391"/>
                <a:gd name="T83" fmla="*/ 181 h 392"/>
                <a:gd name="T84" fmla="*/ 299 w 391"/>
                <a:gd name="T85" fmla="*/ 193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91" h="392">
                  <a:moveTo>
                    <a:pt x="388" y="162"/>
                  </a:moveTo>
                  <a:lnTo>
                    <a:pt x="388" y="162"/>
                  </a:lnTo>
                  <a:lnTo>
                    <a:pt x="384" y="145"/>
                  </a:lnTo>
                  <a:lnTo>
                    <a:pt x="378" y="128"/>
                  </a:lnTo>
                  <a:lnTo>
                    <a:pt x="372" y="112"/>
                  </a:lnTo>
                  <a:lnTo>
                    <a:pt x="364" y="98"/>
                  </a:lnTo>
                  <a:lnTo>
                    <a:pt x="355" y="83"/>
                  </a:lnTo>
                  <a:lnTo>
                    <a:pt x="346" y="70"/>
                  </a:lnTo>
                  <a:lnTo>
                    <a:pt x="334" y="57"/>
                  </a:lnTo>
                  <a:lnTo>
                    <a:pt x="321" y="47"/>
                  </a:lnTo>
                  <a:lnTo>
                    <a:pt x="308" y="36"/>
                  </a:lnTo>
                  <a:lnTo>
                    <a:pt x="295" y="27"/>
                  </a:lnTo>
                  <a:lnTo>
                    <a:pt x="279" y="20"/>
                  </a:lnTo>
                  <a:lnTo>
                    <a:pt x="264" y="13"/>
                  </a:lnTo>
                  <a:lnTo>
                    <a:pt x="248" y="8"/>
                  </a:lnTo>
                  <a:lnTo>
                    <a:pt x="231" y="4"/>
                  </a:lnTo>
                  <a:lnTo>
                    <a:pt x="213" y="1"/>
                  </a:lnTo>
                  <a:lnTo>
                    <a:pt x="196" y="0"/>
                  </a:lnTo>
                  <a:lnTo>
                    <a:pt x="196" y="0"/>
                  </a:lnTo>
                  <a:lnTo>
                    <a:pt x="175" y="1"/>
                  </a:lnTo>
                  <a:lnTo>
                    <a:pt x="155" y="4"/>
                  </a:lnTo>
                  <a:lnTo>
                    <a:pt x="137" y="9"/>
                  </a:lnTo>
                  <a:lnTo>
                    <a:pt x="119" y="16"/>
                  </a:lnTo>
                  <a:lnTo>
                    <a:pt x="102" y="23"/>
                  </a:lnTo>
                  <a:lnTo>
                    <a:pt x="86" y="34"/>
                  </a:lnTo>
                  <a:lnTo>
                    <a:pt x="70" y="44"/>
                  </a:lnTo>
                  <a:lnTo>
                    <a:pt x="57" y="57"/>
                  </a:lnTo>
                  <a:lnTo>
                    <a:pt x="44" y="72"/>
                  </a:lnTo>
                  <a:lnTo>
                    <a:pt x="32" y="86"/>
                  </a:lnTo>
                  <a:lnTo>
                    <a:pt x="23" y="103"/>
                  </a:lnTo>
                  <a:lnTo>
                    <a:pt x="15" y="120"/>
                  </a:lnTo>
                  <a:lnTo>
                    <a:pt x="8" y="138"/>
                  </a:lnTo>
                  <a:lnTo>
                    <a:pt x="4" y="157"/>
                  </a:lnTo>
                  <a:lnTo>
                    <a:pt x="0" y="176"/>
                  </a:lnTo>
                  <a:lnTo>
                    <a:pt x="0" y="196"/>
                  </a:lnTo>
                  <a:lnTo>
                    <a:pt x="0" y="196"/>
                  </a:lnTo>
                  <a:lnTo>
                    <a:pt x="0" y="209"/>
                  </a:lnTo>
                  <a:lnTo>
                    <a:pt x="1" y="221"/>
                  </a:lnTo>
                  <a:lnTo>
                    <a:pt x="5" y="245"/>
                  </a:lnTo>
                  <a:lnTo>
                    <a:pt x="5" y="245"/>
                  </a:lnTo>
                  <a:lnTo>
                    <a:pt x="10" y="261"/>
                  </a:lnTo>
                  <a:lnTo>
                    <a:pt x="17" y="275"/>
                  </a:lnTo>
                  <a:lnTo>
                    <a:pt x="23" y="290"/>
                  </a:lnTo>
                  <a:lnTo>
                    <a:pt x="31" y="304"/>
                  </a:lnTo>
                  <a:lnTo>
                    <a:pt x="40" y="316"/>
                  </a:lnTo>
                  <a:lnTo>
                    <a:pt x="51" y="329"/>
                  </a:lnTo>
                  <a:lnTo>
                    <a:pt x="62" y="339"/>
                  </a:lnTo>
                  <a:lnTo>
                    <a:pt x="74" y="350"/>
                  </a:lnTo>
                  <a:lnTo>
                    <a:pt x="87" y="359"/>
                  </a:lnTo>
                  <a:lnTo>
                    <a:pt x="100" y="368"/>
                  </a:lnTo>
                  <a:lnTo>
                    <a:pt x="115" y="375"/>
                  </a:lnTo>
                  <a:lnTo>
                    <a:pt x="130" y="381"/>
                  </a:lnTo>
                  <a:lnTo>
                    <a:pt x="146" y="385"/>
                  </a:lnTo>
                  <a:lnTo>
                    <a:pt x="162" y="389"/>
                  </a:lnTo>
                  <a:lnTo>
                    <a:pt x="179" y="392"/>
                  </a:lnTo>
                  <a:lnTo>
                    <a:pt x="196" y="392"/>
                  </a:lnTo>
                  <a:lnTo>
                    <a:pt x="196" y="392"/>
                  </a:lnTo>
                  <a:lnTo>
                    <a:pt x="215" y="390"/>
                  </a:lnTo>
                  <a:lnTo>
                    <a:pt x="235" y="388"/>
                  </a:lnTo>
                  <a:lnTo>
                    <a:pt x="253" y="383"/>
                  </a:lnTo>
                  <a:lnTo>
                    <a:pt x="271" y="376"/>
                  </a:lnTo>
                  <a:lnTo>
                    <a:pt x="288" y="368"/>
                  </a:lnTo>
                  <a:lnTo>
                    <a:pt x="305" y="359"/>
                  </a:lnTo>
                  <a:lnTo>
                    <a:pt x="320" y="347"/>
                  </a:lnTo>
                  <a:lnTo>
                    <a:pt x="334" y="334"/>
                  </a:lnTo>
                  <a:lnTo>
                    <a:pt x="346" y="321"/>
                  </a:lnTo>
                  <a:lnTo>
                    <a:pt x="358" y="306"/>
                  </a:lnTo>
                  <a:lnTo>
                    <a:pt x="368" y="290"/>
                  </a:lnTo>
                  <a:lnTo>
                    <a:pt x="376" y="273"/>
                  </a:lnTo>
                  <a:lnTo>
                    <a:pt x="382" y="255"/>
                  </a:lnTo>
                  <a:lnTo>
                    <a:pt x="388" y="235"/>
                  </a:lnTo>
                  <a:lnTo>
                    <a:pt x="390" y="215"/>
                  </a:lnTo>
                  <a:lnTo>
                    <a:pt x="391" y="196"/>
                  </a:lnTo>
                  <a:lnTo>
                    <a:pt x="391" y="196"/>
                  </a:lnTo>
                  <a:lnTo>
                    <a:pt x="390" y="179"/>
                  </a:lnTo>
                  <a:lnTo>
                    <a:pt x="388" y="162"/>
                  </a:lnTo>
                  <a:lnTo>
                    <a:pt x="388" y="162"/>
                  </a:lnTo>
                  <a:close/>
                  <a:moveTo>
                    <a:pt x="299" y="214"/>
                  </a:moveTo>
                  <a:lnTo>
                    <a:pt x="299" y="214"/>
                  </a:lnTo>
                  <a:lnTo>
                    <a:pt x="297" y="218"/>
                  </a:lnTo>
                  <a:lnTo>
                    <a:pt x="295" y="222"/>
                  </a:lnTo>
                  <a:lnTo>
                    <a:pt x="291" y="225"/>
                  </a:lnTo>
                  <a:lnTo>
                    <a:pt x="286" y="226"/>
                  </a:lnTo>
                  <a:lnTo>
                    <a:pt x="216" y="226"/>
                  </a:lnTo>
                  <a:lnTo>
                    <a:pt x="216" y="295"/>
                  </a:lnTo>
                  <a:lnTo>
                    <a:pt x="216" y="295"/>
                  </a:lnTo>
                  <a:lnTo>
                    <a:pt x="216" y="300"/>
                  </a:lnTo>
                  <a:lnTo>
                    <a:pt x="214" y="304"/>
                  </a:lnTo>
                  <a:lnTo>
                    <a:pt x="210" y="307"/>
                  </a:lnTo>
                  <a:lnTo>
                    <a:pt x="205" y="308"/>
                  </a:lnTo>
                  <a:lnTo>
                    <a:pt x="184" y="308"/>
                  </a:lnTo>
                  <a:lnTo>
                    <a:pt x="184" y="308"/>
                  </a:lnTo>
                  <a:lnTo>
                    <a:pt x="179" y="307"/>
                  </a:lnTo>
                  <a:lnTo>
                    <a:pt x="175" y="304"/>
                  </a:lnTo>
                  <a:lnTo>
                    <a:pt x="172" y="300"/>
                  </a:lnTo>
                  <a:lnTo>
                    <a:pt x="171" y="295"/>
                  </a:lnTo>
                  <a:lnTo>
                    <a:pt x="171" y="226"/>
                  </a:lnTo>
                  <a:lnTo>
                    <a:pt x="103" y="226"/>
                  </a:lnTo>
                  <a:lnTo>
                    <a:pt x="103" y="226"/>
                  </a:lnTo>
                  <a:lnTo>
                    <a:pt x="98" y="225"/>
                  </a:lnTo>
                  <a:lnTo>
                    <a:pt x="94" y="222"/>
                  </a:lnTo>
                  <a:lnTo>
                    <a:pt x="91" y="218"/>
                  </a:lnTo>
                  <a:lnTo>
                    <a:pt x="90" y="214"/>
                  </a:lnTo>
                  <a:lnTo>
                    <a:pt x="90" y="193"/>
                  </a:lnTo>
                  <a:lnTo>
                    <a:pt x="90" y="193"/>
                  </a:lnTo>
                  <a:lnTo>
                    <a:pt x="91" y="188"/>
                  </a:lnTo>
                  <a:lnTo>
                    <a:pt x="94" y="184"/>
                  </a:lnTo>
                  <a:lnTo>
                    <a:pt x="98" y="181"/>
                  </a:lnTo>
                  <a:lnTo>
                    <a:pt x="103" y="180"/>
                  </a:lnTo>
                  <a:lnTo>
                    <a:pt x="171" y="180"/>
                  </a:lnTo>
                  <a:lnTo>
                    <a:pt x="171" y="111"/>
                  </a:lnTo>
                  <a:lnTo>
                    <a:pt x="171" y="111"/>
                  </a:lnTo>
                  <a:lnTo>
                    <a:pt x="172" y="107"/>
                  </a:lnTo>
                  <a:lnTo>
                    <a:pt x="175" y="103"/>
                  </a:lnTo>
                  <a:lnTo>
                    <a:pt x="179" y="100"/>
                  </a:lnTo>
                  <a:lnTo>
                    <a:pt x="184" y="99"/>
                  </a:lnTo>
                  <a:lnTo>
                    <a:pt x="205" y="99"/>
                  </a:lnTo>
                  <a:lnTo>
                    <a:pt x="205" y="99"/>
                  </a:lnTo>
                  <a:lnTo>
                    <a:pt x="210" y="100"/>
                  </a:lnTo>
                  <a:lnTo>
                    <a:pt x="214" y="103"/>
                  </a:lnTo>
                  <a:lnTo>
                    <a:pt x="216" y="107"/>
                  </a:lnTo>
                  <a:lnTo>
                    <a:pt x="216" y="111"/>
                  </a:lnTo>
                  <a:lnTo>
                    <a:pt x="216" y="180"/>
                  </a:lnTo>
                  <a:lnTo>
                    <a:pt x="286" y="180"/>
                  </a:lnTo>
                  <a:lnTo>
                    <a:pt x="286" y="180"/>
                  </a:lnTo>
                  <a:lnTo>
                    <a:pt x="291" y="181"/>
                  </a:lnTo>
                  <a:lnTo>
                    <a:pt x="295" y="184"/>
                  </a:lnTo>
                  <a:lnTo>
                    <a:pt x="297" y="188"/>
                  </a:lnTo>
                  <a:lnTo>
                    <a:pt x="299" y="193"/>
                  </a:lnTo>
                  <a:lnTo>
                    <a:pt x="299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68245" y="5108787"/>
              <a:ext cx="315145" cy="408014"/>
            </a:xfrm>
            <a:custGeom>
              <a:avLst/>
              <a:gdLst>
                <a:gd name="T0" fmla="*/ 505 w 825"/>
                <a:gd name="T1" fmla="*/ 981 h 1070"/>
                <a:gd name="T2" fmla="*/ 369 w 825"/>
                <a:gd name="T3" fmla="*/ 980 h 1070"/>
                <a:gd name="T4" fmla="*/ 106 w 825"/>
                <a:gd name="T5" fmla="*/ 232 h 1070"/>
                <a:gd name="T6" fmla="*/ 202 w 825"/>
                <a:gd name="T7" fmla="*/ 231 h 1070"/>
                <a:gd name="T8" fmla="*/ 202 w 825"/>
                <a:gd name="T9" fmla="*/ 151 h 1070"/>
                <a:gd name="T10" fmla="*/ 189 w 825"/>
                <a:gd name="T11" fmla="*/ 101 h 1070"/>
                <a:gd name="T12" fmla="*/ 231 w 825"/>
                <a:gd name="T13" fmla="*/ 151 h 1070"/>
                <a:gd name="T14" fmla="*/ 219 w 825"/>
                <a:gd name="T15" fmla="*/ 231 h 1070"/>
                <a:gd name="T16" fmla="*/ 618 w 825"/>
                <a:gd name="T17" fmla="*/ 151 h 1070"/>
                <a:gd name="T18" fmla="*/ 606 w 825"/>
                <a:gd name="T19" fmla="*/ 101 h 1070"/>
                <a:gd name="T20" fmla="*/ 648 w 825"/>
                <a:gd name="T21" fmla="*/ 151 h 1070"/>
                <a:gd name="T22" fmla="*/ 635 w 825"/>
                <a:gd name="T23" fmla="*/ 231 h 1070"/>
                <a:gd name="T24" fmla="*/ 730 w 825"/>
                <a:gd name="T25" fmla="*/ 232 h 1070"/>
                <a:gd name="T26" fmla="*/ 730 w 825"/>
                <a:gd name="T27" fmla="*/ 576 h 1070"/>
                <a:gd name="T28" fmla="*/ 730 w 825"/>
                <a:gd name="T29" fmla="*/ 741 h 1070"/>
                <a:gd name="T30" fmla="*/ 747 w 825"/>
                <a:gd name="T31" fmla="*/ 741 h 1070"/>
                <a:gd name="T32" fmla="*/ 766 w 825"/>
                <a:gd name="T33" fmla="*/ 741 h 1070"/>
                <a:gd name="T34" fmla="*/ 807 w 825"/>
                <a:gd name="T35" fmla="*/ 748 h 1070"/>
                <a:gd name="T36" fmla="*/ 825 w 825"/>
                <a:gd name="T37" fmla="*/ 145 h 1070"/>
                <a:gd name="T38" fmla="*/ 684 w 825"/>
                <a:gd name="T39" fmla="*/ 145 h 1070"/>
                <a:gd name="T40" fmla="*/ 543 w 825"/>
                <a:gd name="T41" fmla="*/ 80 h 1070"/>
                <a:gd name="T42" fmla="*/ 543 w 825"/>
                <a:gd name="T43" fmla="*/ 77 h 1070"/>
                <a:gd name="T44" fmla="*/ 540 w 825"/>
                <a:gd name="T45" fmla="*/ 61 h 1070"/>
                <a:gd name="T46" fmla="*/ 533 w 825"/>
                <a:gd name="T47" fmla="*/ 47 h 1070"/>
                <a:gd name="T48" fmla="*/ 521 w 825"/>
                <a:gd name="T49" fmla="*/ 34 h 1070"/>
                <a:gd name="T50" fmla="*/ 505 w 825"/>
                <a:gd name="T51" fmla="*/ 22 h 1070"/>
                <a:gd name="T52" fmla="*/ 486 w 825"/>
                <a:gd name="T53" fmla="*/ 13 h 1070"/>
                <a:gd name="T54" fmla="*/ 463 w 825"/>
                <a:gd name="T55" fmla="*/ 7 h 1070"/>
                <a:gd name="T56" fmla="*/ 439 w 825"/>
                <a:gd name="T57" fmla="*/ 1 h 1070"/>
                <a:gd name="T58" fmla="*/ 413 w 825"/>
                <a:gd name="T59" fmla="*/ 0 h 1070"/>
                <a:gd name="T60" fmla="*/ 399 w 825"/>
                <a:gd name="T61" fmla="*/ 0 h 1070"/>
                <a:gd name="T62" fmla="*/ 375 w 825"/>
                <a:gd name="T63" fmla="*/ 4 h 1070"/>
                <a:gd name="T64" fmla="*/ 351 w 825"/>
                <a:gd name="T65" fmla="*/ 9 h 1070"/>
                <a:gd name="T66" fmla="*/ 330 w 825"/>
                <a:gd name="T67" fmla="*/ 18 h 1070"/>
                <a:gd name="T68" fmla="*/ 312 w 825"/>
                <a:gd name="T69" fmla="*/ 29 h 1070"/>
                <a:gd name="T70" fmla="*/ 299 w 825"/>
                <a:gd name="T71" fmla="*/ 40 h 1070"/>
                <a:gd name="T72" fmla="*/ 288 w 825"/>
                <a:gd name="T73" fmla="*/ 55 h 1070"/>
                <a:gd name="T74" fmla="*/ 283 w 825"/>
                <a:gd name="T75" fmla="*/ 69 h 1070"/>
                <a:gd name="T76" fmla="*/ 282 w 825"/>
                <a:gd name="T77" fmla="*/ 80 h 1070"/>
                <a:gd name="T78" fmla="*/ 142 w 825"/>
                <a:gd name="T79" fmla="*/ 145 h 1070"/>
                <a:gd name="T80" fmla="*/ 0 w 825"/>
                <a:gd name="T81" fmla="*/ 1070 h 1070"/>
                <a:gd name="T82" fmla="*/ 522 w 825"/>
                <a:gd name="T83" fmla="*/ 1070 h 1070"/>
                <a:gd name="T84" fmla="*/ 513 w 825"/>
                <a:gd name="T85" fmla="*/ 1041 h 1070"/>
                <a:gd name="T86" fmla="*/ 509 w 825"/>
                <a:gd name="T87" fmla="*/ 1027 h 1070"/>
                <a:gd name="T88" fmla="*/ 505 w 825"/>
                <a:gd name="T89" fmla="*/ 996 h 1070"/>
                <a:gd name="T90" fmla="*/ 505 w 825"/>
                <a:gd name="T91" fmla="*/ 981 h 10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25" h="1070">
                  <a:moveTo>
                    <a:pt x="505" y="981"/>
                  </a:moveTo>
                  <a:lnTo>
                    <a:pt x="505" y="981"/>
                  </a:lnTo>
                  <a:lnTo>
                    <a:pt x="505" y="980"/>
                  </a:lnTo>
                  <a:lnTo>
                    <a:pt x="369" y="980"/>
                  </a:lnTo>
                  <a:lnTo>
                    <a:pt x="106" y="696"/>
                  </a:lnTo>
                  <a:lnTo>
                    <a:pt x="106" y="232"/>
                  </a:lnTo>
                  <a:lnTo>
                    <a:pt x="202" y="232"/>
                  </a:lnTo>
                  <a:lnTo>
                    <a:pt x="202" y="231"/>
                  </a:lnTo>
                  <a:lnTo>
                    <a:pt x="202" y="231"/>
                  </a:lnTo>
                  <a:lnTo>
                    <a:pt x="202" y="151"/>
                  </a:lnTo>
                  <a:lnTo>
                    <a:pt x="189" y="151"/>
                  </a:lnTo>
                  <a:lnTo>
                    <a:pt x="189" y="101"/>
                  </a:lnTo>
                  <a:lnTo>
                    <a:pt x="231" y="101"/>
                  </a:lnTo>
                  <a:lnTo>
                    <a:pt x="231" y="151"/>
                  </a:lnTo>
                  <a:lnTo>
                    <a:pt x="219" y="151"/>
                  </a:lnTo>
                  <a:lnTo>
                    <a:pt x="219" y="231"/>
                  </a:lnTo>
                  <a:lnTo>
                    <a:pt x="618" y="231"/>
                  </a:lnTo>
                  <a:lnTo>
                    <a:pt x="618" y="151"/>
                  </a:lnTo>
                  <a:lnTo>
                    <a:pt x="606" y="151"/>
                  </a:lnTo>
                  <a:lnTo>
                    <a:pt x="606" y="101"/>
                  </a:lnTo>
                  <a:lnTo>
                    <a:pt x="648" y="101"/>
                  </a:lnTo>
                  <a:lnTo>
                    <a:pt x="648" y="151"/>
                  </a:lnTo>
                  <a:lnTo>
                    <a:pt x="635" y="151"/>
                  </a:lnTo>
                  <a:lnTo>
                    <a:pt x="635" y="231"/>
                  </a:lnTo>
                  <a:lnTo>
                    <a:pt x="635" y="232"/>
                  </a:lnTo>
                  <a:lnTo>
                    <a:pt x="730" y="232"/>
                  </a:lnTo>
                  <a:lnTo>
                    <a:pt x="730" y="521"/>
                  </a:lnTo>
                  <a:lnTo>
                    <a:pt x="730" y="576"/>
                  </a:lnTo>
                  <a:lnTo>
                    <a:pt x="730" y="631"/>
                  </a:lnTo>
                  <a:lnTo>
                    <a:pt x="730" y="741"/>
                  </a:lnTo>
                  <a:lnTo>
                    <a:pt x="730" y="741"/>
                  </a:lnTo>
                  <a:lnTo>
                    <a:pt x="747" y="741"/>
                  </a:lnTo>
                  <a:lnTo>
                    <a:pt x="747" y="741"/>
                  </a:lnTo>
                  <a:lnTo>
                    <a:pt x="766" y="741"/>
                  </a:lnTo>
                  <a:lnTo>
                    <a:pt x="787" y="743"/>
                  </a:lnTo>
                  <a:lnTo>
                    <a:pt x="807" y="748"/>
                  </a:lnTo>
                  <a:lnTo>
                    <a:pt x="825" y="754"/>
                  </a:lnTo>
                  <a:lnTo>
                    <a:pt x="825" y="145"/>
                  </a:lnTo>
                  <a:lnTo>
                    <a:pt x="685" y="145"/>
                  </a:lnTo>
                  <a:lnTo>
                    <a:pt x="684" y="145"/>
                  </a:lnTo>
                  <a:lnTo>
                    <a:pt x="684" y="80"/>
                  </a:lnTo>
                  <a:lnTo>
                    <a:pt x="543" y="80"/>
                  </a:lnTo>
                  <a:lnTo>
                    <a:pt x="543" y="77"/>
                  </a:lnTo>
                  <a:lnTo>
                    <a:pt x="543" y="77"/>
                  </a:lnTo>
                  <a:lnTo>
                    <a:pt x="543" y="69"/>
                  </a:lnTo>
                  <a:lnTo>
                    <a:pt x="540" y="61"/>
                  </a:lnTo>
                  <a:lnTo>
                    <a:pt x="538" y="55"/>
                  </a:lnTo>
                  <a:lnTo>
                    <a:pt x="533" y="47"/>
                  </a:lnTo>
                  <a:lnTo>
                    <a:pt x="527" y="40"/>
                  </a:lnTo>
                  <a:lnTo>
                    <a:pt x="521" y="34"/>
                  </a:lnTo>
                  <a:lnTo>
                    <a:pt x="513" y="29"/>
                  </a:lnTo>
                  <a:lnTo>
                    <a:pt x="505" y="22"/>
                  </a:lnTo>
                  <a:lnTo>
                    <a:pt x="496" y="18"/>
                  </a:lnTo>
                  <a:lnTo>
                    <a:pt x="486" y="13"/>
                  </a:lnTo>
                  <a:lnTo>
                    <a:pt x="475" y="9"/>
                  </a:lnTo>
                  <a:lnTo>
                    <a:pt x="463" y="7"/>
                  </a:lnTo>
                  <a:lnTo>
                    <a:pt x="452" y="4"/>
                  </a:lnTo>
                  <a:lnTo>
                    <a:pt x="439" y="1"/>
                  </a:lnTo>
                  <a:lnTo>
                    <a:pt x="426" y="0"/>
                  </a:lnTo>
                  <a:lnTo>
                    <a:pt x="413" y="0"/>
                  </a:lnTo>
                  <a:lnTo>
                    <a:pt x="413" y="0"/>
                  </a:lnTo>
                  <a:lnTo>
                    <a:pt x="399" y="0"/>
                  </a:lnTo>
                  <a:lnTo>
                    <a:pt x="386" y="1"/>
                  </a:lnTo>
                  <a:lnTo>
                    <a:pt x="375" y="4"/>
                  </a:lnTo>
                  <a:lnTo>
                    <a:pt x="362" y="7"/>
                  </a:lnTo>
                  <a:lnTo>
                    <a:pt x="351" y="9"/>
                  </a:lnTo>
                  <a:lnTo>
                    <a:pt x="339" y="13"/>
                  </a:lnTo>
                  <a:lnTo>
                    <a:pt x="330" y="18"/>
                  </a:lnTo>
                  <a:lnTo>
                    <a:pt x="321" y="22"/>
                  </a:lnTo>
                  <a:lnTo>
                    <a:pt x="312" y="29"/>
                  </a:lnTo>
                  <a:lnTo>
                    <a:pt x="305" y="34"/>
                  </a:lnTo>
                  <a:lnTo>
                    <a:pt x="299" y="40"/>
                  </a:lnTo>
                  <a:lnTo>
                    <a:pt x="292" y="47"/>
                  </a:lnTo>
                  <a:lnTo>
                    <a:pt x="288" y="55"/>
                  </a:lnTo>
                  <a:lnTo>
                    <a:pt x="286" y="61"/>
                  </a:lnTo>
                  <a:lnTo>
                    <a:pt x="283" y="69"/>
                  </a:lnTo>
                  <a:lnTo>
                    <a:pt x="282" y="77"/>
                  </a:lnTo>
                  <a:lnTo>
                    <a:pt x="282" y="80"/>
                  </a:lnTo>
                  <a:lnTo>
                    <a:pt x="142" y="80"/>
                  </a:lnTo>
                  <a:lnTo>
                    <a:pt x="142" y="145"/>
                  </a:lnTo>
                  <a:lnTo>
                    <a:pt x="0" y="145"/>
                  </a:lnTo>
                  <a:lnTo>
                    <a:pt x="0" y="1070"/>
                  </a:lnTo>
                  <a:lnTo>
                    <a:pt x="522" y="1070"/>
                  </a:lnTo>
                  <a:lnTo>
                    <a:pt x="522" y="1070"/>
                  </a:lnTo>
                  <a:lnTo>
                    <a:pt x="517" y="1055"/>
                  </a:lnTo>
                  <a:lnTo>
                    <a:pt x="513" y="1041"/>
                  </a:lnTo>
                  <a:lnTo>
                    <a:pt x="513" y="1041"/>
                  </a:lnTo>
                  <a:lnTo>
                    <a:pt x="509" y="1027"/>
                  </a:lnTo>
                  <a:lnTo>
                    <a:pt x="508" y="1012"/>
                  </a:lnTo>
                  <a:lnTo>
                    <a:pt x="505" y="996"/>
                  </a:lnTo>
                  <a:lnTo>
                    <a:pt x="505" y="981"/>
                  </a:lnTo>
                  <a:lnTo>
                    <a:pt x="505" y="9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27621" y="5219925"/>
              <a:ext cx="200962" cy="240546"/>
            </a:xfrm>
            <a:custGeom>
              <a:avLst/>
              <a:gdLst>
                <a:gd name="T0" fmla="*/ 530 w 530"/>
                <a:gd name="T1" fmla="*/ 458 h 633"/>
                <a:gd name="T2" fmla="*/ 530 w 530"/>
                <a:gd name="T3" fmla="*/ 286 h 633"/>
                <a:gd name="T4" fmla="*/ 530 w 530"/>
                <a:gd name="T5" fmla="*/ 231 h 633"/>
                <a:gd name="T6" fmla="*/ 530 w 530"/>
                <a:gd name="T7" fmla="*/ 0 h 633"/>
                <a:gd name="T8" fmla="*/ 0 w 530"/>
                <a:gd name="T9" fmla="*/ 0 h 633"/>
                <a:gd name="T10" fmla="*/ 0 w 530"/>
                <a:gd name="T11" fmla="*/ 396 h 633"/>
                <a:gd name="T12" fmla="*/ 231 w 530"/>
                <a:gd name="T13" fmla="*/ 396 h 633"/>
                <a:gd name="T14" fmla="*/ 231 w 530"/>
                <a:gd name="T15" fmla="*/ 633 h 633"/>
                <a:gd name="T16" fmla="*/ 359 w 530"/>
                <a:gd name="T17" fmla="*/ 633 h 633"/>
                <a:gd name="T18" fmla="*/ 359 w 530"/>
                <a:gd name="T19" fmla="*/ 633 h 633"/>
                <a:gd name="T20" fmla="*/ 364 w 530"/>
                <a:gd name="T21" fmla="*/ 618 h 633"/>
                <a:gd name="T22" fmla="*/ 369 w 530"/>
                <a:gd name="T23" fmla="*/ 602 h 633"/>
                <a:gd name="T24" fmla="*/ 376 w 530"/>
                <a:gd name="T25" fmla="*/ 588 h 633"/>
                <a:gd name="T26" fmla="*/ 382 w 530"/>
                <a:gd name="T27" fmla="*/ 573 h 633"/>
                <a:gd name="T28" fmla="*/ 391 w 530"/>
                <a:gd name="T29" fmla="*/ 560 h 633"/>
                <a:gd name="T30" fmla="*/ 401 w 530"/>
                <a:gd name="T31" fmla="*/ 547 h 633"/>
                <a:gd name="T32" fmla="*/ 410 w 530"/>
                <a:gd name="T33" fmla="*/ 534 h 633"/>
                <a:gd name="T34" fmla="*/ 421 w 530"/>
                <a:gd name="T35" fmla="*/ 522 h 633"/>
                <a:gd name="T36" fmla="*/ 432 w 530"/>
                <a:gd name="T37" fmla="*/ 512 h 633"/>
                <a:gd name="T38" fmla="*/ 445 w 530"/>
                <a:gd name="T39" fmla="*/ 501 h 633"/>
                <a:gd name="T40" fmla="*/ 458 w 530"/>
                <a:gd name="T41" fmla="*/ 492 h 633"/>
                <a:gd name="T42" fmla="*/ 471 w 530"/>
                <a:gd name="T43" fmla="*/ 483 h 633"/>
                <a:gd name="T44" fmla="*/ 485 w 530"/>
                <a:gd name="T45" fmla="*/ 475 h 633"/>
                <a:gd name="T46" fmla="*/ 500 w 530"/>
                <a:gd name="T47" fmla="*/ 469 h 633"/>
                <a:gd name="T48" fmla="*/ 514 w 530"/>
                <a:gd name="T49" fmla="*/ 464 h 633"/>
                <a:gd name="T50" fmla="*/ 530 w 530"/>
                <a:gd name="T51" fmla="*/ 458 h 633"/>
                <a:gd name="T52" fmla="*/ 530 w 530"/>
                <a:gd name="T53" fmla="*/ 458 h 6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30" h="633">
                  <a:moveTo>
                    <a:pt x="530" y="458"/>
                  </a:moveTo>
                  <a:lnTo>
                    <a:pt x="530" y="286"/>
                  </a:lnTo>
                  <a:lnTo>
                    <a:pt x="530" y="231"/>
                  </a:lnTo>
                  <a:lnTo>
                    <a:pt x="530" y="0"/>
                  </a:lnTo>
                  <a:lnTo>
                    <a:pt x="0" y="0"/>
                  </a:lnTo>
                  <a:lnTo>
                    <a:pt x="0" y="396"/>
                  </a:lnTo>
                  <a:lnTo>
                    <a:pt x="231" y="396"/>
                  </a:lnTo>
                  <a:lnTo>
                    <a:pt x="231" y="633"/>
                  </a:lnTo>
                  <a:lnTo>
                    <a:pt x="359" y="633"/>
                  </a:lnTo>
                  <a:lnTo>
                    <a:pt x="359" y="633"/>
                  </a:lnTo>
                  <a:lnTo>
                    <a:pt x="364" y="618"/>
                  </a:lnTo>
                  <a:lnTo>
                    <a:pt x="369" y="602"/>
                  </a:lnTo>
                  <a:lnTo>
                    <a:pt x="376" y="588"/>
                  </a:lnTo>
                  <a:lnTo>
                    <a:pt x="382" y="573"/>
                  </a:lnTo>
                  <a:lnTo>
                    <a:pt x="391" y="560"/>
                  </a:lnTo>
                  <a:lnTo>
                    <a:pt x="401" y="547"/>
                  </a:lnTo>
                  <a:lnTo>
                    <a:pt x="410" y="534"/>
                  </a:lnTo>
                  <a:lnTo>
                    <a:pt x="421" y="522"/>
                  </a:lnTo>
                  <a:lnTo>
                    <a:pt x="432" y="512"/>
                  </a:lnTo>
                  <a:lnTo>
                    <a:pt x="445" y="501"/>
                  </a:lnTo>
                  <a:lnTo>
                    <a:pt x="458" y="492"/>
                  </a:lnTo>
                  <a:lnTo>
                    <a:pt x="471" y="483"/>
                  </a:lnTo>
                  <a:lnTo>
                    <a:pt x="485" y="475"/>
                  </a:lnTo>
                  <a:lnTo>
                    <a:pt x="500" y="469"/>
                  </a:lnTo>
                  <a:lnTo>
                    <a:pt x="514" y="464"/>
                  </a:lnTo>
                  <a:lnTo>
                    <a:pt x="530" y="458"/>
                  </a:lnTo>
                  <a:lnTo>
                    <a:pt x="530" y="4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0" name="Group 86出自【趣你的PPT】(微信:qunideppt)：最优质的PPT资源库"/>
          <p:cNvGrpSpPr/>
          <p:nvPr/>
        </p:nvGrpSpPr>
        <p:grpSpPr>
          <a:xfrm>
            <a:off x="7274585" y="2431332"/>
            <a:ext cx="458697" cy="501068"/>
            <a:chOff x="1886078" y="2616151"/>
            <a:chExt cx="379088" cy="414105"/>
          </a:xfrm>
          <a:solidFill>
            <a:srgbClr val="FEFEFE"/>
          </a:solidFill>
        </p:grpSpPr>
        <p:sp>
          <p:nvSpPr>
            <p:cNvPr id="6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86078" y="2807979"/>
              <a:ext cx="187260" cy="190305"/>
            </a:xfrm>
            <a:custGeom>
              <a:avLst/>
              <a:gdLst>
                <a:gd name="T0" fmla="*/ 477 w 494"/>
                <a:gd name="T1" fmla="*/ 148 h 498"/>
                <a:gd name="T2" fmla="*/ 429 w 494"/>
                <a:gd name="T3" fmla="*/ 142 h 498"/>
                <a:gd name="T4" fmla="*/ 408 w 494"/>
                <a:gd name="T5" fmla="*/ 114 h 498"/>
                <a:gd name="T6" fmla="*/ 413 w 494"/>
                <a:gd name="T7" fmla="*/ 75 h 498"/>
                <a:gd name="T8" fmla="*/ 387 w 494"/>
                <a:gd name="T9" fmla="*/ 41 h 498"/>
                <a:gd name="T10" fmla="*/ 354 w 494"/>
                <a:gd name="T11" fmla="*/ 52 h 498"/>
                <a:gd name="T12" fmla="*/ 314 w 494"/>
                <a:gd name="T13" fmla="*/ 54 h 498"/>
                <a:gd name="T14" fmla="*/ 282 w 494"/>
                <a:gd name="T15" fmla="*/ 27 h 498"/>
                <a:gd name="T16" fmla="*/ 216 w 494"/>
                <a:gd name="T17" fmla="*/ 0 h 498"/>
                <a:gd name="T18" fmla="*/ 207 w 494"/>
                <a:gd name="T19" fmla="*/ 35 h 498"/>
                <a:gd name="T20" fmla="*/ 173 w 494"/>
                <a:gd name="T21" fmla="*/ 56 h 498"/>
                <a:gd name="T22" fmla="*/ 131 w 494"/>
                <a:gd name="T23" fmla="*/ 47 h 498"/>
                <a:gd name="T24" fmla="*/ 93 w 494"/>
                <a:gd name="T25" fmla="*/ 50 h 498"/>
                <a:gd name="T26" fmla="*/ 77 w 494"/>
                <a:gd name="T27" fmla="*/ 72 h 498"/>
                <a:gd name="T28" fmla="*/ 89 w 494"/>
                <a:gd name="T29" fmla="*/ 107 h 498"/>
                <a:gd name="T30" fmla="*/ 72 w 494"/>
                <a:gd name="T31" fmla="*/ 140 h 498"/>
                <a:gd name="T32" fmla="*/ 29 w 494"/>
                <a:gd name="T33" fmla="*/ 149 h 498"/>
                <a:gd name="T34" fmla="*/ 0 w 494"/>
                <a:gd name="T35" fmla="*/ 201 h 498"/>
                <a:gd name="T36" fmla="*/ 33 w 494"/>
                <a:gd name="T37" fmla="*/ 225 h 498"/>
                <a:gd name="T38" fmla="*/ 37 w 494"/>
                <a:gd name="T39" fmla="*/ 264 h 498"/>
                <a:gd name="T40" fmla="*/ 9 w 494"/>
                <a:gd name="T41" fmla="*/ 294 h 498"/>
                <a:gd name="T42" fmla="*/ 19 w 494"/>
                <a:gd name="T43" fmla="*/ 350 h 498"/>
                <a:gd name="T44" fmla="*/ 66 w 494"/>
                <a:gd name="T45" fmla="*/ 354 h 498"/>
                <a:gd name="T46" fmla="*/ 88 w 494"/>
                <a:gd name="T47" fmla="*/ 384 h 498"/>
                <a:gd name="T48" fmla="*/ 81 w 494"/>
                <a:gd name="T49" fmla="*/ 423 h 498"/>
                <a:gd name="T50" fmla="*/ 107 w 494"/>
                <a:gd name="T51" fmla="*/ 457 h 498"/>
                <a:gd name="T52" fmla="*/ 141 w 494"/>
                <a:gd name="T53" fmla="*/ 445 h 498"/>
                <a:gd name="T54" fmla="*/ 182 w 494"/>
                <a:gd name="T55" fmla="*/ 443 h 498"/>
                <a:gd name="T56" fmla="*/ 212 w 494"/>
                <a:gd name="T57" fmla="*/ 470 h 498"/>
                <a:gd name="T58" fmla="*/ 278 w 494"/>
                <a:gd name="T59" fmla="*/ 498 h 498"/>
                <a:gd name="T60" fmla="*/ 288 w 494"/>
                <a:gd name="T61" fmla="*/ 461 h 498"/>
                <a:gd name="T62" fmla="*/ 323 w 494"/>
                <a:gd name="T63" fmla="*/ 442 h 498"/>
                <a:gd name="T64" fmla="*/ 365 w 494"/>
                <a:gd name="T65" fmla="*/ 451 h 498"/>
                <a:gd name="T66" fmla="*/ 402 w 494"/>
                <a:gd name="T67" fmla="*/ 448 h 498"/>
                <a:gd name="T68" fmla="*/ 418 w 494"/>
                <a:gd name="T69" fmla="*/ 426 h 498"/>
                <a:gd name="T70" fmla="*/ 406 w 494"/>
                <a:gd name="T71" fmla="*/ 389 h 498"/>
                <a:gd name="T72" fmla="*/ 423 w 494"/>
                <a:gd name="T73" fmla="*/ 358 h 498"/>
                <a:gd name="T74" fmla="*/ 465 w 494"/>
                <a:gd name="T75" fmla="*/ 347 h 498"/>
                <a:gd name="T76" fmla="*/ 494 w 494"/>
                <a:gd name="T77" fmla="*/ 295 h 498"/>
                <a:gd name="T78" fmla="*/ 460 w 494"/>
                <a:gd name="T79" fmla="*/ 270 h 498"/>
                <a:gd name="T80" fmla="*/ 457 w 494"/>
                <a:gd name="T81" fmla="*/ 234 h 498"/>
                <a:gd name="T82" fmla="*/ 485 w 494"/>
                <a:gd name="T83" fmla="*/ 205 h 498"/>
                <a:gd name="T84" fmla="*/ 238 w 494"/>
                <a:gd name="T85" fmla="*/ 342 h 498"/>
                <a:gd name="T86" fmla="*/ 195 w 494"/>
                <a:gd name="T87" fmla="*/ 327 h 498"/>
                <a:gd name="T88" fmla="*/ 165 w 494"/>
                <a:gd name="T89" fmla="*/ 293 h 498"/>
                <a:gd name="T90" fmla="*/ 154 w 494"/>
                <a:gd name="T91" fmla="*/ 248 h 498"/>
                <a:gd name="T92" fmla="*/ 161 w 494"/>
                <a:gd name="T93" fmla="*/ 212 h 498"/>
                <a:gd name="T94" fmla="*/ 188 w 494"/>
                <a:gd name="T95" fmla="*/ 176 h 498"/>
                <a:gd name="T96" fmla="*/ 229 w 494"/>
                <a:gd name="T97" fmla="*/ 157 h 498"/>
                <a:gd name="T98" fmla="*/ 267 w 494"/>
                <a:gd name="T99" fmla="*/ 157 h 498"/>
                <a:gd name="T100" fmla="*/ 307 w 494"/>
                <a:gd name="T101" fmla="*/ 176 h 498"/>
                <a:gd name="T102" fmla="*/ 333 w 494"/>
                <a:gd name="T103" fmla="*/ 212 h 498"/>
                <a:gd name="T104" fmla="*/ 341 w 494"/>
                <a:gd name="T105" fmla="*/ 248 h 498"/>
                <a:gd name="T106" fmla="*/ 329 w 494"/>
                <a:gd name="T107" fmla="*/ 293 h 498"/>
                <a:gd name="T108" fmla="*/ 299 w 494"/>
                <a:gd name="T109" fmla="*/ 327 h 498"/>
                <a:gd name="T110" fmla="*/ 258 w 494"/>
                <a:gd name="T111" fmla="*/ 342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94" h="498">
                  <a:moveTo>
                    <a:pt x="494" y="201"/>
                  </a:moveTo>
                  <a:lnTo>
                    <a:pt x="494" y="201"/>
                  </a:lnTo>
                  <a:lnTo>
                    <a:pt x="486" y="174"/>
                  </a:lnTo>
                  <a:lnTo>
                    <a:pt x="477" y="148"/>
                  </a:lnTo>
                  <a:lnTo>
                    <a:pt x="477" y="148"/>
                  </a:lnTo>
                  <a:lnTo>
                    <a:pt x="465" y="149"/>
                  </a:lnTo>
                  <a:lnTo>
                    <a:pt x="455" y="150"/>
                  </a:lnTo>
                  <a:lnTo>
                    <a:pt x="444" y="149"/>
                  </a:lnTo>
                  <a:lnTo>
                    <a:pt x="436" y="146"/>
                  </a:lnTo>
                  <a:lnTo>
                    <a:pt x="429" y="142"/>
                  </a:lnTo>
                  <a:lnTo>
                    <a:pt x="422" y="139"/>
                  </a:lnTo>
                  <a:lnTo>
                    <a:pt x="417" y="133"/>
                  </a:lnTo>
                  <a:lnTo>
                    <a:pt x="413" y="127"/>
                  </a:lnTo>
                  <a:lnTo>
                    <a:pt x="409" y="120"/>
                  </a:lnTo>
                  <a:lnTo>
                    <a:pt x="408" y="114"/>
                  </a:lnTo>
                  <a:lnTo>
                    <a:pt x="406" y="106"/>
                  </a:lnTo>
                  <a:lnTo>
                    <a:pt x="406" y="98"/>
                  </a:lnTo>
                  <a:lnTo>
                    <a:pt x="408" y="90"/>
                  </a:lnTo>
                  <a:lnTo>
                    <a:pt x="410" y="82"/>
                  </a:lnTo>
                  <a:lnTo>
                    <a:pt x="413" y="75"/>
                  </a:lnTo>
                  <a:lnTo>
                    <a:pt x="418" y="67"/>
                  </a:lnTo>
                  <a:lnTo>
                    <a:pt x="418" y="67"/>
                  </a:lnTo>
                  <a:lnTo>
                    <a:pt x="409" y="56"/>
                  </a:lnTo>
                  <a:lnTo>
                    <a:pt x="400" y="47"/>
                  </a:lnTo>
                  <a:lnTo>
                    <a:pt x="387" y="41"/>
                  </a:lnTo>
                  <a:lnTo>
                    <a:pt x="372" y="35"/>
                  </a:lnTo>
                  <a:lnTo>
                    <a:pt x="372" y="35"/>
                  </a:lnTo>
                  <a:lnTo>
                    <a:pt x="367" y="42"/>
                  </a:lnTo>
                  <a:lnTo>
                    <a:pt x="361" y="48"/>
                  </a:lnTo>
                  <a:lnTo>
                    <a:pt x="354" y="52"/>
                  </a:lnTo>
                  <a:lnTo>
                    <a:pt x="346" y="55"/>
                  </a:lnTo>
                  <a:lnTo>
                    <a:pt x="338" y="56"/>
                  </a:lnTo>
                  <a:lnTo>
                    <a:pt x="329" y="58"/>
                  </a:lnTo>
                  <a:lnTo>
                    <a:pt x="321" y="56"/>
                  </a:lnTo>
                  <a:lnTo>
                    <a:pt x="314" y="54"/>
                  </a:lnTo>
                  <a:lnTo>
                    <a:pt x="306" y="51"/>
                  </a:lnTo>
                  <a:lnTo>
                    <a:pt x="298" y="47"/>
                  </a:lnTo>
                  <a:lnTo>
                    <a:pt x="293" y="41"/>
                  </a:lnTo>
                  <a:lnTo>
                    <a:pt x="288" y="35"/>
                  </a:lnTo>
                  <a:lnTo>
                    <a:pt x="282" y="27"/>
                  </a:lnTo>
                  <a:lnTo>
                    <a:pt x="280" y="18"/>
                  </a:lnTo>
                  <a:lnTo>
                    <a:pt x="278" y="9"/>
                  </a:lnTo>
                  <a:lnTo>
                    <a:pt x="278" y="0"/>
                  </a:lnTo>
                  <a:lnTo>
                    <a:pt x="278" y="0"/>
                  </a:lnTo>
                  <a:lnTo>
                    <a:pt x="216" y="0"/>
                  </a:lnTo>
                  <a:lnTo>
                    <a:pt x="216" y="0"/>
                  </a:lnTo>
                  <a:lnTo>
                    <a:pt x="216" y="11"/>
                  </a:lnTo>
                  <a:lnTo>
                    <a:pt x="214" y="20"/>
                  </a:lnTo>
                  <a:lnTo>
                    <a:pt x="212" y="29"/>
                  </a:lnTo>
                  <a:lnTo>
                    <a:pt x="207" y="35"/>
                  </a:lnTo>
                  <a:lnTo>
                    <a:pt x="201" y="42"/>
                  </a:lnTo>
                  <a:lnTo>
                    <a:pt x="195" y="47"/>
                  </a:lnTo>
                  <a:lnTo>
                    <a:pt x="188" y="51"/>
                  </a:lnTo>
                  <a:lnTo>
                    <a:pt x="180" y="54"/>
                  </a:lnTo>
                  <a:lnTo>
                    <a:pt x="173" y="56"/>
                  </a:lnTo>
                  <a:lnTo>
                    <a:pt x="163" y="56"/>
                  </a:lnTo>
                  <a:lnTo>
                    <a:pt x="154" y="56"/>
                  </a:lnTo>
                  <a:lnTo>
                    <a:pt x="147" y="54"/>
                  </a:lnTo>
                  <a:lnTo>
                    <a:pt x="139" y="51"/>
                  </a:lnTo>
                  <a:lnTo>
                    <a:pt x="131" y="47"/>
                  </a:lnTo>
                  <a:lnTo>
                    <a:pt x="123" y="42"/>
                  </a:lnTo>
                  <a:lnTo>
                    <a:pt x="118" y="35"/>
                  </a:lnTo>
                  <a:lnTo>
                    <a:pt x="118" y="35"/>
                  </a:lnTo>
                  <a:lnTo>
                    <a:pt x="105" y="42"/>
                  </a:lnTo>
                  <a:lnTo>
                    <a:pt x="93" y="50"/>
                  </a:lnTo>
                  <a:lnTo>
                    <a:pt x="88" y="54"/>
                  </a:lnTo>
                  <a:lnTo>
                    <a:pt x="83" y="58"/>
                  </a:lnTo>
                  <a:lnTo>
                    <a:pt x="79" y="64"/>
                  </a:lnTo>
                  <a:lnTo>
                    <a:pt x="77" y="72"/>
                  </a:lnTo>
                  <a:lnTo>
                    <a:pt x="77" y="72"/>
                  </a:lnTo>
                  <a:lnTo>
                    <a:pt x="81" y="78"/>
                  </a:lnTo>
                  <a:lnTo>
                    <a:pt x="85" y="85"/>
                  </a:lnTo>
                  <a:lnTo>
                    <a:pt x="88" y="93"/>
                  </a:lnTo>
                  <a:lnTo>
                    <a:pt x="89" y="101"/>
                  </a:lnTo>
                  <a:lnTo>
                    <a:pt x="89" y="107"/>
                  </a:lnTo>
                  <a:lnTo>
                    <a:pt x="88" y="115"/>
                  </a:lnTo>
                  <a:lnTo>
                    <a:pt x="85" y="122"/>
                  </a:lnTo>
                  <a:lnTo>
                    <a:pt x="81" y="128"/>
                  </a:lnTo>
                  <a:lnTo>
                    <a:pt x="77" y="135"/>
                  </a:lnTo>
                  <a:lnTo>
                    <a:pt x="72" y="140"/>
                  </a:lnTo>
                  <a:lnTo>
                    <a:pt x="66" y="144"/>
                  </a:lnTo>
                  <a:lnTo>
                    <a:pt x="58" y="146"/>
                  </a:lnTo>
                  <a:lnTo>
                    <a:pt x="49" y="149"/>
                  </a:lnTo>
                  <a:lnTo>
                    <a:pt x="39" y="150"/>
                  </a:lnTo>
                  <a:lnTo>
                    <a:pt x="29" y="149"/>
                  </a:lnTo>
                  <a:lnTo>
                    <a:pt x="19" y="148"/>
                  </a:lnTo>
                  <a:lnTo>
                    <a:pt x="19" y="148"/>
                  </a:lnTo>
                  <a:lnTo>
                    <a:pt x="9" y="174"/>
                  </a:lnTo>
                  <a:lnTo>
                    <a:pt x="0" y="201"/>
                  </a:lnTo>
                  <a:lnTo>
                    <a:pt x="0" y="201"/>
                  </a:lnTo>
                  <a:lnTo>
                    <a:pt x="9" y="204"/>
                  </a:lnTo>
                  <a:lnTo>
                    <a:pt x="17" y="208"/>
                  </a:lnTo>
                  <a:lnTo>
                    <a:pt x="24" y="213"/>
                  </a:lnTo>
                  <a:lnTo>
                    <a:pt x="29" y="218"/>
                  </a:lnTo>
                  <a:lnTo>
                    <a:pt x="33" y="225"/>
                  </a:lnTo>
                  <a:lnTo>
                    <a:pt x="37" y="233"/>
                  </a:lnTo>
                  <a:lnTo>
                    <a:pt x="38" y="240"/>
                  </a:lnTo>
                  <a:lnTo>
                    <a:pt x="39" y="248"/>
                  </a:lnTo>
                  <a:lnTo>
                    <a:pt x="38" y="256"/>
                  </a:lnTo>
                  <a:lnTo>
                    <a:pt x="37" y="264"/>
                  </a:lnTo>
                  <a:lnTo>
                    <a:pt x="33" y="272"/>
                  </a:lnTo>
                  <a:lnTo>
                    <a:pt x="29" y="278"/>
                  </a:lnTo>
                  <a:lnTo>
                    <a:pt x="24" y="285"/>
                  </a:lnTo>
                  <a:lnTo>
                    <a:pt x="17" y="290"/>
                  </a:lnTo>
                  <a:lnTo>
                    <a:pt x="9" y="294"/>
                  </a:lnTo>
                  <a:lnTo>
                    <a:pt x="0" y="295"/>
                  </a:lnTo>
                  <a:lnTo>
                    <a:pt x="0" y="295"/>
                  </a:lnTo>
                  <a:lnTo>
                    <a:pt x="9" y="324"/>
                  </a:lnTo>
                  <a:lnTo>
                    <a:pt x="19" y="350"/>
                  </a:lnTo>
                  <a:lnTo>
                    <a:pt x="19" y="350"/>
                  </a:lnTo>
                  <a:lnTo>
                    <a:pt x="30" y="347"/>
                  </a:lnTo>
                  <a:lnTo>
                    <a:pt x="41" y="347"/>
                  </a:lnTo>
                  <a:lnTo>
                    <a:pt x="50" y="349"/>
                  </a:lnTo>
                  <a:lnTo>
                    <a:pt x="59" y="351"/>
                  </a:lnTo>
                  <a:lnTo>
                    <a:pt x="66" y="354"/>
                  </a:lnTo>
                  <a:lnTo>
                    <a:pt x="72" y="359"/>
                  </a:lnTo>
                  <a:lnTo>
                    <a:pt x="77" y="364"/>
                  </a:lnTo>
                  <a:lnTo>
                    <a:pt x="83" y="370"/>
                  </a:lnTo>
                  <a:lnTo>
                    <a:pt x="85" y="376"/>
                  </a:lnTo>
                  <a:lnTo>
                    <a:pt x="88" y="384"/>
                  </a:lnTo>
                  <a:lnTo>
                    <a:pt x="88" y="392"/>
                  </a:lnTo>
                  <a:lnTo>
                    <a:pt x="88" y="400"/>
                  </a:lnTo>
                  <a:lnTo>
                    <a:pt x="86" y="408"/>
                  </a:lnTo>
                  <a:lnTo>
                    <a:pt x="85" y="415"/>
                  </a:lnTo>
                  <a:lnTo>
                    <a:pt x="81" y="423"/>
                  </a:lnTo>
                  <a:lnTo>
                    <a:pt x="77" y="431"/>
                  </a:lnTo>
                  <a:lnTo>
                    <a:pt x="77" y="431"/>
                  </a:lnTo>
                  <a:lnTo>
                    <a:pt x="85" y="442"/>
                  </a:lnTo>
                  <a:lnTo>
                    <a:pt x="96" y="449"/>
                  </a:lnTo>
                  <a:lnTo>
                    <a:pt x="107" y="457"/>
                  </a:lnTo>
                  <a:lnTo>
                    <a:pt x="122" y="461"/>
                  </a:lnTo>
                  <a:lnTo>
                    <a:pt x="122" y="461"/>
                  </a:lnTo>
                  <a:lnTo>
                    <a:pt x="127" y="455"/>
                  </a:lnTo>
                  <a:lnTo>
                    <a:pt x="133" y="449"/>
                  </a:lnTo>
                  <a:lnTo>
                    <a:pt x="141" y="445"/>
                  </a:lnTo>
                  <a:lnTo>
                    <a:pt x="149" y="442"/>
                  </a:lnTo>
                  <a:lnTo>
                    <a:pt x="157" y="440"/>
                  </a:lnTo>
                  <a:lnTo>
                    <a:pt x="165" y="440"/>
                  </a:lnTo>
                  <a:lnTo>
                    <a:pt x="174" y="442"/>
                  </a:lnTo>
                  <a:lnTo>
                    <a:pt x="182" y="443"/>
                  </a:lnTo>
                  <a:lnTo>
                    <a:pt x="190" y="447"/>
                  </a:lnTo>
                  <a:lnTo>
                    <a:pt x="196" y="451"/>
                  </a:lnTo>
                  <a:lnTo>
                    <a:pt x="203" y="456"/>
                  </a:lnTo>
                  <a:lnTo>
                    <a:pt x="208" y="462"/>
                  </a:lnTo>
                  <a:lnTo>
                    <a:pt x="212" y="470"/>
                  </a:lnTo>
                  <a:lnTo>
                    <a:pt x="214" y="478"/>
                  </a:lnTo>
                  <a:lnTo>
                    <a:pt x="216" y="487"/>
                  </a:lnTo>
                  <a:lnTo>
                    <a:pt x="216" y="498"/>
                  </a:lnTo>
                  <a:lnTo>
                    <a:pt x="216" y="498"/>
                  </a:lnTo>
                  <a:lnTo>
                    <a:pt x="278" y="498"/>
                  </a:lnTo>
                  <a:lnTo>
                    <a:pt x="278" y="498"/>
                  </a:lnTo>
                  <a:lnTo>
                    <a:pt x="278" y="487"/>
                  </a:lnTo>
                  <a:lnTo>
                    <a:pt x="280" y="477"/>
                  </a:lnTo>
                  <a:lnTo>
                    <a:pt x="284" y="469"/>
                  </a:lnTo>
                  <a:lnTo>
                    <a:pt x="288" y="461"/>
                  </a:lnTo>
                  <a:lnTo>
                    <a:pt x="293" y="455"/>
                  </a:lnTo>
                  <a:lnTo>
                    <a:pt x="299" y="449"/>
                  </a:lnTo>
                  <a:lnTo>
                    <a:pt x="307" y="445"/>
                  </a:lnTo>
                  <a:lnTo>
                    <a:pt x="315" y="443"/>
                  </a:lnTo>
                  <a:lnTo>
                    <a:pt x="323" y="442"/>
                  </a:lnTo>
                  <a:lnTo>
                    <a:pt x="331" y="440"/>
                  </a:lnTo>
                  <a:lnTo>
                    <a:pt x="340" y="442"/>
                  </a:lnTo>
                  <a:lnTo>
                    <a:pt x="349" y="443"/>
                  </a:lnTo>
                  <a:lnTo>
                    <a:pt x="357" y="445"/>
                  </a:lnTo>
                  <a:lnTo>
                    <a:pt x="365" y="451"/>
                  </a:lnTo>
                  <a:lnTo>
                    <a:pt x="371" y="456"/>
                  </a:lnTo>
                  <a:lnTo>
                    <a:pt x="378" y="461"/>
                  </a:lnTo>
                  <a:lnTo>
                    <a:pt x="378" y="461"/>
                  </a:lnTo>
                  <a:lnTo>
                    <a:pt x="389" y="455"/>
                  </a:lnTo>
                  <a:lnTo>
                    <a:pt x="402" y="448"/>
                  </a:lnTo>
                  <a:lnTo>
                    <a:pt x="408" y="444"/>
                  </a:lnTo>
                  <a:lnTo>
                    <a:pt x="412" y="439"/>
                  </a:lnTo>
                  <a:lnTo>
                    <a:pt x="416" y="434"/>
                  </a:lnTo>
                  <a:lnTo>
                    <a:pt x="418" y="426"/>
                  </a:lnTo>
                  <a:lnTo>
                    <a:pt x="418" y="426"/>
                  </a:lnTo>
                  <a:lnTo>
                    <a:pt x="413" y="419"/>
                  </a:lnTo>
                  <a:lnTo>
                    <a:pt x="409" y="411"/>
                  </a:lnTo>
                  <a:lnTo>
                    <a:pt x="408" y="405"/>
                  </a:lnTo>
                  <a:lnTo>
                    <a:pt x="406" y="397"/>
                  </a:lnTo>
                  <a:lnTo>
                    <a:pt x="406" y="389"/>
                  </a:lnTo>
                  <a:lnTo>
                    <a:pt x="408" y="383"/>
                  </a:lnTo>
                  <a:lnTo>
                    <a:pt x="410" y="375"/>
                  </a:lnTo>
                  <a:lnTo>
                    <a:pt x="413" y="368"/>
                  </a:lnTo>
                  <a:lnTo>
                    <a:pt x="418" y="363"/>
                  </a:lnTo>
                  <a:lnTo>
                    <a:pt x="423" y="358"/>
                  </a:lnTo>
                  <a:lnTo>
                    <a:pt x="430" y="354"/>
                  </a:lnTo>
                  <a:lnTo>
                    <a:pt x="438" y="350"/>
                  </a:lnTo>
                  <a:lnTo>
                    <a:pt x="446" y="349"/>
                  </a:lnTo>
                  <a:lnTo>
                    <a:pt x="455" y="347"/>
                  </a:lnTo>
                  <a:lnTo>
                    <a:pt x="465" y="347"/>
                  </a:lnTo>
                  <a:lnTo>
                    <a:pt x="477" y="350"/>
                  </a:lnTo>
                  <a:lnTo>
                    <a:pt x="477" y="350"/>
                  </a:lnTo>
                  <a:lnTo>
                    <a:pt x="486" y="324"/>
                  </a:lnTo>
                  <a:lnTo>
                    <a:pt x="494" y="295"/>
                  </a:lnTo>
                  <a:lnTo>
                    <a:pt x="494" y="295"/>
                  </a:lnTo>
                  <a:lnTo>
                    <a:pt x="485" y="293"/>
                  </a:lnTo>
                  <a:lnTo>
                    <a:pt x="477" y="289"/>
                  </a:lnTo>
                  <a:lnTo>
                    <a:pt x="470" y="283"/>
                  </a:lnTo>
                  <a:lnTo>
                    <a:pt x="464" y="277"/>
                  </a:lnTo>
                  <a:lnTo>
                    <a:pt x="460" y="270"/>
                  </a:lnTo>
                  <a:lnTo>
                    <a:pt x="457" y="264"/>
                  </a:lnTo>
                  <a:lnTo>
                    <a:pt x="455" y="256"/>
                  </a:lnTo>
                  <a:lnTo>
                    <a:pt x="455" y="248"/>
                  </a:lnTo>
                  <a:lnTo>
                    <a:pt x="455" y="240"/>
                  </a:lnTo>
                  <a:lnTo>
                    <a:pt x="457" y="234"/>
                  </a:lnTo>
                  <a:lnTo>
                    <a:pt x="460" y="226"/>
                  </a:lnTo>
                  <a:lnTo>
                    <a:pt x="464" y="219"/>
                  </a:lnTo>
                  <a:lnTo>
                    <a:pt x="470" y="214"/>
                  </a:lnTo>
                  <a:lnTo>
                    <a:pt x="477" y="209"/>
                  </a:lnTo>
                  <a:lnTo>
                    <a:pt x="485" y="205"/>
                  </a:lnTo>
                  <a:lnTo>
                    <a:pt x="494" y="201"/>
                  </a:lnTo>
                  <a:lnTo>
                    <a:pt x="494" y="201"/>
                  </a:lnTo>
                  <a:close/>
                  <a:moveTo>
                    <a:pt x="247" y="342"/>
                  </a:moveTo>
                  <a:lnTo>
                    <a:pt x="247" y="342"/>
                  </a:lnTo>
                  <a:lnTo>
                    <a:pt x="238" y="342"/>
                  </a:lnTo>
                  <a:lnTo>
                    <a:pt x="229" y="340"/>
                  </a:lnTo>
                  <a:lnTo>
                    <a:pt x="220" y="338"/>
                  </a:lnTo>
                  <a:lnTo>
                    <a:pt x="210" y="334"/>
                  </a:lnTo>
                  <a:lnTo>
                    <a:pt x="203" y="330"/>
                  </a:lnTo>
                  <a:lnTo>
                    <a:pt x="195" y="327"/>
                  </a:lnTo>
                  <a:lnTo>
                    <a:pt x="188" y="321"/>
                  </a:lnTo>
                  <a:lnTo>
                    <a:pt x="182" y="315"/>
                  </a:lnTo>
                  <a:lnTo>
                    <a:pt x="175" y="308"/>
                  </a:lnTo>
                  <a:lnTo>
                    <a:pt x="170" y="300"/>
                  </a:lnTo>
                  <a:lnTo>
                    <a:pt x="165" y="293"/>
                  </a:lnTo>
                  <a:lnTo>
                    <a:pt x="161" y="285"/>
                  </a:lnTo>
                  <a:lnTo>
                    <a:pt x="158" y="277"/>
                  </a:lnTo>
                  <a:lnTo>
                    <a:pt x="156" y="268"/>
                  </a:lnTo>
                  <a:lnTo>
                    <a:pt x="154" y="259"/>
                  </a:lnTo>
                  <a:lnTo>
                    <a:pt x="154" y="248"/>
                  </a:lnTo>
                  <a:lnTo>
                    <a:pt x="154" y="248"/>
                  </a:lnTo>
                  <a:lnTo>
                    <a:pt x="154" y="239"/>
                  </a:lnTo>
                  <a:lnTo>
                    <a:pt x="156" y="230"/>
                  </a:lnTo>
                  <a:lnTo>
                    <a:pt x="158" y="221"/>
                  </a:lnTo>
                  <a:lnTo>
                    <a:pt x="161" y="212"/>
                  </a:lnTo>
                  <a:lnTo>
                    <a:pt x="165" y="204"/>
                  </a:lnTo>
                  <a:lnTo>
                    <a:pt x="170" y="196"/>
                  </a:lnTo>
                  <a:lnTo>
                    <a:pt x="175" y="189"/>
                  </a:lnTo>
                  <a:lnTo>
                    <a:pt x="182" y="183"/>
                  </a:lnTo>
                  <a:lnTo>
                    <a:pt x="188" y="176"/>
                  </a:lnTo>
                  <a:lnTo>
                    <a:pt x="195" y="171"/>
                  </a:lnTo>
                  <a:lnTo>
                    <a:pt x="203" y="166"/>
                  </a:lnTo>
                  <a:lnTo>
                    <a:pt x="210" y="162"/>
                  </a:lnTo>
                  <a:lnTo>
                    <a:pt x="220" y="159"/>
                  </a:lnTo>
                  <a:lnTo>
                    <a:pt x="229" y="157"/>
                  </a:lnTo>
                  <a:lnTo>
                    <a:pt x="238" y="155"/>
                  </a:lnTo>
                  <a:lnTo>
                    <a:pt x="247" y="155"/>
                  </a:lnTo>
                  <a:lnTo>
                    <a:pt x="247" y="155"/>
                  </a:lnTo>
                  <a:lnTo>
                    <a:pt x="258" y="155"/>
                  </a:lnTo>
                  <a:lnTo>
                    <a:pt x="267" y="157"/>
                  </a:lnTo>
                  <a:lnTo>
                    <a:pt x="276" y="159"/>
                  </a:lnTo>
                  <a:lnTo>
                    <a:pt x="284" y="162"/>
                  </a:lnTo>
                  <a:lnTo>
                    <a:pt x="291" y="166"/>
                  </a:lnTo>
                  <a:lnTo>
                    <a:pt x="299" y="171"/>
                  </a:lnTo>
                  <a:lnTo>
                    <a:pt x="307" y="176"/>
                  </a:lnTo>
                  <a:lnTo>
                    <a:pt x="314" y="183"/>
                  </a:lnTo>
                  <a:lnTo>
                    <a:pt x="320" y="189"/>
                  </a:lnTo>
                  <a:lnTo>
                    <a:pt x="325" y="196"/>
                  </a:lnTo>
                  <a:lnTo>
                    <a:pt x="329" y="204"/>
                  </a:lnTo>
                  <a:lnTo>
                    <a:pt x="333" y="212"/>
                  </a:lnTo>
                  <a:lnTo>
                    <a:pt x="337" y="221"/>
                  </a:lnTo>
                  <a:lnTo>
                    <a:pt x="338" y="230"/>
                  </a:lnTo>
                  <a:lnTo>
                    <a:pt x="341" y="239"/>
                  </a:lnTo>
                  <a:lnTo>
                    <a:pt x="341" y="248"/>
                  </a:lnTo>
                  <a:lnTo>
                    <a:pt x="341" y="248"/>
                  </a:lnTo>
                  <a:lnTo>
                    <a:pt x="341" y="259"/>
                  </a:lnTo>
                  <a:lnTo>
                    <a:pt x="338" y="268"/>
                  </a:lnTo>
                  <a:lnTo>
                    <a:pt x="337" y="277"/>
                  </a:lnTo>
                  <a:lnTo>
                    <a:pt x="333" y="285"/>
                  </a:lnTo>
                  <a:lnTo>
                    <a:pt x="329" y="293"/>
                  </a:lnTo>
                  <a:lnTo>
                    <a:pt x="325" y="300"/>
                  </a:lnTo>
                  <a:lnTo>
                    <a:pt x="320" y="308"/>
                  </a:lnTo>
                  <a:lnTo>
                    <a:pt x="314" y="315"/>
                  </a:lnTo>
                  <a:lnTo>
                    <a:pt x="307" y="321"/>
                  </a:lnTo>
                  <a:lnTo>
                    <a:pt x="299" y="327"/>
                  </a:lnTo>
                  <a:lnTo>
                    <a:pt x="291" y="330"/>
                  </a:lnTo>
                  <a:lnTo>
                    <a:pt x="284" y="334"/>
                  </a:lnTo>
                  <a:lnTo>
                    <a:pt x="276" y="338"/>
                  </a:lnTo>
                  <a:lnTo>
                    <a:pt x="267" y="340"/>
                  </a:lnTo>
                  <a:lnTo>
                    <a:pt x="258" y="342"/>
                  </a:lnTo>
                  <a:lnTo>
                    <a:pt x="247" y="342"/>
                  </a:lnTo>
                  <a:lnTo>
                    <a:pt x="247" y="3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056591" y="2926730"/>
              <a:ext cx="102004" cy="103526"/>
            </a:xfrm>
            <a:custGeom>
              <a:avLst/>
              <a:gdLst>
                <a:gd name="T0" fmla="*/ 265 w 268"/>
                <a:gd name="T1" fmla="*/ 110 h 269"/>
                <a:gd name="T2" fmla="*/ 250 w 268"/>
                <a:gd name="T3" fmla="*/ 96 h 269"/>
                <a:gd name="T4" fmla="*/ 234 w 268"/>
                <a:gd name="T5" fmla="*/ 88 h 269"/>
                <a:gd name="T6" fmla="*/ 227 w 268"/>
                <a:gd name="T7" fmla="*/ 64 h 269"/>
                <a:gd name="T8" fmla="*/ 237 w 268"/>
                <a:gd name="T9" fmla="*/ 49 h 269"/>
                <a:gd name="T10" fmla="*/ 221 w 268"/>
                <a:gd name="T11" fmla="*/ 33 h 269"/>
                <a:gd name="T12" fmla="*/ 210 w 268"/>
                <a:gd name="T13" fmla="*/ 33 h 269"/>
                <a:gd name="T14" fmla="*/ 199 w 268"/>
                <a:gd name="T15" fmla="*/ 38 h 269"/>
                <a:gd name="T16" fmla="*/ 174 w 268"/>
                <a:gd name="T17" fmla="*/ 30 h 269"/>
                <a:gd name="T18" fmla="*/ 166 w 268"/>
                <a:gd name="T19" fmla="*/ 15 h 269"/>
                <a:gd name="T20" fmla="*/ 166 w 268"/>
                <a:gd name="T21" fmla="*/ 4 h 269"/>
                <a:gd name="T22" fmla="*/ 132 w 268"/>
                <a:gd name="T23" fmla="*/ 7 h 269"/>
                <a:gd name="T24" fmla="*/ 127 w 268"/>
                <a:gd name="T25" fmla="*/ 20 h 269"/>
                <a:gd name="T26" fmla="*/ 111 w 268"/>
                <a:gd name="T27" fmla="*/ 28 h 269"/>
                <a:gd name="T28" fmla="*/ 85 w 268"/>
                <a:gd name="T29" fmla="*/ 21 h 269"/>
                <a:gd name="T30" fmla="*/ 65 w 268"/>
                <a:gd name="T31" fmla="*/ 20 h 269"/>
                <a:gd name="T32" fmla="*/ 55 w 268"/>
                <a:gd name="T33" fmla="*/ 30 h 269"/>
                <a:gd name="T34" fmla="*/ 59 w 268"/>
                <a:gd name="T35" fmla="*/ 46 h 269"/>
                <a:gd name="T36" fmla="*/ 48 w 268"/>
                <a:gd name="T37" fmla="*/ 66 h 269"/>
                <a:gd name="T38" fmla="*/ 20 w 268"/>
                <a:gd name="T39" fmla="*/ 67 h 269"/>
                <a:gd name="T40" fmla="*/ 7 w 268"/>
                <a:gd name="T41" fmla="*/ 94 h 269"/>
                <a:gd name="T42" fmla="*/ 15 w 268"/>
                <a:gd name="T43" fmla="*/ 98 h 269"/>
                <a:gd name="T44" fmla="*/ 24 w 268"/>
                <a:gd name="T45" fmla="*/ 113 h 269"/>
                <a:gd name="T46" fmla="*/ 17 w 268"/>
                <a:gd name="T47" fmla="*/ 137 h 269"/>
                <a:gd name="T48" fmla="*/ 5 w 268"/>
                <a:gd name="T49" fmla="*/ 144 h 269"/>
                <a:gd name="T50" fmla="*/ 3 w 268"/>
                <a:gd name="T51" fmla="*/ 160 h 269"/>
                <a:gd name="T52" fmla="*/ 18 w 268"/>
                <a:gd name="T53" fmla="*/ 174 h 269"/>
                <a:gd name="T54" fmla="*/ 35 w 268"/>
                <a:gd name="T55" fmla="*/ 182 h 269"/>
                <a:gd name="T56" fmla="*/ 41 w 268"/>
                <a:gd name="T57" fmla="*/ 205 h 269"/>
                <a:gd name="T58" fmla="*/ 33 w 268"/>
                <a:gd name="T59" fmla="*/ 221 h 269"/>
                <a:gd name="T60" fmla="*/ 47 w 268"/>
                <a:gd name="T61" fmla="*/ 237 h 269"/>
                <a:gd name="T62" fmla="*/ 58 w 268"/>
                <a:gd name="T63" fmla="*/ 237 h 269"/>
                <a:gd name="T64" fmla="*/ 71 w 268"/>
                <a:gd name="T65" fmla="*/ 231 h 269"/>
                <a:gd name="T66" fmla="*/ 94 w 268"/>
                <a:gd name="T67" fmla="*/ 238 h 269"/>
                <a:gd name="T68" fmla="*/ 103 w 268"/>
                <a:gd name="T69" fmla="*/ 255 h 269"/>
                <a:gd name="T70" fmla="*/ 102 w 268"/>
                <a:gd name="T71" fmla="*/ 265 h 269"/>
                <a:gd name="T72" fmla="*/ 136 w 268"/>
                <a:gd name="T73" fmla="*/ 263 h 269"/>
                <a:gd name="T74" fmla="*/ 143 w 268"/>
                <a:gd name="T75" fmla="*/ 250 h 269"/>
                <a:gd name="T76" fmla="*/ 158 w 268"/>
                <a:gd name="T77" fmla="*/ 242 h 269"/>
                <a:gd name="T78" fmla="*/ 184 w 268"/>
                <a:gd name="T79" fmla="*/ 248 h 269"/>
                <a:gd name="T80" fmla="*/ 204 w 268"/>
                <a:gd name="T81" fmla="*/ 250 h 269"/>
                <a:gd name="T82" fmla="*/ 214 w 268"/>
                <a:gd name="T83" fmla="*/ 239 h 269"/>
                <a:gd name="T84" fmla="*/ 209 w 268"/>
                <a:gd name="T85" fmla="*/ 224 h 269"/>
                <a:gd name="T86" fmla="*/ 221 w 268"/>
                <a:gd name="T87" fmla="*/ 204 h 269"/>
                <a:gd name="T88" fmla="*/ 250 w 268"/>
                <a:gd name="T89" fmla="*/ 203 h 269"/>
                <a:gd name="T90" fmla="*/ 263 w 268"/>
                <a:gd name="T91" fmla="*/ 175 h 269"/>
                <a:gd name="T92" fmla="*/ 254 w 268"/>
                <a:gd name="T93" fmla="*/ 170 h 269"/>
                <a:gd name="T94" fmla="*/ 244 w 268"/>
                <a:gd name="T95" fmla="*/ 156 h 269"/>
                <a:gd name="T96" fmla="*/ 251 w 268"/>
                <a:gd name="T97" fmla="*/ 133 h 269"/>
                <a:gd name="T98" fmla="*/ 263 w 268"/>
                <a:gd name="T99" fmla="*/ 126 h 269"/>
                <a:gd name="T100" fmla="*/ 128 w 268"/>
                <a:gd name="T101" fmla="*/ 184 h 269"/>
                <a:gd name="T102" fmla="*/ 110 w 268"/>
                <a:gd name="T103" fmla="*/ 178 h 269"/>
                <a:gd name="T104" fmla="*/ 90 w 268"/>
                <a:gd name="T105" fmla="*/ 157 h 269"/>
                <a:gd name="T106" fmla="*/ 85 w 268"/>
                <a:gd name="T107" fmla="*/ 130 h 269"/>
                <a:gd name="T108" fmla="*/ 92 w 268"/>
                <a:gd name="T109" fmla="*/ 110 h 269"/>
                <a:gd name="T110" fmla="*/ 111 w 268"/>
                <a:gd name="T111" fmla="*/ 90 h 269"/>
                <a:gd name="T112" fmla="*/ 140 w 268"/>
                <a:gd name="T113" fmla="*/ 85 h 269"/>
                <a:gd name="T114" fmla="*/ 159 w 268"/>
                <a:gd name="T115" fmla="*/ 92 h 269"/>
                <a:gd name="T116" fmla="*/ 179 w 268"/>
                <a:gd name="T117" fmla="*/ 111 h 269"/>
                <a:gd name="T118" fmla="*/ 184 w 268"/>
                <a:gd name="T119" fmla="*/ 140 h 269"/>
                <a:gd name="T120" fmla="*/ 178 w 268"/>
                <a:gd name="T121" fmla="*/ 160 h 269"/>
                <a:gd name="T122" fmla="*/ 157 w 268"/>
                <a:gd name="T123" fmla="*/ 179 h 269"/>
                <a:gd name="T124" fmla="*/ 128 w 268"/>
                <a:gd name="T125" fmla="*/ 184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8" h="269">
                  <a:moveTo>
                    <a:pt x="268" y="126"/>
                  </a:moveTo>
                  <a:lnTo>
                    <a:pt x="268" y="126"/>
                  </a:lnTo>
                  <a:lnTo>
                    <a:pt x="265" y="110"/>
                  </a:lnTo>
                  <a:lnTo>
                    <a:pt x="261" y="96"/>
                  </a:lnTo>
                  <a:lnTo>
                    <a:pt x="261" y="96"/>
                  </a:lnTo>
                  <a:lnTo>
                    <a:pt x="250" y="96"/>
                  </a:lnTo>
                  <a:lnTo>
                    <a:pt x="246" y="94"/>
                  </a:lnTo>
                  <a:lnTo>
                    <a:pt x="240" y="92"/>
                  </a:lnTo>
                  <a:lnTo>
                    <a:pt x="234" y="88"/>
                  </a:lnTo>
                  <a:lnTo>
                    <a:pt x="230" y="80"/>
                  </a:lnTo>
                  <a:lnTo>
                    <a:pt x="227" y="73"/>
                  </a:lnTo>
                  <a:lnTo>
                    <a:pt x="227" y="64"/>
                  </a:lnTo>
                  <a:lnTo>
                    <a:pt x="231" y="56"/>
                  </a:lnTo>
                  <a:lnTo>
                    <a:pt x="237" y="49"/>
                  </a:lnTo>
                  <a:lnTo>
                    <a:pt x="237" y="49"/>
                  </a:lnTo>
                  <a:lnTo>
                    <a:pt x="233" y="43"/>
                  </a:lnTo>
                  <a:lnTo>
                    <a:pt x="227" y="38"/>
                  </a:lnTo>
                  <a:lnTo>
                    <a:pt x="221" y="33"/>
                  </a:lnTo>
                  <a:lnTo>
                    <a:pt x="214" y="29"/>
                  </a:lnTo>
                  <a:lnTo>
                    <a:pt x="214" y="29"/>
                  </a:lnTo>
                  <a:lnTo>
                    <a:pt x="210" y="33"/>
                  </a:lnTo>
                  <a:lnTo>
                    <a:pt x="207" y="35"/>
                  </a:lnTo>
                  <a:lnTo>
                    <a:pt x="203" y="37"/>
                  </a:lnTo>
                  <a:lnTo>
                    <a:pt x="199" y="38"/>
                  </a:lnTo>
                  <a:lnTo>
                    <a:pt x="190" y="38"/>
                  </a:lnTo>
                  <a:lnTo>
                    <a:pt x="182" y="35"/>
                  </a:lnTo>
                  <a:lnTo>
                    <a:pt x="174" y="30"/>
                  </a:lnTo>
                  <a:lnTo>
                    <a:pt x="169" y="24"/>
                  </a:lnTo>
                  <a:lnTo>
                    <a:pt x="167" y="20"/>
                  </a:lnTo>
                  <a:lnTo>
                    <a:pt x="166" y="15"/>
                  </a:lnTo>
                  <a:lnTo>
                    <a:pt x="166" y="9"/>
                  </a:lnTo>
                  <a:lnTo>
                    <a:pt x="166" y="4"/>
                  </a:lnTo>
                  <a:lnTo>
                    <a:pt x="166" y="4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32" y="7"/>
                  </a:lnTo>
                  <a:lnTo>
                    <a:pt x="131" y="12"/>
                  </a:lnTo>
                  <a:lnTo>
                    <a:pt x="129" y="16"/>
                  </a:lnTo>
                  <a:lnTo>
                    <a:pt x="127" y="20"/>
                  </a:lnTo>
                  <a:lnTo>
                    <a:pt x="123" y="22"/>
                  </a:lnTo>
                  <a:lnTo>
                    <a:pt x="119" y="25"/>
                  </a:lnTo>
                  <a:lnTo>
                    <a:pt x="111" y="28"/>
                  </a:lnTo>
                  <a:lnTo>
                    <a:pt x="102" y="28"/>
                  </a:lnTo>
                  <a:lnTo>
                    <a:pt x="93" y="25"/>
                  </a:lnTo>
                  <a:lnTo>
                    <a:pt x="85" y="21"/>
                  </a:lnTo>
                  <a:lnTo>
                    <a:pt x="79" y="13"/>
                  </a:lnTo>
                  <a:lnTo>
                    <a:pt x="79" y="13"/>
                  </a:lnTo>
                  <a:lnTo>
                    <a:pt x="65" y="20"/>
                  </a:lnTo>
                  <a:lnTo>
                    <a:pt x="59" y="24"/>
                  </a:lnTo>
                  <a:lnTo>
                    <a:pt x="56" y="26"/>
                  </a:lnTo>
                  <a:lnTo>
                    <a:pt x="55" y="30"/>
                  </a:lnTo>
                  <a:lnTo>
                    <a:pt x="55" y="30"/>
                  </a:lnTo>
                  <a:lnTo>
                    <a:pt x="59" y="38"/>
                  </a:lnTo>
                  <a:lnTo>
                    <a:pt x="59" y="46"/>
                  </a:lnTo>
                  <a:lnTo>
                    <a:pt x="58" y="54"/>
                  </a:lnTo>
                  <a:lnTo>
                    <a:pt x="54" y="60"/>
                  </a:lnTo>
                  <a:lnTo>
                    <a:pt x="48" y="66"/>
                  </a:lnTo>
                  <a:lnTo>
                    <a:pt x="41" y="69"/>
                  </a:lnTo>
                  <a:lnTo>
                    <a:pt x="30" y="69"/>
                  </a:lnTo>
                  <a:lnTo>
                    <a:pt x="20" y="67"/>
                  </a:lnTo>
                  <a:lnTo>
                    <a:pt x="20" y="67"/>
                  </a:lnTo>
                  <a:lnTo>
                    <a:pt x="13" y="80"/>
                  </a:lnTo>
                  <a:lnTo>
                    <a:pt x="7" y="94"/>
                  </a:lnTo>
                  <a:lnTo>
                    <a:pt x="7" y="94"/>
                  </a:lnTo>
                  <a:lnTo>
                    <a:pt x="11" y="96"/>
                  </a:lnTo>
                  <a:lnTo>
                    <a:pt x="15" y="98"/>
                  </a:lnTo>
                  <a:lnTo>
                    <a:pt x="18" y="102"/>
                  </a:lnTo>
                  <a:lnTo>
                    <a:pt x="21" y="105"/>
                  </a:lnTo>
                  <a:lnTo>
                    <a:pt x="24" y="113"/>
                  </a:lnTo>
                  <a:lnTo>
                    <a:pt x="24" y="122"/>
                  </a:lnTo>
                  <a:lnTo>
                    <a:pt x="21" y="130"/>
                  </a:lnTo>
                  <a:lnTo>
                    <a:pt x="17" y="137"/>
                  </a:lnTo>
                  <a:lnTo>
                    <a:pt x="13" y="140"/>
                  </a:lnTo>
                  <a:lnTo>
                    <a:pt x="9" y="143"/>
                  </a:lnTo>
                  <a:lnTo>
                    <a:pt x="5" y="144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3" y="160"/>
                  </a:lnTo>
                  <a:lnTo>
                    <a:pt x="7" y="174"/>
                  </a:lnTo>
                  <a:lnTo>
                    <a:pt x="7" y="174"/>
                  </a:lnTo>
                  <a:lnTo>
                    <a:pt x="18" y="174"/>
                  </a:lnTo>
                  <a:lnTo>
                    <a:pt x="24" y="175"/>
                  </a:lnTo>
                  <a:lnTo>
                    <a:pt x="28" y="177"/>
                  </a:lnTo>
                  <a:lnTo>
                    <a:pt x="35" y="182"/>
                  </a:lnTo>
                  <a:lnTo>
                    <a:pt x="39" y="188"/>
                  </a:lnTo>
                  <a:lnTo>
                    <a:pt x="42" y="196"/>
                  </a:lnTo>
                  <a:lnTo>
                    <a:pt x="41" y="205"/>
                  </a:lnTo>
                  <a:lnTo>
                    <a:pt x="38" y="213"/>
                  </a:lnTo>
                  <a:lnTo>
                    <a:pt x="33" y="221"/>
                  </a:lnTo>
                  <a:lnTo>
                    <a:pt x="33" y="221"/>
                  </a:lnTo>
                  <a:lnTo>
                    <a:pt x="37" y="226"/>
                  </a:lnTo>
                  <a:lnTo>
                    <a:pt x="42" y="231"/>
                  </a:lnTo>
                  <a:lnTo>
                    <a:pt x="47" y="237"/>
                  </a:lnTo>
                  <a:lnTo>
                    <a:pt x="55" y="239"/>
                  </a:lnTo>
                  <a:lnTo>
                    <a:pt x="55" y="239"/>
                  </a:lnTo>
                  <a:lnTo>
                    <a:pt x="58" y="237"/>
                  </a:lnTo>
                  <a:lnTo>
                    <a:pt x="62" y="234"/>
                  </a:lnTo>
                  <a:lnTo>
                    <a:pt x="65" y="231"/>
                  </a:lnTo>
                  <a:lnTo>
                    <a:pt x="71" y="231"/>
                  </a:lnTo>
                  <a:lnTo>
                    <a:pt x="79" y="231"/>
                  </a:lnTo>
                  <a:lnTo>
                    <a:pt x="88" y="234"/>
                  </a:lnTo>
                  <a:lnTo>
                    <a:pt x="94" y="238"/>
                  </a:lnTo>
                  <a:lnTo>
                    <a:pt x="101" y="246"/>
                  </a:lnTo>
                  <a:lnTo>
                    <a:pt x="102" y="250"/>
                  </a:lnTo>
                  <a:lnTo>
                    <a:pt x="103" y="255"/>
                  </a:lnTo>
                  <a:lnTo>
                    <a:pt x="103" y="259"/>
                  </a:lnTo>
                  <a:lnTo>
                    <a:pt x="102" y="265"/>
                  </a:lnTo>
                  <a:lnTo>
                    <a:pt x="102" y="265"/>
                  </a:lnTo>
                  <a:lnTo>
                    <a:pt x="136" y="269"/>
                  </a:lnTo>
                  <a:lnTo>
                    <a:pt x="136" y="269"/>
                  </a:lnTo>
                  <a:lnTo>
                    <a:pt x="136" y="263"/>
                  </a:lnTo>
                  <a:lnTo>
                    <a:pt x="137" y="257"/>
                  </a:lnTo>
                  <a:lnTo>
                    <a:pt x="140" y="254"/>
                  </a:lnTo>
                  <a:lnTo>
                    <a:pt x="143" y="250"/>
                  </a:lnTo>
                  <a:lnTo>
                    <a:pt x="146" y="247"/>
                  </a:lnTo>
                  <a:lnTo>
                    <a:pt x="149" y="244"/>
                  </a:lnTo>
                  <a:lnTo>
                    <a:pt x="158" y="242"/>
                  </a:lnTo>
                  <a:lnTo>
                    <a:pt x="167" y="242"/>
                  </a:lnTo>
                  <a:lnTo>
                    <a:pt x="176" y="244"/>
                  </a:lnTo>
                  <a:lnTo>
                    <a:pt x="184" y="248"/>
                  </a:lnTo>
                  <a:lnTo>
                    <a:pt x="191" y="256"/>
                  </a:lnTo>
                  <a:lnTo>
                    <a:pt x="191" y="256"/>
                  </a:lnTo>
                  <a:lnTo>
                    <a:pt x="204" y="250"/>
                  </a:lnTo>
                  <a:lnTo>
                    <a:pt x="210" y="246"/>
                  </a:lnTo>
                  <a:lnTo>
                    <a:pt x="212" y="243"/>
                  </a:lnTo>
                  <a:lnTo>
                    <a:pt x="214" y="239"/>
                  </a:lnTo>
                  <a:lnTo>
                    <a:pt x="214" y="239"/>
                  </a:lnTo>
                  <a:lnTo>
                    <a:pt x="210" y="231"/>
                  </a:lnTo>
                  <a:lnTo>
                    <a:pt x="209" y="224"/>
                  </a:lnTo>
                  <a:lnTo>
                    <a:pt x="210" y="216"/>
                  </a:lnTo>
                  <a:lnTo>
                    <a:pt x="214" y="209"/>
                  </a:lnTo>
                  <a:lnTo>
                    <a:pt x="221" y="204"/>
                  </a:lnTo>
                  <a:lnTo>
                    <a:pt x="229" y="200"/>
                  </a:lnTo>
                  <a:lnTo>
                    <a:pt x="238" y="200"/>
                  </a:lnTo>
                  <a:lnTo>
                    <a:pt x="250" y="203"/>
                  </a:lnTo>
                  <a:lnTo>
                    <a:pt x="250" y="203"/>
                  </a:lnTo>
                  <a:lnTo>
                    <a:pt x="256" y="190"/>
                  </a:lnTo>
                  <a:lnTo>
                    <a:pt x="263" y="175"/>
                  </a:lnTo>
                  <a:lnTo>
                    <a:pt x="263" y="175"/>
                  </a:lnTo>
                  <a:lnTo>
                    <a:pt x="257" y="173"/>
                  </a:lnTo>
                  <a:lnTo>
                    <a:pt x="254" y="170"/>
                  </a:lnTo>
                  <a:lnTo>
                    <a:pt x="250" y="167"/>
                  </a:lnTo>
                  <a:lnTo>
                    <a:pt x="247" y="163"/>
                  </a:lnTo>
                  <a:lnTo>
                    <a:pt x="244" y="156"/>
                  </a:lnTo>
                  <a:lnTo>
                    <a:pt x="244" y="148"/>
                  </a:lnTo>
                  <a:lnTo>
                    <a:pt x="247" y="140"/>
                  </a:lnTo>
                  <a:lnTo>
                    <a:pt x="251" y="133"/>
                  </a:lnTo>
                  <a:lnTo>
                    <a:pt x="255" y="130"/>
                  </a:lnTo>
                  <a:lnTo>
                    <a:pt x="259" y="128"/>
                  </a:lnTo>
                  <a:lnTo>
                    <a:pt x="263" y="126"/>
                  </a:lnTo>
                  <a:lnTo>
                    <a:pt x="268" y="126"/>
                  </a:lnTo>
                  <a:lnTo>
                    <a:pt x="268" y="126"/>
                  </a:lnTo>
                  <a:close/>
                  <a:moveTo>
                    <a:pt x="128" y="184"/>
                  </a:moveTo>
                  <a:lnTo>
                    <a:pt x="128" y="184"/>
                  </a:lnTo>
                  <a:lnTo>
                    <a:pt x="119" y="182"/>
                  </a:lnTo>
                  <a:lnTo>
                    <a:pt x="110" y="178"/>
                  </a:lnTo>
                  <a:lnTo>
                    <a:pt x="102" y="173"/>
                  </a:lnTo>
                  <a:lnTo>
                    <a:pt x="95" y="166"/>
                  </a:lnTo>
                  <a:lnTo>
                    <a:pt x="90" y="157"/>
                  </a:lnTo>
                  <a:lnTo>
                    <a:pt x="86" y="149"/>
                  </a:lnTo>
                  <a:lnTo>
                    <a:pt x="85" y="139"/>
                  </a:lnTo>
                  <a:lnTo>
                    <a:pt x="85" y="130"/>
                  </a:lnTo>
                  <a:lnTo>
                    <a:pt x="85" y="130"/>
                  </a:lnTo>
                  <a:lnTo>
                    <a:pt x="88" y="119"/>
                  </a:lnTo>
                  <a:lnTo>
                    <a:pt x="92" y="110"/>
                  </a:lnTo>
                  <a:lnTo>
                    <a:pt x="97" y="102"/>
                  </a:lnTo>
                  <a:lnTo>
                    <a:pt x="103" y="96"/>
                  </a:lnTo>
                  <a:lnTo>
                    <a:pt x="111" y="90"/>
                  </a:lnTo>
                  <a:lnTo>
                    <a:pt x="120" y="86"/>
                  </a:lnTo>
                  <a:lnTo>
                    <a:pt x="129" y="85"/>
                  </a:lnTo>
                  <a:lnTo>
                    <a:pt x="140" y="85"/>
                  </a:lnTo>
                  <a:lnTo>
                    <a:pt x="140" y="85"/>
                  </a:lnTo>
                  <a:lnTo>
                    <a:pt x="150" y="88"/>
                  </a:lnTo>
                  <a:lnTo>
                    <a:pt x="159" y="92"/>
                  </a:lnTo>
                  <a:lnTo>
                    <a:pt x="167" y="97"/>
                  </a:lnTo>
                  <a:lnTo>
                    <a:pt x="174" y="103"/>
                  </a:lnTo>
                  <a:lnTo>
                    <a:pt x="179" y="111"/>
                  </a:lnTo>
                  <a:lnTo>
                    <a:pt x="182" y="120"/>
                  </a:lnTo>
                  <a:lnTo>
                    <a:pt x="184" y="131"/>
                  </a:lnTo>
                  <a:lnTo>
                    <a:pt x="184" y="140"/>
                  </a:lnTo>
                  <a:lnTo>
                    <a:pt x="184" y="140"/>
                  </a:lnTo>
                  <a:lnTo>
                    <a:pt x="182" y="150"/>
                  </a:lnTo>
                  <a:lnTo>
                    <a:pt x="178" y="160"/>
                  </a:lnTo>
                  <a:lnTo>
                    <a:pt x="173" y="167"/>
                  </a:lnTo>
                  <a:lnTo>
                    <a:pt x="165" y="174"/>
                  </a:lnTo>
                  <a:lnTo>
                    <a:pt x="157" y="179"/>
                  </a:lnTo>
                  <a:lnTo>
                    <a:pt x="148" y="183"/>
                  </a:lnTo>
                  <a:lnTo>
                    <a:pt x="139" y="184"/>
                  </a:lnTo>
                  <a:lnTo>
                    <a:pt x="128" y="184"/>
                  </a:lnTo>
                  <a:lnTo>
                    <a:pt x="128" y="1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73338" y="2667914"/>
              <a:ext cx="127885" cy="178126"/>
            </a:xfrm>
            <a:custGeom>
              <a:avLst/>
              <a:gdLst>
                <a:gd name="T0" fmla="*/ 340 w 340"/>
                <a:gd name="T1" fmla="*/ 178 h 468"/>
                <a:gd name="T2" fmla="*/ 336 w 340"/>
                <a:gd name="T3" fmla="*/ 143 h 468"/>
                <a:gd name="T4" fmla="*/ 327 w 340"/>
                <a:gd name="T5" fmla="*/ 109 h 468"/>
                <a:gd name="T6" fmla="*/ 311 w 340"/>
                <a:gd name="T7" fmla="*/ 79 h 468"/>
                <a:gd name="T8" fmla="*/ 290 w 340"/>
                <a:gd name="T9" fmla="*/ 53 h 468"/>
                <a:gd name="T10" fmla="*/ 265 w 340"/>
                <a:gd name="T11" fmla="*/ 32 h 468"/>
                <a:gd name="T12" fmla="*/ 237 w 340"/>
                <a:gd name="T13" fmla="*/ 15 h 468"/>
                <a:gd name="T14" fmla="*/ 204 w 340"/>
                <a:gd name="T15" fmla="*/ 4 h 468"/>
                <a:gd name="T16" fmla="*/ 170 w 340"/>
                <a:gd name="T17" fmla="*/ 0 h 468"/>
                <a:gd name="T18" fmla="*/ 153 w 340"/>
                <a:gd name="T19" fmla="*/ 2 h 468"/>
                <a:gd name="T20" fmla="*/ 120 w 340"/>
                <a:gd name="T21" fmla="*/ 10 h 468"/>
                <a:gd name="T22" fmla="*/ 89 w 340"/>
                <a:gd name="T23" fmla="*/ 23 h 468"/>
                <a:gd name="T24" fmla="*/ 63 w 340"/>
                <a:gd name="T25" fmla="*/ 41 h 468"/>
                <a:gd name="T26" fmla="*/ 39 w 340"/>
                <a:gd name="T27" fmla="*/ 66 h 468"/>
                <a:gd name="T28" fmla="*/ 21 w 340"/>
                <a:gd name="T29" fmla="*/ 94 h 468"/>
                <a:gd name="T30" fmla="*/ 8 w 340"/>
                <a:gd name="T31" fmla="*/ 126 h 468"/>
                <a:gd name="T32" fmla="*/ 2 w 340"/>
                <a:gd name="T33" fmla="*/ 160 h 468"/>
                <a:gd name="T34" fmla="*/ 0 w 340"/>
                <a:gd name="T35" fmla="*/ 178 h 468"/>
                <a:gd name="T36" fmla="*/ 4 w 340"/>
                <a:gd name="T37" fmla="*/ 213 h 468"/>
                <a:gd name="T38" fmla="*/ 13 w 340"/>
                <a:gd name="T39" fmla="*/ 247 h 468"/>
                <a:gd name="T40" fmla="*/ 29 w 340"/>
                <a:gd name="T41" fmla="*/ 277 h 468"/>
                <a:gd name="T42" fmla="*/ 51 w 340"/>
                <a:gd name="T43" fmla="*/ 305 h 468"/>
                <a:gd name="T44" fmla="*/ 60 w 340"/>
                <a:gd name="T45" fmla="*/ 323 h 468"/>
                <a:gd name="T46" fmla="*/ 76 w 340"/>
                <a:gd name="T47" fmla="*/ 362 h 468"/>
                <a:gd name="T48" fmla="*/ 80 w 340"/>
                <a:gd name="T49" fmla="*/ 384 h 468"/>
                <a:gd name="T50" fmla="*/ 79 w 340"/>
                <a:gd name="T51" fmla="*/ 392 h 468"/>
                <a:gd name="T52" fmla="*/ 79 w 340"/>
                <a:gd name="T53" fmla="*/ 413 h 468"/>
                <a:gd name="T54" fmla="*/ 86 w 340"/>
                <a:gd name="T55" fmla="*/ 434 h 468"/>
                <a:gd name="T56" fmla="*/ 97 w 340"/>
                <a:gd name="T57" fmla="*/ 448 h 468"/>
                <a:gd name="T58" fmla="*/ 103 w 340"/>
                <a:gd name="T59" fmla="*/ 454 h 468"/>
                <a:gd name="T60" fmla="*/ 119 w 340"/>
                <a:gd name="T61" fmla="*/ 461 h 468"/>
                <a:gd name="T62" fmla="*/ 137 w 340"/>
                <a:gd name="T63" fmla="*/ 467 h 468"/>
                <a:gd name="T64" fmla="*/ 162 w 340"/>
                <a:gd name="T65" fmla="*/ 468 h 468"/>
                <a:gd name="T66" fmla="*/ 179 w 340"/>
                <a:gd name="T67" fmla="*/ 468 h 468"/>
                <a:gd name="T68" fmla="*/ 216 w 340"/>
                <a:gd name="T69" fmla="*/ 460 h 468"/>
                <a:gd name="T70" fmla="*/ 235 w 340"/>
                <a:gd name="T71" fmla="*/ 454 h 468"/>
                <a:gd name="T72" fmla="*/ 235 w 340"/>
                <a:gd name="T73" fmla="*/ 454 h 468"/>
                <a:gd name="T74" fmla="*/ 246 w 340"/>
                <a:gd name="T75" fmla="*/ 445 h 468"/>
                <a:gd name="T76" fmla="*/ 256 w 340"/>
                <a:gd name="T77" fmla="*/ 426 h 468"/>
                <a:gd name="T78" fmla="*/ 261 w 340"/>
                <a:gd name="T79" fmla="*/ 408 h 468"/>
                <a:gd name="T80" fmla="*/ 260 w 340"/>
                <a:gd name="T81" fmla="*/ 392 h 468"/>
                <a:gd name="T82" fmla="*/ 259 w 340"/>
                <a:gd name="T83" fmla="*/ 384 h 468"/>
                <a:gd name="T84" fmla="*/ 263 w 340"/>
                <a:gd name="T85" fmla="*/ 362 h 468"/>
                <a:gd name="T86" fmla="*/ 278 w 340"/>
                <a:gd name="T87" fmla="*/ 324 h 468"/>
                <a:gd name="T88" fmla="*/ 286 w 340"/>
                <a:gd name="T89" fmla="*/ 307 h 468"/>
                <a:gd name="T90" fmla="*/ 310 w 340"/>
                <a:gd name="T91" fmla="*/ 280 h 468"/>
                <a:gd name="T92" fmla="*/ 325 w 340"/>
                <a:gd name="T93" fmla="*/ 249 h 468"/>
                <a:gd name="T94" fmla="*/ 336 w 340"/>
                <a:gd name="T95" fmla="*/ 215 h 468"/>
                <a:gd name="T96" fmla="*/ 340 w 340"/>
                <a:gd name="T97" fmla="*/ 17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40" h="468">
                  <a:moveTo>
                    <a:pt x="340" y="178"/>
                  </a:moveTo>
                  <a:lnTo>
                    <a:pt x="340" y="178"/>
                  </a:lnTo>
                  <a:lnTo>
                    <a:pt x="338" y="160"/>
                  </a:lnTo>
                  <a:lnTo>
                    <a:pt x="336" y="143"/>
                  </a:lnTo>
                  <a:lnTo>
                    <a:pt x="332" y="126"/>
                  </a:lnTo>
                  <a:lnTo>
                    <a:pt x="327" y="109"/>
                  </a:lnTo>
                  <a:lnTo>
                    <a:pt x="319" y="94"/>
                  </a:lnTo>
                  <a:lnTo>
                    <a:pt x="311" y="79"/>
                  </a:lnTo>
                  <a:lnTo>
                    <a:pt x="301" y="66"/>
                  </a:lnTo>
                  <a:lnTo>
                    <a:pt x="290" y="53"/>
                  </a:lnTo>
                  <a:lnTo>
                    <a:pt x="278" y="41"/>
                  </a:lnTo>
                  <a:lnTo>
                    <a:pt x="265" y="32"/>
                  </a:lnTo>
                  <a:lnTo>
                    <a:pt x="251" y="23"/>
                  </a:lnTo>
                  <a:lnTo>
                    <a:pt x="237" y="15"/>
                  </a:lnTo>
                  <a:lnTo>
                    <a:pt x="221" y="10"/>
                  </a:lnTo>
                  <a:lnTo>
                    <a:pt x="204" y="4"/>
                  </a:lnTo>
                  <a:lnTo>
                    <a:pt x="187" y="2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53" y="2"/>
                  </a:lnTo>
                  <a:lnTo>
                    <a:pt x="136" y="4"/>
                  </a:lnTo>
                  <a:lnTo>
                    <a:pt x="120" y="10"/>
                  </a:lnTo>
                  <a:lnTo>
                    <a:pt x="105" y="15"/>
                  </a:lnTo>
                  <a:lnTo>
                    <a:pt x="89" y="23"/>
                  </a:lnTo>
                  <a:lnTo>
                    <a:pt x="76" y="32"/>
                  </a:lnTo>
                  <a:lnTo>
                    <a:pt x="63" y="41"/>
                  </a:lnTo>
                  <a:lnTo>
                    <a:pt x="50" y="53"/>
                  </a:lnTo>
                  <a:lnTo>
                    <a:pt x="39" y="66"/>
                  </a:lnTo>
                  <a:lnTo>
                    <a:pt x="30" y="79"/>
                  </a:lnTo>
                  <a:lnTo>
                    <a:pt x="21" y="94"/>
                  </a:lnTo>
                  <a:lnTo>
                    <a:pt x="15" y="109"/>
                  </a:lnTo>
                  <a:lnTo>
                    <a:pt x="8" y="126"/>
                  </a:lnTo>
                  <a:lnTo>
                    <a:pt x="4" y="143"/>
                  </a:lnTo>
                  <a:lnTo>
                    <a:pt x="2" y="160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" y="196"/>
                  </a:lnTo>
                  <a:lnTo>
                    <a:pt x="4" y="213"/>
                  </a:lnTo>
                  <a:lnTo>
                    <a:pt x="8" y="230"/>
                  </a:lnTo>
                  <a:lnTo>
                    <a:pt x="13" y="247"/>
                  </a:lnTo>
                  <a:lnTo>
                    <a:pt x="21" y="263"/>
                  </a:lnTo>
                  <a:lnTo>
                    <a:pt x="29" y="277"/>
                  </a:lnTo>
                  <a:lnTo>
                    <a:pt x="39" y="292"/>
                  </a:lnTo>
                  <a:lnTo>
                    <a:pt x="51" y="305"/>
                  </a:lnTo>
                  <a:lnTo>
                    <a:pt x="51" y="305"/>
                  </a:lnTo>
                  <a:lnTo>
                    <a:pt x="60" y="323"/>
                  </a:lnTo>
                  <a:lnTo>
                    <a:pt x="67" y="337"/>
                  </a:lnTo>
                  <a:lnTo>
                    <a:pt x="76" y="362"/>
                  </a:lnTo>
                  <a:lnTo>
                    <a:pt x="80" y="378"/>
                  </a:lnTo>
                  <a:lnTo>
                    <a:pt x="80" y="384"/>
                  </a:lnTo>
                  <a:lnTo>
                    <a:pt x="80" y="384"/>
                  </a:lnTo>
                  <a:lnTo>
                    <a:pt x="79" y="392"/>
                  </a:lnTo>
                  <a:lnTo>
                    <a:pt x="79" y="400"/>
                  </a:lnTo>
                  <a:lnTo>
                    <a:pt x="79" y="413"/>
                  </a:lnTo>
                  <a:lnTo>
                    <a:pt x="83" y="425"/>
                  </a:lnTo>
                  <a:lnTo>
                    <a:pt x="86" y="434"/>
                  </a:lnTo>
                  <a:lnTo>
                    <a:pt x="92" y="442"/>
                  </a:lnTo>
                  <a:lnTo>
                    <a:pt x="97" y="448"/>
                  </a:lnTo>
                  <a:lnTo>
                    <a:pt x="103" y="454"/>
                  </a:lnTo>
                  <a:lnTo>
                    <a:pt x="103" y="454"/>
                  </a:lnTo>
                  <a:lnTo>
                    <a:pt x="107" y="456"/>
                  </a:lnTo>
                  <a:lnTo>
                    <a:pt x="119" y="461"/>
                  </a:lnTo>
                  <a:lnTo>
                    <a:pt x="127" y="464"/>
                  </a:lnTo>
                  <a:lnTo>
                    <a:pt x="137" y="467"/>
                  </a:lnTo>
                  <a:lnTo>
                    <a:pt x="149" y="468"/>
                  </a:lnTo>
                  <a:lnTo>
                    <a:pt x="162" y="468"/>
                  </a:lnTo>
                  <a:lnTo>
                    <a:pt x="162" y="468"/>
                  </a:lnTo>
                  <a:lnTo>
                    <a:pt x="179" y="468"/>
                  </a:lnTo>
                  <a:lnTo>
                    <a:pt x="197" y="465"/>
                  </a:lnTo>
                  <a:lnTo>
                    <a:pt x="216" y="460"/>
                  </a:lnTo>
                  <a:lnTo>
                    <a:pt x="234" y="455"/>
                  </a:lnTo>
                  <a:lnTo>
                    <a:pt x="235" y="454"/>
                  </a:lnTo>
                  <a:lnTo>
                    <a:pt x="235" y="454"/>
                  </a:lnTo>
                  <a:lnTo>
                    <a:pt x="235" y="454"/>
                  </a:lnTo>
                  <a:lnTo>
                    <a:pt x="241" y="450"/>
                  </a:lnTo>
                  <a:lnTo>
                    <a:pt x="246" y="445"/>
                  </a:lnTo>
                  <a:lnTo>
                    <a:pt x="251" y="437"/>
                  </a:lnTo>
                  <a:lnTo>
                    <a:pt x="256" y="426"/>
                  </a:lnTo>
                  <a:lnTo>
                    <a:pt x="260" y="414"/>
                  </a:lnTo>
                  <a:lnTo>
                    <a:pt x="261" y="408"/>
                  </a:lnTo>
                  <a:lnTo>
                    <a:pt x="261" y="400"/>
                  </a:lnTo>
                  <a:lnTo>
                    <a:pt x="260" y="392"/>
                  </a:lnTo>
                  <a:lnTo>
                    <a:pt x="259" y="384"/>
                  </a:lnTo>
                  <a:lnTo>
                    <a:pt x="259" y="384"/>
                  </a:lnTo>
                  <a:lnTo>
                    <a:pt x="260" y="378"/>
                  </a:lnTo>
                  <a:lnTo>
                    <a:pt x="263" y="362"/>
                  </a:lnTo>
                  <a:lnTo>
                    <a:pt x="272" y="339"/>
                  </a:lnTo>
                  <a:lnTo>
                    <a:pt x="278" y="324"/>
                  </a:lnTo>
                  <a:lnTo>
                    <a:pt x="286" y="307"/>
                  </a:lnTo>
                  <a:lnTo>
                    <a:pt x="286" y="307"/>
                  </a:lnTo>
                  <a:lnTo>
                    <a:pt x="298" y="294"/>
                  </a:lnTo>
                  <a:lnTo>
                    <a:pt x="310" y="280"/>
                  </a:lnTo>
                  <a:lnTo>
                    <a:pt x="318" y="264"/>
                  </a:lnTo>
                  <a:lnTo>
                    <a:pt x="325" y="249"/>
                  </a:lnTo>
                  <a:lnTo>
                    <a:pt x="332" y="232"/>
                  </a:lnTo>
                  <a:lnTo>
                    <a:pt x="336" y="215"/>
                  </a:lnTo>
                  <a:lnTo>
                    <a:pt x="338" y="196"/>
                  </a:lnTo>
                  <a:lnTo>
                    <a:pt x="340" y="178"/>
                  </a:lnTo>
                  <a:lnTo>
                    <a:pt x="340" y="1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17489" y="2853652"/>
              <a:ext cx="39583" cy="31971"/>
            </a:xfrm>
            <a:custGeom>
              <a:avLst/>
              <a:gdLst>
                <a:gd name="T0" fmla="*/ 51 w 104"/>
                <a:gd name="T1" fmla="*/ 9 h 85"/>
                <a:gd name="T2" fmla="*/ 51 w 104"/>
                <a:gd name="T3" fmla="*/ 9 h 85"/>
                <a:gd name="T4" fmla="*/ 39 w 104"/>
                <a:gd name="T5" fmla="*/ 9 h 85"/>
                <a:gd name="T6" fmla="*/ 27 w 104"/>
                <a:gd name="T7" fmla="*/ 7 h 85"/>
                <a:gd name="T8" fmla="*/ 15 w 104"/>
                <a:gd name="T9" fmla="*/ 5 h 85"/>
                <a:gd name="T10" fmla="*/ 5 w 104"/>
                <a:gd name="T11" fmla="*/ 2 h 85"/>
                <a:gd name="T12" fmla="*/ 0 w 104"/>
                <a:gd name="T13" fmla="*/ 0 h 85"/>
                <a:gd name="T14" fmla="*/ 5 w 104"/>
                <a:gd name="T15" fmla="*/ 60 h 85"/>
                <a:gd name="T16" fmla="*/ 34 w 104"/>
                <a:gd name="T17" fmla="*/ 85 h 85"/>
                <a:gd name="T18" fmla="*/ 68 w 104"/>
                <a:gd name="T19" fmla="*/ 85 h 85"/>
                <a:gd name="T20" fmla="*/ 98 w 104"/>
                <a:gd name="T21" fmla="*/ 58 h 85"/>
                <a:gd name="T22" fmla="*/ 104 w 104"/>
                <a:gd name="T23" fmla="*/ 0 h 85"/>
                <a:gd name="T24" fmla="*/ 98 w 104"/>
                <a:gd name="T25" fmla="*/ 2 h 85"/>
                <a:gd name="T26" fmla="*/ 98 w 104"/>
                <a:gd name="T27" fmla="*/ 2 h 85"/>
                <a:gd name="T28" fmla="*/ 85 w 104"/>
                <a:gd name="T29" fmla="*/ 5 h 85"/>
                <a:gd name="T30" fmla="*/ 69 w 104"/>
                <a:gd name="T31" fmla="*/ 7 h 85"/>
                <a:gd name="T32" fmla="*/ 51 w 104"/>
                <a:gd name="T33" fmla="*/ 9 h 85"/>
                <a:gd name="T34" fmla="*/ 51 w 104"/>
                <a:gd name="T35" fmla="*/ 9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85">
                  <a:moveTo>
                    <a:pt x="51" y="9"/>
                  </a:moveTo>
                  <a:lnTo>
                    <a:pt x="51" y="9"/>
                  </a:lnTo>
                  <a:lnTo>
                    <a:pt x="39" y="9"/>
                  </a:lnTo>
                  <a:lnTo>
                    <a:pt x="27" y="7"/>
                  </a:lnTo>
                  <a:lnTo>
                    <a:pt x="15" y="5"/>
                  </a:lnTo>
                  <a:lnTo>
                    <a:pt x="5" y="2"/>
                  </a:lnTo>
                  <a:lnTo>
                    <a:pt x="0" y="0"/>
                  </a:lnTo>
                  <a:lnTo>
                    <a:pt x="5" y="60"/>
                  </a:lnTo>
                  <a:lnTo>
                    <a:pt x="34" y="85"/>
                  </a:lnTo>
                  <a:lnTo>
                    <a:pt x="68" y="85"/>
                  </a:lnTo>
                  <a:lnTo>
                    <a:pt x="98" y="58"/>
                  </a:lnTo>
                  <a:lnTo>
                    <a:pt x="104" y="0"/>
                  </a:lnTo>
                  <a:lnTo>
                    <a:pt x="98" y="2"/>
                  </a:lnTo>
                  <a:lnTo>
                    <a:pt x="98" y="2"/>
                  </a:lnTo>
                  <a:lnTo>
                    <a:pt x="85" y="5"/>
                  </a:lnTo>
                  <a:lnTo>
                    <a:pt x="69" y="7"/>
                  </a:lnTo>
                  <a:lnTo>
                    <a:pt x="51" y="9"/>
                  </a:lnTo>
                  <a:lnTo>
                    <a:pt x="51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09396" y="2739469"/>
              <a:ext cx="25882" cy="16747"/>
            </a:xfrm>
            <a:custGeom>
              <a:avLst/>
              <a:gdLst>
                <a:gd name="T0" fmla="*/ 67 w 67"/>
                <a:gd name="T1" fmla="*/ 0 h 47"/>
                <a:gd name="T2" fmla="*/ 0 w 67"/>
                <a:gd name="T3" fmla="*/ 0 h 47"/>
                <a:gd name="T4" fmla="*/ 0 w 67"/>
                <a:gd name="T5" fmla="*/ 47 h 47"/>
                <a:gd name="T6" fmla="*/ 67 w 67"/>
                <a:gd name="T7" fmla="*/ 47 h 47"/>
                <a:gd name="T8" fmla="*/ 67 w 67"/>
                <a:gd name="T9" fmla="*/ 47 h 47"/>
                <a:gd name="T10" fmla="*/ 66 w 67"/>
                <a:gd name="T11" fmla="*/ 35 h 47"/>
                <a:gd name="T12" fmla="*/ 64 w 67"/>
                <a:gd name="T13" fmla="*/ 24 h 47"/>
                <a:gd name="T14" fmla="*/ 64 w 67"/>
                <a:gd name="T15" fmla="*/ 24 h 47"/>
                <a:gd name="T16" fmla="*/ 66 w 67"/>
                <a:gd name="T17" fmla="*/ 12 h 47"/>
                <a:gd name="T18" fmla="*/ 67 w 67"/>
                <a:gd name="T19" fmla="*/ 0 h 47"/>
                <a:gd name="T20" fmla="*/ 67 w 67"/>
                <a:gd name="T21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" h="47">
                  <a:moveTo>
                    <a:pt x="67" y="0"/>
                  </a:moveTo>
                  <a:lnTo>
                    <a:pt x="0" y="0"/>
                  </a:lnTo>
                  <a:lnTo>
                    <a:pt x="0" y="47"/>
                  </a:lnTo>
                  <a:lnTo>
                    <a:pt x="67" y="47"/>
                  </a:lnTo>
                  <a:lnTo>
                    <a:pt x="67" y="47"/>
                  </a:lnTo>
                  <a:lnTo>
                    <a:pt x="66" y="35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6" y="12"/>
                  </a:lnTo>
                  <a:lnTo>
                    <a:pt x="67" y="0"/>
                  </a:lnTo>
                  <a:lnTo>
                    <a:pt x="6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39284" y="2739469"/>
              <a:ext cx="25882" cy="16747"/>
            </a:xfrm>
            <a:custGeom>
              <a:avLst/>
              <a:gdLst>
                <a:gd name="T0" fmla="*/ 0 w 68"/>
                <a:gd name="T1" fmla="*/ 47 h 47"/>
                <a:gd name="T2" fmla="*/ 68 w 68"/>
                <a:gd name="T3" fmla="*/ 47 h 47"/>
                <a:gd name="T4" fmla="*/ 68 w 68"/>
                <a:gd name="T5" fmla="*/ 0 h 47"/>
                <a:gd name="T6" fmla="*/ 0 w 68"/>
                <a:gd name="T7" fmla="*/ 0 h 47"/>
                <a:gd name="T8" fmla="*/ 0 w 68"/>
                <a:gd name="T9" fmla="*/ 0 h 47"/>
                <a:gd name="T10" fmla="*/ 1 w 68"/>
                <a:gd name="T11" fmla="*/ 12 h 47"/>
                <a:gd name="T12" fmla="*/ 3 w 68"/>
                <a:gd name="T13" fmla="*/ 24 h 47"/>
                <a:gd name="T14" fmla="*/ 3 w 68"/>
                <a:gd name="T15" fmla="*/ 24 h 47"/>
                <a:gd name="T16" fmla="*/ 1 w 68"/>
                <a:gd name="T17" fmla="*/ 35 h 47"/>
                <a:gd name="T18" fmla="*/ 0 w 68"/>
                <a:gd name="T19" fmla="*/ 47 h 47"/>
                <a:gd name="T20" fmla="*/ 0 w 68"/>
                <a:gd name="T21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" h="47">
                  <a:moveTo>
                    <a:pt x="0" y="47"/>
                  </a:moveTo>
                  <a:lnTo>
                    <a:pt x="68" y="47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12"/>
                  </a:lnTo>
                  <a:lnTo>
                    <a:pt x="3" y="24"/>
                  </a:lnTo>
                  <a:lnTo>
                    <a:pt x="3" y="24"/>
                  </a:lnTo>
                  <a:lnTo>
                    <a:pt x="1" y="35"/>
                  </a:lnTo>
                  <a:lnTo>
                    <a:pt x="0" y="47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34236" y="2616151"/>
              <a:ext cx="18269" cy="28926"/>
            </a:xfrm>
            <a:custGeom>
              <a:avLst/>
              <a:gdLst>
                <a:gd name="T0" fmla="*/ 47 w 47"/>
                <a:gd name="T1" fmla="*/ 77 h 77"/>
                <a:gd name="T2" fmla="*/ 47 w 47"/>
                <a:gd name="T3" fmla="*/ 0 h 77"/>
                <a:gd name="T4" fmla="*/ 0 w 47"/>
                <a:gd name="T5" fmla="*/ 0 h 77"/>
                <a:gd name="T6" fmla="*/ 0 w 47"/>
                <a:gd name="T7" fmla="*/ 73 h 77"/>
                <a:gd name="T8" fmla="*/ 0 w 47"/>
                <a:gd name="T9" fmla="*/ 73 h 77"/>
                <a:gd name="T10" fmla="*/ 8 w 47"/>
                <a:gd name="T11" fmla="*/ 73 h 77"/>
                <a:gd name="T12" fmla="*/ 8 w 47"/>
                <a:gd name="T13" fmla="*/ 73 h 77"/>
                <a:gd name="T14" fmla="*/ 28 w 47"/>
                <a:gd name="T15" fmla="*/ 74 h 77"/>
                <a:gd name="T16" fmla="*/ 47 w 47"/>
                <a:gd name="T17" fmla="*/ 77 h 77"/>
                <a:gd name="T18" fmla="*/ 47 w 47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77">
                  <a:moveTo>
                    <a:pt x="47" y="77"/>
                  </a:moveTo>
                  <a:lnTo>
                    <a:pt x="47" y="0"/>
                  </a:lnTo>
                  <a:lnTo>
                    <a:pt x="0" y="0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8" y="73"/>
                  </a:lnTo>
                  <a:lnTo>
                    <a:pt x="8" y="73"/>
                  </a:lnTo>
                  <a:lnTo>
                    <a:pt x="28" y="74"/>
                  </a:lnTo>
                  <a:lnTo>
                    <a:pt x="47" y="77"/>
                  </a:lnTo>
                  <a:lnTo>
                    <a:pt x="47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36800" y="2651168"/>
              <a:ext cx="33494" cy="31971"/>
            </a:xfrm>
            <a:custGeom>
              <a:avLst/>
              <a:gdLst>
                <a:gd name="T0" fmla="*/ 84 w 84"/>
                <a:gd name="T1" fmla="*/ 51 h 85"/>
                <a:gd name="T2" fmla="*/ 33 w 84"/>
                <a:gd name="T3" fmla="*/ 0 h 85"/>
                <a:gd name="T4" fmla="*/ 0 w 84"/>
                <a:gd name="T5" fmla="*/ 33 h 85"/>
                <a:gd name="T6" fmla="*/ 52 w 84"/>
                <a:gd name="T7" fmla="*/ 85 h 85"/>
                <a:gd name="T8" fmla="*/ 52 w 84"/>
                <a:gd name="T9" fmla="*/ 85 h 85"/>
                <a:gd name="T10" fmla="*/ 67 w 84"/>
                <a:gd name="T11" fmla="*/ 67 h 85"/>
                <a:gd name="T12" fmla="*/ 84 w 84"/>
                <a:gd name="T13" fmla="*/ 51 h 85"/>
                <a:gd name="T14" fmla="*/ 84 w 84"/>
                <a:gd name="T15" fmla="*/ 51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85">
                  <a:moveTo>
                    <a:pt x="84" y="51"/>
                  </a:moveTo>
                  <a:lnTo>
                    <a:pt x="33" y="0"/>
                  </a:lnTo>
                  <a:lnTo>
                    <a:pt x="0" y="33"/>
                  </a:lnTo>
                  <a:lnTo>
                    <a:pt x="52" y="85"/>
                  </a:lnTo>
                  <a:lnTo>
                    <a:pt x="52" y="85"/>
                  </a:lnTo>
                  <a:lnTo>
                    <a:pt x="67" y="67"/>
                  </a:lnTo>
                  <a:lnTo>
                    <a:pt x="84" y="51"/>
                  </a:lnTo>
                  <a:lnTo>
                    <a:pt x="84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02746" y="2651168"/>
              <a:ext cx="31971" cy="30449"/>
            </a:xfrm>
            <a:custGeom>
              <a:avLst/>
              <a:gdLst>
                <a:gd name="T0" fmla="*/ 32 w 81"/>
                <a:gd name="T1" fmla="*/ 81 h 81"/>
                <a:gd name="T2" fmla="*/ 81 w 81"/>
                <a:gd name="T3" fmla="*/ 33 h 81"/>
                <a:gd name="T4" fmla="*/ 47 w 81"/>
                <a:gd name="T5" fmla="*/ 0 h 81"/>
                <a:gd name="T6" fmla="*/ 0 w 81"/>
                <a:gd name="T7" fmla="*/ 47 h 81"/>
                <a:gd name="T8" fmla="*/ 0 w 81"/>
                <a:gd name="T9" fmla="*/ 47 h 81"/>
                <a:gd name="T10" fmla="*/ 17 w 81"/>
                <a:gd name="T11" fmla="*/ 63 h 81"/>
                <a:gd name="T12" fmla="*/ 32 w 81"/>
                <a:gd name="T13" fmla="*/ 81 h 81"/>
                <a:gd name="T14" fmla="*/ 32 w 81"/>
                <a:gd name="T15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" h="81">
                  <a:moveTo>
                    <a:pt x="32" y="81"/>
                  </a:moveTo>
                  <a:lnTo>
                    <a:pt x="81" y="33"/>
                  </a:lnTo>
                  <a:lnTo>
                    <a:pt x="47" y="0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17" y="63"/>
                  </a:lnTo>
                  <a:lnTo>
                    <a:pt x="32" y="81"/>
                  </a:lnTo>
                  <a:lnTo>
                    <a:pt x="32" y="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7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144209" y="2978605"/>
            <a:ext cx="351312" cy="288508"/>
          </a:xfrm>
          <a:custGeom>
            <a:avLst/>
            <a:gdLst>
              <a:gd name="T0" fmla="*/ 498 w 719"/>
              <a:gd name="T1" fmla="*/ 263 h 586"/>
              <a:gd name="T2" fmla="*/ 480 w 719"/>
              <a:gd name="T3" fmla="*/ 248 h 586"/>
              <a:gd name="T4" fmla="*/ 474 w 719"/>
              <a:gd name="T5" fmla="*/ 227 h 586"/>
              <a:gd name="T6" fmla="*/ 480 w 719"/>
              <a:gd name="T7" fmla="*/ 206 h 586"/>
              <a:gd name="T8" fmla="*/ 498 w 719"/>
              <a:gd name="T9" fmla="*/ 191 h 586"/>
              <a:gd name="T10" fmla="*/ 520 w 719"/>
              <a:gd name="T11" fmla="*/ 189 h 586"/>
              <a:gd name="T12" fmla="*/ 540 w 719"/>
              <a:gd name="T13" fmla="*/ 200 h 586"/>
              <a:gd name="T14" fmla="*/ 551 w 719"/>
              <a:gd name="T15" fmla="*/ 219 h 586"/>
              <a:gd name="T16" fmla="*/ 549 w 719"/>
              <a:gd name="T17" fmla="*/ 242 h 586"/>
              <a:gd name="T18" fmla="*/ 534 w 719"/>
              <a:gd name="T19" fmla="*/ 259 h 586"/>
              <a:gd name="T20" fmla="*/ 513 w 719"/>
              <a:gd name="T21" fmla="*/ 266 h 586"/>
              <a:gd name="T22" fmla="*/ 367 w 719"/>
              <a:gd name="T23" fmla="*/ 265 h 586"/>
              <a:gd name="T24" fmla="*/ 348 w 719"/>
              <a:gd name="T25" fmla="*/ 254 h 586"/>
              <a:gd name="T26" fmla="*/ 337 w 719"/>
              <a:gd name="T27" fmla="*/ 235 h 586"/>
              <a:gd name="T28" fmla="*/ 339 w 719"/>
              <a:gd name="T29" fmla="*/ 212 h 586"/>
              <a:gd name="T30" fmla="*/ 354 w 719"/>
              <a:gd name="T31" fmla="*/ 195 h 586"/>
              <a:gd name="T32" fmla="*/ 375 w 719"/>
              <a:gd name="T33" fmla="*/ 188 h 586"/>
              <a:gd name="T34" fmla="*/ 397 w 719"/>
              <a:gd name="T35" fmla="*/ 195 h 586"/>
              <a:gd name="T36" fmla="*/ 411 w 719"/>
              <a:gd name="T37" fmla="*/ 212 h 586"/>
              <a:gd name="T38" fmla="*/ 413 w 719"/>
              <a:gd name="T39" fmla="*/ 235 h 586"/>
              <a:gd name="T40" fmla="*/ 402 w 719"/>
              <a:gd name="T41" fmla="*/ 254 h 586"/>
              <a:gd name="T42" fmla="*/ 383 w 719"/>
              <a:gd name="T43" fmla="*/ 265 h 586"/>
              <a:gd name="T44" fmla="*/ 237 w 719"/>
              <a:gd name="T45" fmla="*/ 266 h 586"/>
              <a:gd name="T46" fmla="*/ 216 w 719"/>
              <a:gd name="T47" fmla="*/ 259 h 586"/>
              <a:gd name="T48" fmla="*/ 201 w 719"/>
              <a:gd name="T49" fmla="*/ 242 h 586"/>
              <a:gd name="T50" fmla="*/ 199 w 719"/>
              <a:gd name="T51" fmla="*/ 219 h 586"/>
              <a:gd name="T52" fmla="*/ 210 w 719"/>
              <a:gd name="T53" fmla="*/ 200 h 586"/>
              <a:gd name="T54" fmla="*/ 229 w 719"/>
              <a:gd name="T55" fmla="*/ 189 h 586"/>
              <a:gd name="T56" fmla="*/ 253 w 719"/>
              <a:gd name="T57" fmla="*/ 191 h 586"/>
              <a:gd name="T58" fmla="*/ 269 w 719"/>
              <a:gd name="T59" fmla="*/ 206 h 586"/>
              <a:gd name="T60" fmla="*/ 276 w 719"/>
              <a:gd name="T61" fmla="*/ 227 h 586"/>
              <a:gd name="T62" fmla="*/ 269 w 719"/>
              <a:gd name="T63" fmla="*/ 248 h 586"/>
              <a:gd name="T64" fmla="*/ 253 w 719"/>
              <a:gd name="T65" fmla="*/ 263 h 586"/>
              <a:gd name="T66" fmla="*/ 237 w 719"/>
              <a:gd name="T67" fmla="*/ 266 h 586"/>
              <a:gd name="T68" fmla="*/ 34 w 719"/>
              <a:gd name="T69" fmla="*/ 0 h 586"/>
              <a:gd name="T70" fmla="*/ 12 w 719"/>
              <a:gd name="T71" fmla="*/ 13 h 586"/>
              <a:gd name="T72" fmla="*/ 2 w 719"/>
              <a:gd name="T73" fmla="*/ 37 h 586"/>
              <a:gd name="T74" fmla="*/ 2 w 719"/>
              <a:gd name="T75" fmla="*/ 445 h 586"/>
              <a:gd name="T76" fmla="*/ 13 w 719"/>
              <a:gd name="T77" fmla="*/ 466 h 586"/>
              <a:gd name="T78" fmla="*/ 34 w 719"/>
              <a:gd name="T79" fmla="*/ 478 h 586"/>
              <a:gd name="T80" fmla="*/ 73 w 719"/>
              <a:gd name="T81" fmla="*/ 574 h 586"/>
              <a:gd name="T82" fmla="*/ 77 w 719"/>
              <a:gd name="T83" fmla="*/ 583 h 586"/>
              <a:gd name="T84" fmla="*/ 85 w 719"/>
              <a:gd name="T85" fmla="*/ 586 h 586"/>
              <a:gd name="T86" fmla="*/ 228 w 719"/>
              <a:gd name="T87" fmla="*/ 478 h 586"/>
              <a:gd name="T88" fmla="*/ 694 w 719"/>
              <a:gd name="T89" fmla="*/ 476 h 586"/>
              <a:gd name="T90" fmla="*/ 712 w 719"/>
              <a:gd name="T91" fmla="*/ 460 h 586"/>
              <a:gd name="T92" fmla="*/ 719 w 719"/>
              <a:gd name="T93" fmla="*/ 436 h 586"/>
              <a:gd name="T94" fmla="*/ 716 w 719"/>
              <a:gd name="T95" fmla="*/ 27 h 586"/>
              <a:gd name="T96" fmla="*/ 702 w 719"/>
              <a:gd name="T97" fmla="*/ 7 h 586"/>
              <a:gd name="T98" fmla="*/ 677 w 719"/>
              <a:gd name="T99" fmla="*/ 0 h 5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719" h="586">
                <a:moveTo>
                  <a:pt x="513" y="266"/>
                </a:moveTo>
                <a:lnTo>
                  <a:pt x="505" y="265"/>
                </a:lnTo>
                <a:lnTo>
                  <a:pt x="498" y="263"/>
                </a:lnTo>
                <a:lnTo>
                  <a:pt x="490" y="259"/>
                </a:lnTo>
                <a:lnTo>
                  <a:pt x="485" y="254"/>
                </a:lnTo>
                <a:lnTo>
                  <a:pt x="480" y="248"/>
                </a:lnTo>
                <a:lnTo>
                  <a:pt x="476" y="242"/>
                </a:lnTo>
                <a:lnTo>
                  <a:pt x="474" y="235"/>
                </a:lnTo>
                <a:lnTo>
                  <a:pt x="474" y="227"/>
                </a:lnTo>
                <a:lnTo>
                  <a:pt x="474" y="219"/>
                </a:lnTo>
                <a:lnTo>
                  <a:pt x="476" y="212"/>
                </a:lnTo>
                <a:lnTo>
                  <a:pt x="480" y="206"/>
                </a:lnTo>
                <a:lnTo>
                  <a:pt x="485" y="200"/>
                </a:lnTo>
                <a:lnTo>
                  <a:pt x="490" y="195"/>
                </a:lnTo>
                <a:lnTo>
                  <a:pt x="498" y="191"/>
                </a:lnTo>
                <a:lnTo>
                  <a:pt x="505" y="189"/>
                </a:lnTo>
                <a:lnTo>
                  <a:pt x="513" y="188"/>
                </a:lnTo>
                <a:lnTo>
                  <a:pt x="520" y="189"/>
                </a:lnTo>
                <a:lnTo>
                  <a:pt x="527" y="191"/>
                </a:lnTo>
                <a:lnTo>
                  <a:pt x="534" y="195"/>
                </a:lnTo>
                <a:lnTo>
                  <a:pt x="540" y="200"/>
                </a:lnTo>
                <a:lnTo>
                  <a:pt x="545" y="206"/>
                </a:lnTo>
                <a:lnTo>
                  <a:pt x="549" y="212"/>
                </a:lnTo>
                <a:lnTo>
                  <a:pt x="551" y="219"/>
                </a:lnTo>
                <a:lnTo>
                  <a:pt x="551" y="227"/>
                </a:lnTo>
                <a:lnTo>
                  <a:pt x="551" y="235"/>
                </a:lnTo>
                <a:lnTo>
                  <a:pt x="549" y="242"/>
                </a:lnTo>
                <a:lnTo>
                  <a:pt x="545" y="248"/>
                </a:lnTo>
                <a:lnTo>
                  <a:pt x="540" y="254"/>
                </a:lnTo>
                <a:lnTo>
                  <a:pt x="534" y="259"/>
                </a:lnTo>
                <a:lnTo>
                  <a:pt x="527" y="263"/>
                </a:lnTo>
                <a:lnTo>
                  <a:pt x="520" y="265"/>
                </a:lnTo>
                <a:lnTo>
                  <a:pt x="513" y="266"/>
                </a:lnTo>
                <a:lnTo>
                  <a:pt x="513" y="266"/>
                </a:lnTo>
                <a:close/>
                <a:moveTo>
                  <a:pt x="375" y="266"/>
                </a:moveTo>
                <a:lnTo>
                  <a:pt x="367" y="265"/>
                </a:lnTo>
                <a:lnTo>
                  <a:pt x="360" y="263"/>
                </a:lnTo>
                <a:lnTo>
                  <a:pt x="354" y="259"/>
                </a:lnTo>
                <a:lnTo>
                  <a:pt x="348" y="254"/>
                </a:lnTo>
                <a:lnTo>
                  <a:pt x="343" y="248"/>
                </a:lnTo>
                <a:lnTo>
                  <a:pt x="339" y="242"/>
                </a:lnTo>
                <a:lnTo>
                  <a:pt x="337" y="235"/>
                </a:lnTo>
                <a:lnTo>
                  <a:pt x="336" y="227"/>
                </a:lnTo>
                <a:lnTo>
                  <a:pt x="337" y="219"/>
                </a:lnTo>
                <a:lnTo>
                  <a:pt x="339" y="212"/>
                </a:lnTo>
                <a:lnTo>
                  <a:pt x="343" y="206"/>
                </a:lnTo>
                <a:lnTo>
                  <a:pt x="348" y="200"/>
                </a:lnTo>
                <a:lnTo>
                  <a:pt x="354" y="195"/>
                </a:lnTo>
                <a:lnTo>
                  <a:pt x="360" y="191"/>
                </a:lnTo>
                <a:lnTo>
                  <a:pt x="367" y="189"/>
                </a:lnTo>
                <a:lnTo>
                  <a:pt x="375" y="188"/>
                </a:lnTo>
                <a:lnTo>
                  <a:pt x="383" y="189"/>
                </a:lnTo>
                <a:lnTo>
                  <a:pt x="391" y="191"/>
                </a:lnTo>
                <a:lnTo>
                  <a:pt x="397" y="195"/>
                </a:lnTo>
                <a:lnTo>
                  <a:pt x="402" y="200"/>
                </a:lnTo>
                <a:lnTo>
                  <a:pt x="407" y="206"/>
                </a:lnTo>
                <a:lnTo>
                  <a:pt x="411" y="212"/>
                </a:lnTo>
                <a:lnTo>
                  <a:pt x="413" y="219"/>
                </a:lnTo>
                <a:lnTo>
                  <a:pt x="414" y="227"/>
                </a:lnTo>
                <a:lnTo>
                  <a:pt x="413" y="235"/>
                </a:lnTo>
                <a:lnTo>
                  <a:pt x="411" y="242"/>
                </a:lnTo>
                <a:lnTo>
                  <a:pt x="407" y="248"/>
                </a:lnTo>
                <a:lnTo>
                  <a:pt x="402" y="254"/>
                </a:lnTo>
                <a:lnTo>
                  <a:pt x="397" y="259"/>
                </a:lnTo>
                <a:lnTo>
                  <a:pt x="391" y="263"/>
                </a:lnTo>
                <a:lnTo>
                  <a:pt x="383" y="265"/>
                </a:lnTo>
                <a:lnTo>
                  <a:pt x="375" y="266"/>
                </a:lnTo>
                <a:lnTo>
                  <a:pt x="375" y="266"/>
                </a:lnTo>
                <a:close/>
                <a:moveTo>
                  <a:pt x="237" y="266"/>
                </a:moveTo>
                <a:lnTo>
                  <a:pt x="229" y="265"/>
                </a:lnTo>
                <a:lnTo>
                  <a:pt x="222" y="263"/>
                </a:lnTo>
                <a:lnTo>
                  <a:pt x="216" y="259"/>
                </a:lnTo>
                <a:lnTo>
                  <a:pt x="210" y="254"/>
                </a:lnTo>
                <a:lnTo>
                  <a:pt x="205" y="248"/>
                </a:lnTo>
                <a:lnTo>
                  <a:pt x="201" y="242"/>
                </a:lnTo>
                <a:lnTo>
                  <a:pt x="199" y="235"/>
                </a:lnTo>
                <a:lnTo>
                  <a:pt x="198" y="227"/>
                </a:lnTo>
                <a:lnTo>
                  <a:pt x="199" y="219"/>
                </a:lnTo>
                <a:lnTo>
                  <a:pt x="201" y="212"/>
                </a:lnTo>
                <a:lnTo>
                  <a:pt x="205" y="206"/>
                </a:lnTo>
                <a:lnTo>
                  <a:pt x="210" y="200"/>
                </a:lnTo>
                <a:lnTo>
                  <a:pt x="216" y="195"/>
                </a:lnTo>
                <a:lnTo>
                  <a:pt x="222" y="191"/>
                </a:lnTo>
                <a:lnTo>
                  <a:pt x="229" y="189"/>
                </a:lnTo>
                <a:lnTo>
                  <a:pt x="237" y="188"/>
                </a:lnTo>
                <a:lnTo>
                  <a:pt x="245" y="189"/>
                </a:lnTo>
                <a:lnTo>
                  <a:pt x="253" y="191"/>
                </a:lnTo>
                <a:lnTo>
                  <a:pt x="259" y="195"/>
                </a:lnTo>
                <a:lnTo>
                  <a:pt x="264" y="200"/>
                </a:lnTo>
                <a:lnTo>
                  <a:pt x="269" y="206"/>
                </a:lnTo>
                <a:lnTo>
                  <a:pt x="273" y="212"/>
                </a:lnTo>
                <a:lnTo>
                  <a:pt x="275" y="219"/>
                </a:lnTo>
                <a:lnTo>
                  <a:pt x="276" y="227"/>
                </a:lnTo>
                <a:lnTo>
                  <a:pt x="275" y="235"/>
                </a:lnTo>
                <a:lnTo>
                  <a:pt x="273" y="242"/>
                </a:lnTo>
                <a:lnTo>
                  <a:pt x="269" y="248"/>
                </a:lnTo>
                <a:lnTo>
                  <a:pt x="264" y="254"/>
                </a:lnTo>
                <a:lnTo>
                  <a:pt x="259" y="259"/>
                </a:lnTo>
                <a:lnTo>
                  <a:pt x="253" y="263"/>
                </a:lnTo>
                <a:lnTo>
                  <a:pt x="245" y="265"/>
                </a:lnTo>
                <a:lnTo>
                  <a:pt x="237" y="266"/>
                </a:lnTo>
                <a:lnTo>
                  <a:pt x="237" y="266"/>
                </a:lnTo>
                <a:close/>
                <a:moveTo>
                  <a:pt x="677" y="0"/>
                </a:moveTo>
                <a:lnTo>
                  <a:pt x="43" y="0"/>
                </a:lnTo>
                <a:lnTo>
                  <a:pt x="34" y="0"/>
                </a:lnTo>
                <a:lnTo>
                  <a:pt x="25" y="2"/>
                </a:lnTo>
                <a:lnTo>
                  <a:pt x="18" y="7"/>
                </a:lnTo>
                <a:lnTo>
                  <a:pt x="12" y="13"/>
                </a:lnTo>
                <a:lnTo>
                  <a:pt x="8" y="19"/>
                </a:lnTo>
                <a:lnTo>
                  <a:pt x="4" y="27"/>
                </a:lnTo>
                <a:lnTo>
                  <a:pt x="2" y="37"/>
                </a:lnTo>
                <a:lnTo>
                  <a:pt x="0" y="47"/>
                </a:lnTo>
                <a:lnTo>
                  <a:pt x="0" y="436"/>
                </a:lnTo>
                <a:lnTo>
                  <a:pt x="2" y="445"/>
                </a:lnTo>
                <a:lnTo>
                  <a:pt x="4" y="453"/>
                </a:lnTo>
                <a:lnTo>
                  <a:pt x="8" y="460"/>
                </a:lnTo>
                <a:lnTo>
                  <a:pt x="13" y="466"/>
                </a:lnTo>
                <a:lnTo>
                  <a:pt x="19" y="471"/>
                </a:lnTo>
                <a:lnTo>
                  <a:pt x="27" y="476"/>
                </a:lnTo>
                <a:lnTo>
                  <a:pt x="34" y="478"/>
                </a:lnTo>
                <a:lnTo>
                  <a:pt x="43" y="478"/>
                </a:lnTo>
                <a:lnTo>
                  <a:pt x="73" y="478"/>
                </a:lnTo>
                <a:lnTo>
                  <a:pt x="73" y="574"/>
                </a:lnTo>
                <a:lnTo>
                  <a:pt x="73" y="578"/>
                </a:lnTo>
                <a:lnTo>
                  <a:pt x="74" y="580"/>
                </a:lnTo>
                <a:lnTo>
                  <a:pt x="77" y="583"/>
                </a:lnTo>
                <a:lnTo>
                  <a:pt x="79" y="585"/>
                </a:lnTo>
                <a:lnTo>
                  <a:pt x="81" y="586"/>
                </a:lnTo>
                <a:lnTo>
                  <a:pt x="85" y="586"/>
                </a:lnTo>
                <a:lnTo>
                  <a:pt x="88" y="586"/>
                </a:lnTo>
                <a:lnTo>
                  <a:pt x="92" y="584"/>
                </a:lnTo>
                <a:lnTo>
                  <a:pt x="228" y="478"/>
                </a:lnTo>
                <a:lnTo>
                  <a:pt x="677" y="478"/>
                </a:lnTo>
                <a:lnTo>
                  <a:pt x="686" y="478"/>
                </a:lnTo>
                <a:lnTo>
                  <a:pt x="694" y="476"/>
                </a:lnTo>
                <a:lnTo>
                  <a:pt x="701" y="471"/>
                </a:lnTo>
                <a:lnTo>
                  <a:pt x="707" y="466"/>
                </a:lnTo>
                <a:lnTo>
                  <a:pt x="712" y="460"/>
                </a:lnTo>
                <a:lnTo>
                  <a:pt x="716" y="453"/>
                </a:lnTo>
                <a:lnTo>
                  <a:pt x="719" y="445"/>
                </a:lnTo>
                <a:lnTo>
                  <a:pt x="719" y="436"/>
                </a:lnTo>
                <a:lnTo>
                  <a:pt x="719" y="47"/>
                </a:lnTo>
                <a:lnTo>
                  <a:pt x="719" y="37"/>
                </a:lnTo>
                <a:lnTo>
                  <a:pt x="716" y="27"/>
                </a:lnTo>
                <a:lnTo>
                  <a:pt x="713" y="19"/>
                </a:lnTo>
                <a:lnTo>
                  <a:pt x="708" y="12"/>
                </a:lnTo>
                <a:lnTo>
                  <a:pt x="702" y="7"/>
                </a:lnTo>
                <a:lnTo>
                  <a:pt x="695" y="2"/>
                </a:lnTo>
                <a:lnTo>
                  <a:pt x="687" y="0"/>
                </a:lnTo>
                <a:lnTo>
                  <a:pt x="677" y="0"/>
                </a:lnTo>
                <a:close/>
              </a:path>
            </a:pathLst>
          </a:custGeom>
          <a:solidFill>
            <a:srgbClr val="FEFEFE"/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1" name="出自【趣你的PPT】(微信:qunideppt)：最优质的PPT资源库"/>
          <p:cNvSpPr>
            <a:spLocks noEditPoints="1"/>
          </p:cNvSpPr>
          <p:nvPr/>
        </p:nvSpPr>
        <p:spPr bwMode="auto">
          <a:xfrm flipH="1">
            <a:off x="8760755" y="2901310"/>
            <a:ext cx="351312" cy="288508"/>
          </a:xfrm>
          <a:custGeom>
            <a:avLst/>
            <a:gdLst>
              <a:gd name="T0" fmla="*/ 498 w 719"/>
              <a:gd name="T1" fmla="*/ 263 h 586"/>
              <a:gd name="T2" fmla="*/ 480 w 719"/>
              <a:gd name="T3" fmla="*/ 248 h 586"/>
              <a:gd name="T4" fmla="*/ 474 w 719"/>
              <a:gd name="T5" fmla="*/ 227 h 586"/>
              <a:gd name="T6" fmla="*/ 480 w 719"/>
              <a:gd name="T7" fmla="*/ 206 h 586"/>
              <a:gd name="T8" fmla="*/ 498 w 719"/>
              <a:gd name="T9" fmla="*/ 191 h 586"/>
              <a:gd name="T10" fmla="*/ 520 w 719"/>
              <a:gd name="T11" fmla="*/ 189 h 586"/>
              <a:gd name="T12" fmla="*/ 540 w 719"/>
              <a:gd name="T13" fmla="*/ 200 h 586"/>
              <a:gd name="T14" fmla="*/ 551 w 719"/>
              <a:gd name="T15" fmla="*/ 219 h 586"/>
              <a:gd name="T16" fmla="*/ 549 w 719"/>
              <a:gd name="T17" fmla="*/ 242 h 586"/>
              <a:gd name="T18" fmla="*/ 534 w 719"/>
              <a:gd name="T19" fmla="*/ 259 h 586"/>
              <a:gd name="T20" fmla="*/ 513 w 719"/>
              <a:gd name="T21" fmla="*/ 266 h 586"/>
              <a:gd name="T22" fmla="*/ 367 w 719"/>
              <a:gd name="T23" fmla="*/ 265 h 586"/>
              <a:gd name="T24" fmla="*/ 348 w 719"/>
              <a:gd name="T25" fmla="*/ 254 h 586"/>
              <a:gd name="T26" fmla="*/ 337 w 719"/>
              <a:gd name="T27" fmla="*/ 235 h 586"/>
              <a:gd name="T28" fmla="*/ 339 w 719"/>
              <a:gd name="T29" fmla="*/ 212 h 586"/>
              <a:gd name="T30" fmla="*/ 354 w 719"/>
              <a:gd name="T31" fmla="*/ 195 h 586"/>
              <a:gd name="T32" fmla="*/ 375 w 719"/>
              <a:gd name="T33" fmla="*/ 188 h 586"/>
              <a:gd name="T34" fmla="*/ 397 w 719"/>
              <a:gd name="T35" fmla="*/ 195 h 586"/>
              <a:gd name="T36" fmla="*/ 411 w 719"/>
              <a:gd name="T37" fmla="*/ 212 h 586"/>
              <a:gd name="T38" fmla="*/ 413 w 719"/>
              <a:gd name="T39" fmla="*/ 235 h 586"/>
              <a:gd name="T40" fmla="*/ 402 w 719"/>
              <a:gd name="T41" fmla="*/ 254 h 586"/>
              <a:gd name="T42" fmla="*/ 383 w 719"/>
              <a:gd name="T43" fmla="*/ 265 h 586"/>
              <a:gd name="T44" fmla="*/ 237 w 719"/>
              <a:gd name="T45" fmla="*/ 266 h 586"/>
              <a:gd name="T46" fmla="*/ 216 w 719"/>
              <a:gd name="T47" fmla="*/ 259 h 586"/>
              <a:gd name="T48" fmla="*/ 201 w 719"/>
              <a:gd name="T49" fmla="*/ 242 h 586"/>
              <a:gd name="T50" fmla="*/ 199 w 719"/>
              <a:gd name="T51" fmla="*/ 219 h 586"/>
              <a:gd name="T52" fmla="*/ 210 w 719"/>
              <a:gd name="T53" fmla="*/ 200 h 586"/>
              <a:gd name="T54" fmla="*/ 229 w 719"/>
              <a:gd name="T55" fmla="*/ 189 h 586"/>
              <a:gd name="T56" fmla="*/ 253 w 719"/>
              <a:gd name="T57" fmla="*/ 191 h 586"/>
              <a:gd name="T58" fmla="*/ 269 w 719"/>
              <a:gd name="T59" fmla="*/ 206 h 586"/>
              <a:gd name="T60" fmla="*/ 276 w 719"/>
              <a:gd name="T61" fmla="*/ 227 h 586"/>
              <a:gd name="T62" fmla="*/ 269 w 719"/>
              <a:gd name="T63" fmla="*/ 248 h 586"/>
              <a:gd name="T64" fmla="*/ 253 w 719"/>
              <a:gd name="T65" fmla="*/ 263 h 586"/>
              <a:gd name="T66" fmla="*/ 237 w 719"/>
              <a:gd name="T67" fmla="*/ 266 h 586"/>
              <a:gd name="T68" fmla="*/ 34 w 719"/>
              <a:gd name="T69" fmla="*/ 0 h 586"/>
              <a:gd name="T70" fmla="*/ 12 w 719"/>
              <a:gd name="T71" fmla="*/ 13 h 586"/>
              <a:gd name="T72" fmla="*/ 2 w 719"/>
              <a:gd name="T73" fmla="*/ 37 h 586"/>
              <a:gd name="T74" fmla="*/ 2 w 719"/>
              <a:gd name="T75" fmla="*/ 445 h 586"/>
              <a:gd name="T76" fmla="*/ 13 w 719"/>
              <a:gd name="T77" fmla="*/ 466 h 586"/>
              <a:gd name="T78" fmla="*/ 34 w 719"/>
              <a:gd name="T79" fmla="*/ 478 h 586"/>
              <a:gd name="T80" fmla="*/ 73 w 719"/>
              <a:gd name="T81" fmla="*/ 574 h 586"/>
              <a:gd name="T82" fmla="*/ 77 w 719"/>
              <a:gd name="T83" fmla="*/ 583 h 586"/>
              <a:gd name="T84" fmla="*/ 85 w 719"/>
              <a:gd name="T85" fmla="*/ 586 h 586"/>
              <a:gd name="T86" fmla="*/ 228 w 719"/>
              <a:gd name="T87" fmla="*/ 478 h 586"/>
              <a:gd name="T88" fmla="*/ 694 w 719"/>
              <a:gd name="T89" fmla="*/ 476 h 586"/>
              <a:gd name="T90" fmla="*/ 712 w 719"/>
              <a:gd name="T91" fmla="*/ 460 h 586"/>
              <a:gd name="T92" fmla="*/ 719 w 719"/>
              <a:gd name="T93" fmla="*/ 436 h 586"/>
              <a:gd name="T94" fmla="*/ 716 w 719"/>
              <a:gd name="T95" fmla="*/ 27 h 586"/>
              <a:gd name="T96" fmla="*/ 702 w 719"/>
              <a:gd name="T97" fmla="*/ 7 h 586"/>
              <a:gd name="T98" fmla="*/ 677 w 719"/>
              <a:gd name="T99" fmla="*/ 0 h 5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719" h="586">
                <a:moveTo>
                  <a:pt x="513" y="266"/>
                </a:moveTo>
                <a:lnTo>
                  <a:pt x="505" y="265"/>
                </a:lnTo>
                <a:lnTo>
                  <a:pt x="498" y="263"/>
                </a:lnTo>
                <a:lnTo>
                  <a:pt x="490" y="259"/>
                </a:lnTo>
                <a:lnTo>
                  <a:pt x="485" y="254"/>
                </a:lnTo>
                <a:lnTo>
                  <a:pt x="480" y="248"/>
                </a:lnTo>
                <a:lnTo>
                  <a:pt x="476" y="242"/>
                </a:lnTo>
                <a:lnTo>
                  <a:pt x="474" y="235"/>
                </a:lnTo>
                <a:lnTo>
                  <a:pt x="474" y="227"/>
                </a:lnTo>
                <a:lnTo>
                  <a:pt x="474" y="219"/>
                </a:lnTo>
                <a:lnTo>
                  <a:pt x="476" y="212"/>
                </a:lnTo>
                <a:lnTo>
                  <a:pt x="480" y="206"/>
                </a:lnTo>
                <a:lnTo>
                  <a:pt x="485" y="200"/>
                </a:lnTo>
                <a:lnTo>
                  <a:pt x="490" y="195"/>
                </a:lnTo>
                <a:lnTo>
                  <a:pt x="498" y="191"/>
                </a:lnTo>
                <a:lnTo>
                  <a:pt x="505" y="189"/>
                </a:lnTo>
                <a:lnTo>
                  <a:pt x="513" y="188"/>
                </a:lnTo>
                <a:lnTo>
                  <a:pt x="520" y="189"/>
                </a:lnTo>
                <a:lnTo>
                  <a:pt x="527" y="191"/>
                </a:lnTo>
                <a:lnTo>
                  <a:pt x="534" y="195"/>
                </a:lnTo>
                <a:lnTo>
                  <a:pt x="540" y="200"/>
                </a:lnTo>
                <a:lnTo>
                  <a:pt x="545" y="206"/>
                </a:lnTo>
                <a:lnTo>
                  <a:pt x="549" y="212"/>
                </a:lnTo>
                <a:lnTo>
                  <a:pt x="551" y="219"/>
                </a:lnTo>
                <a:lnTo>
                  <a:pt x="551" y="227"/>
                </a:lnTo>
                <a:lnTo>
                  <a:pt x="551" y="235"/>
                </a:lnTo>
                <a:lnTo>
                  <a:pt x="549" y="242"/>
                </a:lnTo>
                <a:lnTo>
                  <a:pt x="545" y="248"/>
                </a:lnTo>
                <a:lnTo>
                  <a:pt x="540" y="254"/>
                </a:lnTo>
                <a:lnTo>
                  <a:pt x="534" y="259"/>
                </a:lnTo>
                <a:lnTo>
                  <a:pt x="527" y="263"/>
                </a:lnTo>
                <a:lnTo>
                  <a:pt x="520" y="265"/>
                </a:lnTo>
                <a:lnTo>
                  <a:pt x="513" y="266"/>
                </a:lnTo>
                <a:lnTo>
                  <a:pt x="513" y="266"/>
                </a:lnTo>
                <a:close/>
                <a:moveTo>
                  <a:pt x="375" y="266"/>
                </a:moveTo>
                <a:lnTo>
                  <a:pt x="367" y="265"/>
                </a:lnTo>
                <a:lnTo>
                  <a:pt x="360" y="263"/>
                </a:lnTo>
                <a:lnTo>
                  <a:pt x="354" y="259"/>
                </a:lnTo>
                <a:lnTo>
                  <a:pt x="348" y="254"/>
                </a:lnTo>
                <a:lnTo>
                  <a:pt x="343" y="248"/>
                </a:lnTo>
                <a:lnTo>
                  <a:pt x="339" y="242"/>
                </a:lnTo>
                <a:lnTo>
                  <a:pt x="337" y="235"/>
                </a:lnTo>
                <a:lnTo>
                  <a:pt x="336" y="227"/>
                </a:lnTo>
                <a:lnTo>
                  <a:pt x="337" y="219"/>
                </a:lnTo>
                <a:lnTo>
                  <a:pt x="339" y="212"/>
                </a:lnTo>
                <a:lnTo>
                  <a:pt x="343" y="206"/>
                </a:lnTo>
                <a:lnTo>
                  <a:pt x="348" y="200"/>
                </a:lnTo>
                <a:lnTo>
                  <a:pt x="354" y="195"/>
                </a:lnTo>
                <a:lnTo>
                  <a:pt x="360" y="191"/>
                </a:lnTo>
                <a:lnTo>
                  <a:pt x="367" y="189"/>
                </a:lnTo>
                <a:lnTo>
                  <a:pt x="375" y="188"/>
                </a:lnTo>
                <a:lnTo>
                  <a:pt x="383" y="189"/>
                </a:lnTo>
                <a:lnTo>
                  <a:pt x="391" y="191"/>
                </a:lnTo>
                <a:lnTo>
                  <a:pt x="397" y="195"/>
                </a:lnTo>
                <a:lnTo>
                  <a:pt x="402" y="200"/>
                </a:lnTo>
                <a:lnTo>
                  <a:pt x="407" y="206"/>
                </a:lnTo>
                <a:lnTo>
                  <a:pt x="411" y="212"/>
                </a:lnTo>
                <a:lnTo>
                  <a:pt x="413" y="219"/>
                </a:lnTo>
                <a:lnTo>
                  <a:pt x="414" y="227"/>
                </a:lnTo>
                <a:lnTo>
                  <a:pt x="413" y="235"/>
                </a:lnTo>
                <a:lnTo>
                  <a:pt x="411" y="242"/>
                </a:lnTo>
                <a:lnTo>
                  <a:pt x="407" y="248"/>
                </a:lnTo>
                <a:lnTo>
                  <a:pt x="402" y="254"/>
                </a:lnTo>
                <a:lnTo>
                  <a:pt x="397" y="259"/>
                </a:lnTo>
                <a:lnTo>
                  <a:pt x="391" y="263"/>
                </a:lnTo>
                <a:lnTo>
                  <a:pt x="383" y="265"/>
                </a:lnTo>
                <a:lnTo>
                  <a:pt x="375" y="266"/>
                </a:lnTo>
                <a:lnTo>
                  <a:pt x="375" y="266"/>
                </a:lnTo>
                <a:close/>
                <a:moveTo>
                  <a:pt x="237" y="266"/>
                </a:moveTo>
                <a:lnTo>
                  <a:pt x="229" y="265"/>
                </a:lnTo>
                <a:lnTo>
                  <a:pt x="222" y="263"/>
                </a:lnTo>
                <a:lnTo>
                  <a:pt x="216" y="259"/>
                </a:lnTo>
                <a:lnTo>
                  <a:pt x="210" y="254"/>
                </a:lnTo>
                <a:lnTo>
                  <a:pt x="205" y="248"/>
                </a:lnTo>
                <a:lnTo>
                  <a:pt x="201" y="242"/>
                </a:lnTo>
                <a:lnTo>
                  <a:pt x="199" y="235"/>
                </a:lnTo>
                <a:lnTo>
                  <a:pt x="198" y="227"/>
                </a:lnTo>
                <a:lnTo>
                  <a:pt x="199" y="219"/>
                </a:lnTo>
                <a:lnTo>
                  <a:pt x="201" y="212"/>
                </a:lnTo>
                <a:lnTo>
                  <a:pt x="205" y="206"/>
                </a:lnTo>
                <a:lnTo>
                  <a:pt x="210" y="200"/>
                </a:lnTo>
                <a:lnTo>
                  <a:pt x="216" y="195"/>
                </a:lnTo>
                <a:lnTo>
                  <a:pt x="222" y="191"/>
                </a:lnTo>
                <a:lnTo>
                  <a:pt x="229" y="189"/>
                </a:lnTo>
                <a:lnTo>
                  <a:pt x="237" y="188"/>
                </a:lnTo>
                <a:lnTo>
                  <a:pt x="245" y="189"/>
                </a:lnTo>
                <a:lnTo>
                  <a:pt x="253" y="191"/>
                </a:lnTo>
                <a:lnTo>
                  <a:pt x="259" y="195"/>
                </a:lnTo>
                <a:lnTo>
                  <a:pt x="264" y="200"/>
                </a:lnTo>
                <a:lnTo>
                  <a:pt x="269" y="206"/>
                </a:lnTo>
                <a:lnTo>
                  <a:pt x="273" y="212"/>
                </a:lnTo>
                <a:lnTo>
                  <a:pt x="275" y="219"/>
                </a:lnTo>
                <a:lnTo>
                  <a:pt x="276" y="227"/>
                </a:lnTo>
                <a:lnTo>
                  <a:pt x="275" y="235"/>
                </a:lnTo>
                <a:lnTo>
                  <a:pt x="273" y="242"/>
                </a:lnTo>
                <a:lnTo>
                  <a:pt x="269" y="248"/>
                </a:lnTo>
                <a:lnTo>
                  <a:pt x="264" y="254"/>
                </a:lnTo>
                <a:lnTo>
                  <a:pt x="259" y="259"/>
                </a:lnTo>
                <a:lnTo>
                  <a:pt x="253" y="263"/>
                </a:lnTo>
                <a:lnTo>
                  <a:pt x="245" y="265"/>
                </a:lnTo>
                <a:lnTo>
                  <a:pt x="237" y="266"/>
                </a:lnTo>
                <a:lnTo>
                  <a:pt x="237" y="266"/>
                </a:lnTo>
                <a:close/>
                <a:moveTo>
                  <a:pt x="677" y="0"/>
                </a:moveTo>
                <a:lnTo>
                  <a:pt x="43" y="0"/>
                </a:lnTo>
                <a:lnTo>
                  <a:pt x="34" y="0"/>
                </a:lnTo>
                <a:lnTo>
                  <a:pt x="25" y="2"/>
                </a:lnTo>
                <a:lnTo>
                  <a:pt x="18" y="7"/>
                </a:lnTo>
                <a:lnTo>
                  <a:pt x="12" y="13"/>
                </a:lnTo>
                <a:lnTo>
                  <a:pt x="8" y="19"/>
                </a:lnTo>
                <a:lnTo>
                  <a:pt x="4" y="27"/>
                </a:lnTo>
                <a:lnTo>
                  <a:pt x="2" y="37"/>
                </a:lnTo>
                <a:lnTo>
                  <a:pt x="0" y="47"/>
                </a:lnTo>
                <a:lnTo>
                  <a:pt x="0" y="436"/>
                </a:lnTo>
                <a:lnTo>
                  <a:pt x="2" y="445"/>
                </a:lnTo>
                <a:lnTo>
                  <a:pt x="4" y="453"/>
                </a:lnTo>
                <a:lnTo>
                  <a:pt x="8" y="460"/>
                </a:lnTo>
                <a:lnTo>
                  <a:pt x="13" y="466"/>
                </a:lnTo>
                <a:lnTo>
                  <a:pt x="19" y="471"/>
                </a:lnTo>
                <a:lnTo>
                  <a:pt x="27" y="476"/>
                </a:lnTo>
                <a:lnTo>
                  <a:pt x="34" y="478"/>
                </a:lnTo>
                <a:lnTo>
                  <a:pt x="43" y="478"/>
                </a:lnTo>
                <a:lnTo>
                  <a:pt x="73" y="478"/>
                </a:lnTo>
                <a:lnTo>
                  <a:pt x="73" y="574"/>
                </a:lnTo>
                <a:lnTo>
                  <a:pt x="73" y="578"/>
                </a:lnTo>
                <a:lnTo>
                  <a:pt x="74" y="580"/>
                </a:lnTo>
                <a:lnTo>
                  <a:pt x="77" y="583"/>
                </a:lnTo>
                <a:lnTo>
                  <a:pt x="79" y="585"/>
                </a:lnTo>
                <a:lnTo>
                  <a:pt x="81" y="586"/>
                </a:lnTo>
                <a:lnTo>
                  <a:pt x="85" y="586"/>
                </a:lnTo>
                <a:lnTo>
                  <a:pt x="88" y="586"/>
                </a:lnTo>
                <a:lnTo>
                  <a:pt x="92" y="584"/>
                </a:lnTo>
                <a:lnTo>
                  <a:pt x="228" y="478"/>
                </a:lnTo>
                <a:lnTo>
                  <a:pt x="677" y="478"/>
                </a:lnTo>
                <a:lnTo>
                  <a:pt x="686" y="478"/>
                </a:lnTo>
                <a:lnTo>
                  <a:pt x="694" y="476"/>
                </a:lnTo>
                <a:lnTo>
                  <a:pt x="701" y="471"/>
                </a:lnTo>
                <a:lnTo>
                  <a:pt x="707" y="466"/>
                </a:lnTo>
                <a:lnTo>
                  <a:pt x="712" y="460"/>
                </a:lnTo>
                <a:lnTo>
                  <a:pt x="716" y="453"/>
                </a:lnTo>
                <a:lnTo>
                  <a:pt x="719" y="445"/>
                </a:lnTo>
                <a:lnTo>
                  <a:pt x="719" y="436"/>
                </a:lnTo>
                <a:lnTo>
                  <a:pt x="719" y="47"/>
                </a:lnTo>
                <a:lnTo>
                  <a:pt x="719" y="37"/>
                </a:lnTo>
                <a:lnTo>
                  <a:pt x="716" y="27"/>
                </a:lnTo>
                <a:lnTo>
                  <a:pt x="713" y="19"/>
                </a:lnTo>
                <a:lnTo>
                  <a:pt x="708" y="12"/>
                </a:lnTo>
                <a:lnTo>
                  <a:pt x="702" y="7"/>
                </a:lnTo>
                <a:lnTo>
                  <a:pt x="695" y="2"/>
                </a:lnTo>
                <a:lnTo>
                  <a:pt x="687" y="0"/>
                </a:lnTo>
                <a:lnTo>
                  <a:pt x="677" y="0"/>
                </a:lnTo>
                <a:close/>
              </a:path>
            </a:pathLst>
          </a:custGeom>
          <a:solidFill>
            <a:srgbClr val="FEFEFE"/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72" name="Group 71出自【趣你的PPT】(微信:qunideppt)：最优质的PPT资源库"/>
          <p:cNvGrpSpPr/>
          <p:nvPr/>
        </p:nvGrpSpPr>
        <p:grpSpPr>
          <a:xfrm>
            <a:off x="1144135" y="4338825"/>
            <a:ext cx="2338080" cy="718737"/>
            <a:chOff x="1284058" y="4491080"/>
            <a:chExt cx="2338080" cy="718737"/>
          </a:xfrm>
        </p:grpSpPr>
        <p:sp>
          <p:nvSpPr>
            <p:cNvPr id="73" name="出自【趣你的PPT】(微信:qunideppt)：最优质的PPT资源库"/>
            <p:cNvSpPr txBox="1"/>
            <p:nvPr/>
          </p:nvSpPr>
          <p:spPr>
            <a:xfrm>
              <a:off x="1284058" y="4491080"/>
              <a:ext cx="2338080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zh-CN" altLang="en-US" sz="1600" b="1" dirty="0" smtClean="0">
                  <a:solidFill>
                    <a:srgbClr val="FEFEF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关键词</a:t>
              </a:r>
              <a:endParaRPr lang="en-US" sz="1600" b="1" dirty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4" name="出自【趣你的PPT】(微信:qunideppt)：最优质的PPT资源库"/>
            <p:cNvSpPr txBox="1"/>
            <p:nvPr/>
          </p:nvSpPr>
          <p:spPr>
            <a:xfrm>
              <a:off x="1834239" y="4840485"/>
              <a:ext cx="1384263" cy="369332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rgbClr val="FDFDF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rgbClr val="FDFDF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FDFDF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</a:p>
          </p:txBody>
        </p:sp>
      </p:grpSp>
      <p:grpSp>
        <p:nvGrpSpPr>
          <p:cNvPr id="75" name="Group 74出自【趣你的PPT】(微信:qunideppt)：最优质的PPT资源库"/>
          <p:cNvGrpSpPr/>
          <p:nvPr/>
        </p:nvGrpSpPr>
        <p:grpSpPr>
          <a:xfrm>
            <a:off x="3020671" y="4338825"/>
            <a:ext cx="2338080" cy="718737"/>
            <a:chOff x="1284058" y="4491080"/>
            <a:chExt cx="2338080" cy="718737"/>
          </a:xfrm>
        </p:grpSpPr>
        <p:sp>
          <p:nvSpPr>
            <p:cNvPr id="76" name="出自【趣你的PPT】(微信:qunideppt)：最优质的PPT资源库"/>
            <p:cNvSpPr txBox="1"/>
            <p:nvPr/>
          </p:nvSpPr>
          <p:spPr>
            <a:xfrm>
              <a:off x="1284058" y="4491080"/>
              <a:ext cx="2338080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zh-CN" altLang="en-US" sz="1600" b="1" dirty="0" smtClean="0">
                  <a:solidFill>
                    <a:srgbClr val="FEFEF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关键词</a:t>
              </a:r>
              <a:endParaRPr lang="en-US" sz="1600" b="1" dirty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7" name="出自【趣你的PPT】(微信:qunideppt)：最优质的PPT资源库"/>
            <p:cNvSpPr txBox="1"/>
            <p:nvPr/>
          </p:nvSpPr>
          <p:spPr>
            <a:xfrm>
              <a:off x="1834239" y="4840485"/>
              <a:ext cx="1384263" cy="369332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rgbClr val="FDFDF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rgbClr val="FDFDF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FDFDF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</a:p>
          </p:txBody>
        </p:sp>
      </p:grpSp>
      <p:grpSp>
        <p:nvGrpSpPr>
          <p:cNvPr id="78" name="Group 77出自【趣你的PPT】(微信:qunideppt)：最优质的PPT资源库"/>
          <p:cNvGrpSpPr/>
          <p:nvPr/>
        </p:nvGrpSpPr>
        <p:grpSpPr>
          <a:xfrm>
            <a:off x="4897116" y="4338825"/>
            <a:ext cx="2338080" cy="718737"/>
            <a:chOff x="1284058" y="4491080"/>
            <a:chExt cx="2338080" cy="718737"/>
          </a:xfrm>
        </p:grpSpPr>
        <p:sp>
          <p:nvSpPr>
            <p:cNvPr id="79" name="出自【趣你的PPT】(微信:qunideppt)：最优质的PPT资源库"/>
            <p:cNvSpPr txBox="1"/>
            <p:nvPr/>
          </p:nvSpPr>
          <p:spPr>
            <a:xfrm>
              <a:off x="1284058" y="4491080"/>
              <a:ext cx="2338080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zh-CN" altLang="en-US" sz="1600" b="1" dirty="0" smtClean="0">
                  <a:solidFill>
                    <a:srgbClr val="FEFEF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关键词</a:t>
              </a:r>
              <a:endParaRPr lang="en-US" sz="1600" b="1" dirty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0" name="出自【趣你的PPT】(微信:qunideppt)：最优质的PPT资源库"/>
            <p:cNvSpPr txBox="1"/>
            <p:nvPr/>
          </p:nvSpPr>
          <p:spPr>
            <a:xfrm>
              <a:off x="1834239" y="4840485"/>
              <a:ext cx="1384263" cy="369332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rgbClr val="FDFDF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rgbClr val="FDFDF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FDFDF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</a:p>
          </p:txBody>
        </p:sp>
      </p:grpSp>
      <p:grpSp>
        <p:nvGrpSpPr>
          <p:cNvPr id="81" name="Group 80出自【趣你的PPT】(微信:qunideppt)：最优质的PPT资源库"/>
          <p:cNvGrpSpPr/>
          <p:nvPr/>
        </p:nvGrpSpPr>
        <p:grpSpPr>
          <a:xfrm>
            <a:off x="6737149" y="4338825"/>
            <a:ext cx="2338080" cy="718737"/>
            <a:chOff x="1284058" y="4491080"/>
            <a:chExt cx="2338080" cy="718737"/>
          </a:xfrm>
        </p:grpSpPr>
        <p:sp>
          <p:nvSpPr>
            <p:cNvPr id="82" name="出自【趣你的PPT】(微信:qunideppt)：最优质的PPT资源库"/>
            <p:cNvSpPr txBox="1"/>
            <p:nvPr/>
          </p:nvSpPr>
          <p:spPr>
            <a:xfrm>
              <a:off x="1284058" y="4491080"/>
              <a:ext cx="2338080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zh-CN" altLang="en-US" sz="1600" b="1" dirty="0" smtClean="0">
                  <a:solidFill>
                    <a:srgbClr val="FEFEF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关键词</a:t>
              </a:r>
              <a:endParaRPr lang="en-US" sz="1600" b="1" dirty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3" name="出自【趣你的PPT】(微信:qunideppt)：最优质的PPT资源库"/>
            <p:cNvSpPr txBox="1"/>
            <p:nvPr/>
          </p:nvSpPr>
          <p:spPr>
            <a:xfrm>
              <a:off x="1834239" y="4840485"/>
              <a:ext cx="1384263" cy="369332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rgbClr val="FDFDF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rgbClr val="FDFDF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FDFDF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</a:p>
          </p:txBody>
        </p:sp>
      </p:grpSp>
      <p:grpSp>
        <p:nvGrpSpPr>
          <p:cNvPr id="84" name="Group 83出自【趣你的PPT】(微信:qunideppt)：最优质的PPT资源库"/>
          <p:cNvGrpSpPr/>
          <p:nvPr/>
        </p:nvGrpSpPr>
        <p:grpSpPr>
          <a:xfrm>
            <a:off x="8580232" y="4338825"/>
            <a:ext cx="2338080" cy="718737"/>
            <a:chOff x="1284058" y="4491080"/>
            <a:chExt cx="2338080" cy="718737"/>
          </a:xfrm>
        </p:grpSpPr>
        <p:sp>
          <p:nvSpPr>
            <p:cNvPr id="85" name="出自【趣你的PPT】(微信:qunideppt)：最优质的PPT资源库"/>
            <p:cNvSpPr txBox="1"/>
            <p:nvPr/>
          </p:nvSpPr>
          <p:spPr>
            <a:xfrm>
              <a:off x="1284058" y="4491080"/>
              <a:ext cx="2338080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algn="ctr" defTabSz="1216817">
                <a:spcBef>
                  <a:spcPct val="20000"/>
                </a:spcBef>
                <a:defRPr/>
              </a:pPr>
              <a:r>
                <a:rPr lang="zh-CN" altLang="en-US" sz="1600" b="1" dirty="0" smtClean="0">
                  <a:solidFill>
                    <a:srgbClr val="FEFEFE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关键词</a:t>
              </a:r>
              <a:endParaRPr lang="en-US" sz="1600" b="1" dirty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6" name="出自【趣你的PPT】(微信:qunideppt)：最优质的PPT资源库"/>
            <p:cNvSpPr txBox="1"/>
            <p:nvPr/>
          </p:nvSpPr>
          <p:spPr>
            <a:xfrm>
              <a:off x="1834239" y="4840485"/>
              <a:ext cx="1384263" cy="369332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rgbClr val="FDFDF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dirty="0">
                  <a:solidFill>
                    <a:srgbClr val="FDFDF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dirty="0">
                  <a:solidFill>
                    <a:srgbClr val="FDFDFD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</a:t>
              </a:r>
            </a:p>
          </p:txBody>
        </p:sp>
      </p:grpSp>
      <p:sp>
        <p:nvSpPr>
          <p:cNvPr id="87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45370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/>
          <p:nvPr/>
        </p:nvSpPr>
        <p:spPr>
          <a:xfrm>
            <a:off x="4206781" y="3931099"/>
            <a:ext cx="588653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。建议您选择微软雅黑字体。任何形式的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模板转载与转播，请保留版权和二维码页面，一起做个善良的人。</a:t>
            </a: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4363503" y="2729743"/>
            <a:ext cx="5729808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4363503" y="2407793"/>
            <a:ext cx="275287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83743" y="394778"/>
            <a:ext cx="51562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过渡页</a:t>
            </a:r>
            <a:endParaRPr lang="zh-CN" altLang="en-US" sz="28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-2216287" y="1165865"/>
            <a:ext cx="5013967" cy="5013965"/>
          </a:xfrm>
          <a:prstGeom prst="ellipse">
            <a:avLst/>
          </a:prstGeom>
          <a:noFill/>
          <a:ln w="12700">
            <a:solidFill>
              <a:schemeClr val="bg1">
                <a:alpha val="82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pic>
        <p:nvPicPr>
          <p:cNvPr id="3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0" r="11550"/>
          <a:stretch/>
        </p:blipFill>
        <p:spPr>
          <a:xfrm>
            <a:off x="-2144250" y="1246790"/>
            <a:ext cx="4860000" cy="4860000"/>
          </a:xfrm>
          <a:prstGeom prst="ellipse">
            <a:avLst/>
          </a:prstGeom>
        </p:spPr>
      </p:pic>
      <p:sp>
        <p:nvSpPr>
          <p:cNvPr id="11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93622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50714" y="304801"/>
            <a:ext cx="742950" cy="495300"/>
            <a:chOff x="431663" y="266700"/>
            <a:chExt cx="952705" cy="63513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431663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749231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1104093" y="379581"/>
            <a:ext cx="329779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单击此处添加标题</a:t>
            </a:r>
            <a:endParaRPr lang="en-US" sz="2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2929618" y="1829433"/>
            <a:ext cx="6609052" cy="4130657"/>
          </a:xfrm>
          <a:prstGeom prst="swooshArrow">
            <a:avLst>
              <a:gd name="adj1" fmla="val 25000"/>
              <a:gd name="adj2" fmla="val 25000"/>
            </a:avLst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4080787" y="4289027"/>
            <a:ext cx="310624" cy="310624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5523131" y="3382357"/>
            <a:ext cx="429588" cy="429588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7102997" y="2743595"/>
            <a:ext cx="644789" cy="644790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12" name="出自【趣你的PPT】(微信:qunideppt)：最优质的PPT资源库"/>
          <p:cNvCxnSpPr/>
          <p:nvPr/>
        </p:nvCxnSpPr>
        <p:spPr>
          <a:xfrm rot="10800000">
            <a:off x="1561761" y="4226399"/>
            <a:ext cx="1677015" cy="1250573"/>
          </a:xfrm>
          <a:prstGeom prst="bentConnector3">
            <a:avLst>
              <a:gd name="adj1" fmla="val -726"/>
            </a:avLst>
          </a:prstGeom>
          <a:ln w="3175">
            <a:solidFill>
              <a:srgbClr val="ADBACA"/>
            </a:solidFill>
            <a:prstDash val="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出自【趣你的PPT】(微信:qunideppt)：最优质的PPT资源库"/>
          <p:cNvCxnSpPr/>
          <p:nvPr/>
        </p:nvCxnSpPr>
        <p:spPr>
          <a:xfrm rot="16200000" flipV="1">
            <a:off x="2722434" y="2918585"/>
            <a:ext cx="1342285" cy="1685045"/>
          </a:xfrm>
          <a:prstGeom prst="bentConnector2">
            <a:avLst/>
          </a:prstGeom>
          <a:ln w="3175">
            <a:solidFill>
              <a:srgbClr val="ADBACA"/>
            </a:solidFill>
            <a:prstDash val="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出自【趣你的PPT】(微信:qunideppt)：最优质的PPT资源库"/>
          <p:cNvCxnSpPr/>
          <p:nvPr/>
        </p:nvCxnSpPr>
        <p:spPr>
          <a:xfrm rot="10800000">
            <a:off x="4019841" y="1931007"/>
            <a:ext cx="1719134" cy="1644225"/>
          </a:xfrm>
          <a:prstGeom prst="bentConnector3">
            <a:avLst>
              <a:gd name="adj1" fmla="val -222"/>
            </a:avLst>
          </a:prstGeom>
          <a:ln w="3175">
            <a:solidFill>
              <a:srgbClr val="ADBACA"/>
            </a:solidFill>
            <a:prstDash val="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出自【趣你的PPT】(微信:qunideppt)：最优质的PPT资源库"/>
          <p:cNvCxnSpPr/>
          <p:nvPr/>
        </p:nvCxnSpPr>
        <p:spPr>
          <a:xfrm rot="5400000" flipH="1" flipV="1">
            <a:off x="6096814" y="3828040"/>
            <a:ext cx="2066363" cy="579336"/>
          </a:xfrm>
          <a:prstGeom prst="bentConnector3">
            <a:avLst>
              <a:gd name="adj1" fmla="val 100139"/>
            </a:avLst>
          </a:prstGeom>
          <a:ln w="3175">
            <a:solidFill>
              <a:srgbClr val="ADBACA"/>
            </a:solidFill>
            <a:prstDash val="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出自【趣你的PPT】(微信:qunideppt)：最优质的PPT资源库"/>
          <p:cNvSpPr/>
          <p:nvPr/>
        </p:nvSpPr>
        <p:spPr>
          <a:xfrm>
            <a:off x="9071879" y="2146951"/>
            <a:ext cx="1051083" cy="1051083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>
            <a:off x="9380757" y="2455829"/>
            <a:ext cx="433326" cy="433326"/>
          </a:xfrm>
          <a:custGeom>
            <a:avLst/>
            <a:gdLst>
              <a:gd name="T0" fmla="*/ 282 w 288"/>
              <a:gd name="T1" fmla="*/ 54 h 288"/>
              <a:gd name="T2" fmla="*/ 243 w 288"/>
              <a:gd name="T3" fmla="*/ 79 h 288"/>
              <a:gd name="T4" fmla="*/ 209 w 288"/>
              <a:gd name="T5" fmla="*/ 45 h 288"/>
              <a:gd name="T6" fmla="*/ 233 w 288"/>
              <a:gd name="T7" fmla="*/ 6 h 288"/>
              <a:gd name="T8" fmla="*/ 227 w 288"/>
              <a:gd name="T9" fmla="*/ 0 h 288"/>
              <a:gd name="T10" fmla="*/ 162 w 288"/>
              <a:gd name="T11" fmla="*/ 65 h 288"/>
              <a:gd name="T12" fmla="*/ 167 w 288"/>
              <a:gd name="T13" fmla="*/ 85 h 288"/>
              <a:gd name="T14" fmla="*/ 84 w 288"/>
              <a:gd name="T15" fmla="*/ 168 h 288"/>
              <a:gd name="T16" fmla="*/ 65 w 288"/>
              <a:gd name="T17" fmla="*/ 162 h 288"/>
              <a:gd name="T18" fmla="*/ 0 w 288"/>
              <a:gd name="T19" fmla="*/ 228 h 288"/>
              <a:gd name="T20" fmla="*/ 6 w 288"/>
              <a:gd name="T21" fmla="*/ 234 h 288"/>
              <a:gd name="T22" fmla="*/ 45 w 288"/>
              <a:gd name="T23" fmla="*/ 209 h 288"/>
              <a:gd name="T24" fmla="*/ 79 w 288"/>
              <a:gd name="T25" fmla="*/ 243 h 288"/>
              <a:gd name="T26" fmla="*/ 54 w 288"/>
              <a:gd name="T27" fmla="*/ 282 h 288"/>
              <a:gd name="T28" fmla="*/ 60 w 288"/>
              <a:gd name="T29" fmla="*/ 288 h 288"/>
              <a:gd name="T30" fmla="*/ 125 w 288"/>
              <a:gd name="T31" fmla="*/ 223 h 288"/>
              <a:gd name="T32" fmla="*/ 120 w 288"/>
              <a:gd name="T33" fmla="*/ 204 h 288"/>
              <a:gd name="T34" fmla="*/ 204 w 288"/>
              <a:gd name="T35" fmla="*/ 120 h 288"/>
              <a:gd name="T36" fmla="*/ 222 w 288"/>
              <a:gd name="T37" fmla="*/ 126 h 288"/>
              <a:gd name="T38" fmla="*/ 287 w 288"/>
              <a:gd name="T39" fmla="*/ 60 h 288"/>
              <a:gd name="T40" fmla="*/ 282 w 288"/>
              <a:gd name="T41" fmla="*/ 54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88" h="288">
                <a:moveTo>
                  <a:pt x="282" y="54"/>
                </a:moveTo>
                <a:cubicBezTo>
                  <a:pt x="255" y="81"/>
                  <a:pt x="259" y="79"/>
                  <a:pt x="243" y="79"/>
                </a:cubicBezTo>
                <a:cubicBezTo>
                  <a:pt x="230" y="79"/>
                  <a:pt x="209" y="58"/>
                  <a:pt x="209" y="45"/>
                </a:cubicBezTo>
                <a:cubicBezTo>
                  <a:pt x="209" y="28"/>
                  <a:pt x="206" y="33"/>
                  <a:pt x="233" y="6"/>
                </a:cubicBezTo>
                <a:cubicBezTo>
                  <a:pt x="231" y="4"/>
                  <a:pt x="227" y="0"/>
                  <a:pt x="227" y="0"/>
                </a:cubicBezTo>
                <a:cubicBezTo>
                  <a:pt x="194" y="1"/>
                  <a:pt x="162" y="32"/>
                  <a:pt x="162" y="65"/>
                </a:cubicBezTo>
                <a:cubicBezTo>
                  <a:pt x="162" y="71"/>
                  <a:pt x="164" y="78"/>
                  <a:pt x="167" y="85"/>
                </a:cubicBezTo>
                <a:cubicBezTo>
                  <a:pt x="84" y="168"/>
                  <a:pt x="84" y="168"/>
                  <a:pt x="84" y="168"/>
                </a:cubicBezTo>
                <a:cubicBezTo>
                  <a:pt x="78" y="164"/>
                  <a:pt x="71" y="162"/>
                  <a:pt x="65" y="162"/>
                </a:cubicBezTo>
                <a:cubicBezTo>
                  <a:pt x="32" y="162"/>
                  <a:pt x="0" y="194"/>
                  <a:pt x="0" y="228"/>
                </a:cubicBezTo>
                <a:cubicBezTo>
                  <a:pt x="0" y="228"/>
                  <a:pt x="4" y="231"/>
                  <a:pt x="6" y="234"/>
                </a:cubicBezTo>
                <a:cubicBezTo>
                  <a:pt x="33" y="207"/>
                  <a:pt x="28" y="209"/>
                  <a:pt x="45" y="209"/>
                </a:cubicBezTo>
                <a:cubicBezTo>
                  <a:pt x="58" y="209"/>
                  <a:pt x="79" y="230"/>
                  <a:pt x="79" y="243"/>
                </a:cubicBezTo>
                <a:cubicBezTo>
                  <a:pt x="79" y="260"/>
                  <a:pt x="82" y="255"/>
                  <a:pt x="54" y="282"/>
                </a:cubicBezTo>
                <a:cubicBezTo>
                  <a:pt x="56" y="284"/>
                  <a:pt x="60" y="288"/>
                  <a:pt x="60" y="288"/>
                </a:cubicBezTo>
                <a:cubicBezTo>
                  <a:pt x="94" y="287"/>
                  <a:pt x="125" y="256"/>
                  <a:pt x="125" y="223"/>
                </a:cubicBezTo>
                <a:cubicBezTo>
                  <a:pt x="125" y="217"/>
                  <a:pt x="123" y="210"/>
                  <a:pt x="120" y="204"/>
                </a:cubicBezTo>
                <a:cubicBezTo>
                  <a:pt x="204" y="120"/>
                  <a:pt x="204" y="120"/>
                  <a:pt x="204" y="120"/>
                </a:cubicBezTo>
                <a:cubicBezTo>
                  <a:pt x="210" y="124"/>
                  <a:pt x="216" y="126"/>
                  <a:pt x="222" y="126"/>
                </a:cubicBezTo>
                <a:cubicBezTo>
                  <a:pt x="256" y="126"/>
                  <a:pt x="288" y="94"/>
                  <a:pt x="287" y="60"/>
                </a:cubicBezTo>
                <a:cubicBezTo>
                  <a:pt x="287" y="60"/>
                  <a:pt x="284" y="56"/>
                  <a:pt x="282" y="5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624916" y="4432103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628997" y="4718008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2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1540467" y="3259246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1544548" y="3545151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3104289" y="2119185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3108370" y="2405090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7065288" y="4397257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7069369" y="4683162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10329189" y="2528202"/>
            <a:ext cx="1532612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EFEF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46483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50714" y="304801"/>
            <a:ext cx="742950" cy="495300"/>
            <a:chOff x="431663" y="266700"/>
            <a:chExt cx="952705" cy="63513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431663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749231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1104093" y="379581"/>
            <a:ext cx="329779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单击此处添加标题</a:t>
            </a:r>
            <a:endParaRPr lang="en-US" sz="2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988922" y="2316689"/>
            <a:ext cx="5120907" cy="1568992"/>
          </a:xfrm>
          <a:prstGeom prst="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6109829" y="2316689"/>
            <a:ext cx="5120907" cy="1568992"/>
          </a:xfrm>
          <a:prstGeom prst="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988922" y="3885681"/>
            <a:ext cx="5120907" cy="1568992"/>
          </a:xfrm>
          <a:prstGeom prst="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6109829" y="3885681"/>
            <a:ext cx="5120907" cy="1568992"/>
          </a:xfrm>
          <a:prstGeom prst="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4541244" y="2315633"/>
            <a:ext cx="3138226" cy="3139043"/>
          </a:xfrm>
          <a:prstGeom prst="ellipse">
            <a:avLst/>
          </a:prstGeom>
          <a:solidFill>
            <a:schemeClr val="bg1">
              <a:lumMod val="95000"/>
              <a:alpha val="3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3" tIns="60946" rIns="121893" bIns="60946" rtlCol="0" anchor="ctr"/>
          <a:lstStyle/>
          <a:p>
            <a:pPr algn="ctr" defTabSz="914034"/>
            <a:endParaRPr lang="en-US" sz="9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3" name="Group 30出自【趣你的PPT】(微信:qunideppt)：最优质的PPT资源库"/>
          <p:cNvGrpSpPr>
            <a:grpSpLocks/>
          </p:cNvGrpSpPr>
          <p:nvPr/>
        </p:nvGrpSpPr>
        <p:grpSpPr bwMode="auto">
          <a:xfrm>
            <a:off x="5118867" y="2793109"/>
            <a:ext cx="804429" cy="804638"/>
            <a:chOff x="1865313" y="2312988"/>
            <a:chExt cx="446087" cy="446087"/>
          </a:xfrm>
          <a:solidFill>
            <a:schemeClr val="bg1"/>
          </a:solidFill>
        </p:grpSpPr>
        <p:sp>
          <p:nvSpPr>
            <p:cNvPr id="1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052638" y="2455863"/>
              <a:ext cx="112712" cy="157162"/>
            </a:xfrm>
            <a:custGeom>
              <a:avLst/>
              <a:gdLst>
                <a:gd name="T0" fmla="*/ 302 w 313"/>
                <a:gd name="T1" fmla="*/ 196 h 437"/>
                <a:gd name="T2" fmla="*/ 41 w 313"/>
                <a:gd name="T3" fmla="*/ 9 h 437"/>
                <a:gd name="T4" fmla="*/ 10 w 313"/>
                <a:gd name="T5" fmla="*/ 9 h 437"/>
                <a:gd name="T6" fmla="*/ 0 w 313"/>
                <a:gd name="T7" fmla="*/ 30 h 437"/>
                <a:gd name="T8" fmla="*/ 0 w 313"/>
                <a:gd name="T9" fmla="*/ 405 h 437"/>
                <a:gd name="T10" fmla="*/ 10 w 313"/>
                <a:gd name="T11" fmla="*/ 436 h 437"/>
                <a:gd name="T12" fmla="*/ 31 w 313"/>
                <a:gd name="T13" fmla="*/ 436 h 437"/>
                <a:gd name="T14" fmla="*/ 41 w 313"/>
                <a:gd name="T15" fmla="*/ 436 h 437"/>
                <a:gd name="T16" fmla="*/ 302 w 313"/>
                <a:gd name="T17" fmla="*/ 249 h 437"/>
                <a:gd name="T18" fmla="*/ 312 w 313"/>
                <a:gd name="T19" fmla="*/ 217 h 437"/>
                <a:gd name="T20" fmla="*/ 302 w 313"/>
                <a:gd name="T21" fmla="*/ 196 h 437"/>
                <a:gd name="T22" fmla="*/ 302 w 313"/>
                <a:gd name="T23" fmla="*/ 196 h 437"/>
                <a:gd name="T24" fmla="*/ 302 w 313"/>
                <a:gd name="T25" fmla="*/ 196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3" h="437">
                  <a:moveTo>
                    <a:pt x="302" y="196"/>
                  </a:moveTo>
                  <a:cubicBezTo>
                    <a:pt x="41" y="9"/>
                    <a:pt x="41" y="9"/>
                    <a:pt x="41" y="9"/>
                  </a:cubicBezTo>
                  <a:cubicBezTo>
                    <a:pt x="31" y="0"/>
                    <a:pt x="20" y="0"/>
                    <a:pt x="10" y="9"/>
                  </a:cubicBezTo>
                  <a:cubicBezTo>
                    <a:pt x="0" y="9"/>
                    <a:pt x="0" y="19"/>
                    <a:pt x="0" y="30"/>
                  </a:cubicBezTo>
                  <a:cubicBezTo>
                    <a:pt x="0" y="405"/>
                    <a:pt x="0" y="405"/>
                    <a:pt x="0" y="405"/>
                  </a:cubicBezTo>
                  <a:cubicBezTo>
                    <a:pt x="0" y="426"/>
                    <a:pt x="0" y="436"/>
                    <a:pt x="10" y="436"/>
                  </a:cubicBezTo>
                  <a:cubicBezTo>
                    <a:pt x="20" y="436"/>
                    <a:pt x="20" y="436"/>
                    <a:pt x="31" y="436"/>
                  </a:cubicBezTo>
                  <a:lnTo>
                    <a:pt x="41" y="436"/>
                  </a:lnTo>
                  <a:cubicBezTo>
                    <a:pt x="302" y="249"/>
                    <a:pt x="302" y="249"/>
                    <a:pt x="302" y="249"/>
                  </a:cubicBezTo>
                  <a:cubicBezTo>
                    <a:pt x="312" y="238"/>
                    <a:pt x="312" y="228"/>
                    <a:pt x="312" y="217"/>
                  </a:cubicBezTo>
                  <a:cubicBezTo>
                    <a:pt x="312" y="207"/>
                    <a:pt x="312" y="207"/>
                    <a:pt x="302" y="196"/>
                  </a:cubicBezTo>
                  <a:close/>
                  <a:moveTo>
                    <a:pt x="302" y="196"/>
                  </a:moveTo>
                  <a:lnTo>
                    <a:pt x="302" y="196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865313" y="2312988"/>
              <a:ext cx="446087" cy="446087"/>
            </a:xfrm>
            <a:custGeom>
              <a:avLst/>
              <a:gdLst>
                <a:gd name="T0" fmla="*/ 614 w 1240"/>
                <a:gd name="T1" fmla="*/ 0 h 1240"/>
                <a:gd name="T2" fmla="*/ 0 w 1240"/>
                <a:gd name="T3" fmla="*/ 614 h 1240"/>
                <a:gd name="T4" fmla="*/ 614 w 1240"/>
                <a:gd name="T5" fmla="*/ 1239 h 1240"/>
                <a:gd name="T6" fmla="*/ 1239 w 1240"/>
                <a:gd name="T7" fmla="*/ 614 h 1240"/>
                <a:gd name="T8" fmla="*/ 614 w 1240"/>
                <a:gd name="T9" fmla="*/ 0 h 1240"/>
                <a:gd name="T10" fmla="*/ 614 w 1240"/>
                <a:gd name="T11" fmla="*/ 1135 h 1240"/>
                <a:gd name="T12" fmla="*/ 104 w 1240"/>
                <a:gd name="T13" fmla="*/ 614 h 1240"/>
                <a:gd name="T14" fmla="*/ 614 w 1240"/>
                <a:gd name="T15" fmla="*/ 104 h 1240"/>
                <a:gd name="T16" fmla="*/ 1135 w 1240"/>
                <a:gd name="T17" fmla="*/ 614 h 1240"/>
                <a:gd name="T18" fmla="*/ 614 w 1240"/>
                <a:gd name="T19" fmla="*/ 1135 h 1240"/>
                <a:gd name="T20" fmla="*/ 614 w 1240"/>
                <a:gd name="T21" fmla="*/ 1135 h 1240"/>
                <a:gd name="T22" fmla="*/ 614 w 1240"/>
                <a:gd name="T23" fmla="*/ 1135 h 1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40" h="1240">
                  <a:moveTo>
                    <a:pt x="614" y="0"/>
                  </a:moveTo>
                  <a:cubicBezTo>
                    <a:pt x="271" y="0"/>
                    <a:pt x="0" y="271"/>
                    <a:pt x="0" y="614"/>
                  </a:cubicBezTo>
                  <a:cubicBezTo>
                    <a:pt x="0" y="958"/>
                    <a:pt x="271" y="1239"/>
                    <a:pt x="614" y="1239"/>
                  </a:cubicBezTo>
                  <a:cubicBezTo>
                    <a:pt x="969" y="1239"/>
                    <a:pt x="1239" y="958"/>
                    <a:pt x="1239" y="614"/>
                  </a:cubicBezTo>
                  <a:cubicBezTo>
                    <a:pt x="1239" y="271"/>
                    <a:pt x="969" y="0"/>
                    <a:pt x="614" y="0"/>
                  </a:cubicBezTo>
                  <a:close/>
                  <a:moveTo>
                    <a:pt x="614" y="1135"/>
                  </a:moveTo>
                  <a:cubicBezTo>
                    <a:pt x="333" y="1135"/>
                    <a:pt x="104" y="906"/>
                    <a:pt x="104" y="614"/>
                  </a:cubicBezTo>
                  <a:cubicBezTo>
                    <a:pt x="104" y="333"/>
                    <a:pt x="333" y="104"/>
                    <a:pt x="614" y="104"/>
                  </a:cubicBezTo>
                  <a:cubicBezTo>
                    <a:pt x="906" y="104"/>
                    <a:pt x="1135" y="333"/>
                    <a:pt x="1135" y="614"/>
                  </a:cubicBezTo>
                  <a:cubicBezTo>
                    <a:pt x="1135" y="906"/>
                    <a:pt x="906" y="1135"/>
                    <a:pt x="614" y="1135"/>
                  </a:cubicBezTo>
                  <a:close/>
                  <a:moveTo>
                    <a:pt x="614" y="1135"/>
                  </a:moveTo>
                  <a:lnTo>
                    <a:pt x="614" y="1135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6" name="Group 4698出自【趣你的PPT】(微信:qunideppt)：最优质的PPT资源库"/>
          <p:cNvGrpSpPr>
            <a:grpSpLocks/>
          </p:cNvGrpSpPr>
          <p:nvPr/>
        </p:nvGrpSpPr>
        <p:grpSpPr bwMode="auto">
          <a:xfrm>
            <a:off x="6331755" y="4130175"/>
            <a:ext cx="801198" cy="785314"/>
            <a:chOff x="5427663" y="4046537"/>
            <a:chExt cx="395287" cy="387350"/>
          </a:xfrm>
          <a:solidFill>
            <a:schemeClr val="bg1"/>
          </a:solidFill>
        </p:grpSpPr>
        <p:sp>
          <p:nvSpPr>
            <p:cNvPr id="1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635625" y="4046537"/>
              <a:ext cx="187325" cy="184150"/>
            </a:xfrm>
            <a:custGeom>
              <a:avLst/>
              <a:gdLst>
                <a:gd name="T0" fmla="*/ 301 w 520"/>
                <a:gd name="T1" fmla="*/ 75 h 511"/>
                <a:gd name="T2" fmla="*/ 444 w 520"/>
                <a:gd name="T3" fmla="*/ 217 h 511"/>
                <a:gd name="T4" fmla="*/ 394 w 520"/>
                <a:gd name="T5" fmla="*/ 267 h 511"/>
                <a:gd name="T6" fmla="*/ 327 w 520"/>
                <a:gd name="T7" fmla="*/ 200 h 511"/>
                <a:gd name="T8" fmla="*/ 301 w 520"/>
                <a:gd name="T9" fmla="*/ 225 h 511"/>
                <a:gd name="T10" fmla="*/ 368 w 520"/>
                <a:gd name="T11" fmla="*/ 292 h 511"/>
                <a:gd name="T12" fmla="*/ 335 w 520"/>
                <a:gd name="T13" fmla="*/ 326 h 511"/>
                <a:gd name="T14" fmla="*/ 293 w 520"/>
                <a:gd name="T15" fmla="*/ 275 h 511"/>
                <a:gd name="T16" fmla="*/ 268 w 520"/>
                <a:gd name="T17" fmla="*/ 309 h 511"/>
                <a:gd name="T18" fmla="*/ 310 w 520"/>
                <a:gd name="T19" fmla="*/ 351 h 511"/>
                <a:gd name="T20" fmla="*/ 268 w 520"/>
                <a:gd name="T21" fmla="*/ 393 h 511"/>
                <a:gd name="T22" fmla="*/ 201 w 520"/>
                <a:gd name="T23" fmla="*/ 326 h 511"/>
                <a:gd name="T24" fmla="*/ 168 w 520"/>
                <a:gd name="T25" fmla="*/ 351 h 511"/>
                <a:gd name="T26" fmla="*/ 243 w 520"/>
                <a:gd name="T27" fmla="*/ 418 h 511"/>
                <a:gd name="T28" fmla="*/ 209 w 520"/>
                <a:gd name="T29" fmla="*/ 443 h 511"/>
                <a:gd name="T30" fmla="*/ 168 w 520"/>
                <a:gd name="T31" fmla="*/ 401 h 511"/>
                <a:gd name="T32" fmla="*/ 134 w 520"/>
                <a:gd name="T33" fmla="*/ 426 h 511"/>
                <a:gd name="T34" fmla="*/ 218 w 520"/>
                <a:gd name="T35" fmla="*/ 510 h 511"/>
                <a:gd name="T36" fmla="*/ 519 w 520"/>
                <a:gd name="T37" fmla="*/ 217 h 511"/>
                <a:gd name="T38" fmla="*/ 301 w 520"/>
                <a:gd name="T39" fmla="*/ 0 h 511"/>
                <a:gd name="T40" fmla="*/ 0 w 520"/>
                <a:gd name="T41" fmla="*/ 292 h 511"/>
                <a:gd name="T42" fmla="*/ 34 w 520"/>
                <a:gd name="T43" fmla="*/ 334 h 511"/>
                <a:gd name="T44" fmla="*/ 301 w 520"/>
                <a:gd name="T45" fmla="*/ 75 h 511"/>
                <a:gd name="T46" fmla="*/ 301 w 520"/>
                <a:gd name="T47" fmla="*/ 75 h 511"/>
                <a:gd name="T48" fmla="*/ 301 w 520"/>
                <a:gd name="T49" fmla="*/ 75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0" h="511">
                  <a:moveTo>
                    <a:pt x="301" y="75"/>
                  </a:moveTo>
                  <a:lnTo>
                    <a:pt x="444" y="217"/>
                  </a:lnTo>
                  <a:lnTo>
                    <a:pt x="394" y="267"/>
                  </a:lnTo>
                  <a:lnTo>
                    <a:pt x="327" y="200"/>
                  </a:lnTo>
                  <a:lnTo>
                    <a:pt x="301" y="225"/>
                  </a:lnTo>
                  <a:lnTo>
                    <a:pt x="368" y="292"/>
                  </a:lnTo>
                  <a:lnTo>
                    <a:pt x="335" y="326"/>
                  </a:lnTo>
                  <a:lnTo>
                    <a:pt x="293" y="275"/>
                  </a:lnTo>
                  <a:lnTo>
                    <a:pt x="268" y="309"/>
                  </a:lnTo>
                  <a:lnTo>
                    <a:pt x="310" y="351"/>
                  </a:lnTo>
                  <a:lnTo>
                    <a:pt x="268" y="393"/>
                  </a:lnTo>
                  <a:lnTo>
                    <a:pt x="201" y="326"/>
                  </a:lnTo>
                  <a:lnTo>
                    <a:pt x="168" y="351"/>
                  </a:lnTo>
                  <a:lnTo>
                    <a:pt x="243" y="418"/>
                  </a:lnTo>
                  <a:lnTo>
                    <a:pt x="209" y="443"/>
                  </a:lnTo>
                  <a:lnTo>
                    <a:pt x="168" y="401"/>
                  </a:lnTo>
                  <a:lnTo>
                    <a:pt x="134" y="426"/>
                  </a:lnTo>
                  <a:lnTo>
                    <a:pt x="218" y="510"/>
                  </a:lnTo>
                  <a:lnTo>
                    <a:pt x="519" y="217"/>
                  </a:lnTo>
                  <a:lnTo>
                    <a:pt x="301" y="0"/>
                  </a:lnTo>
                  <a:lnTo>
                    <a:pt x="0" y="292"/>
                  </a:lnTo>
                  <a:lnTo>
                    <a:pt x="34" y="334"/>
                  </a:lnTo>
                  <a:lnTo>
                    <a:pt x="301" y="75"/>
                  </a:lnTo>
                  <a:close/>
                  <a:moveTo>
                    <a:pt x="301" y="75"/>
                  </a:moveTo>
                  <a:lnTo>
                    <a:pt x="301" y="75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635625" y="4046537"/>
              <a:ext cx="187325" cy="184150"/>
            </a:xfrm>
            <a:custGeom>
              <a:avLst/>
              <a:gdLst>
                <a:gd name="T0" fmla="*/ 301 w 520"/>
                <a:gd name="T1" fmla="*/ 75 h 511"/>
                <a:gd name="T2" fmla="*/ 444 w 520"/>
                <a:gd name="T3" fmla="*/ 217 h 511"/>
                <a:gd name="T4" fmla="*/ 394 w 520"/>
                <a:gd name="T5" fmla="*/ 267 h 511"/>
                <a:gd name="T6" fmla="*/ 327 w 520"/>
                <a:gd name="T7" fmla="*/ 200 h 511"/>
                <a:gd name="T8" fmla="*/ 301 w 520"/>
                <a:gd name="T9" fmla="*/ 225 h 511"/>
                <a:gd name="T10" fmla="*/ 368 w 520"/>
                <a:gd name="T11" fmla="*/ 292 h 511"/>
                <a:gd name="T12" fmla="*/ 335 w 520"/>
                <a:gd name="T13" fmla="*/ 326 h 511"/>
                <a:gd name="T14" fmla="*/ 293 w 520"/>
                <a:gd name="T15" fmla="*/ 275 h 511"/>
                <a:gd name="T16" fmla="*/ 268 w 520"/>
                <a:gd name="T17" fmla="*/ 309 h 511"/>
                <a:gd name="T18" fmla="*/ 310 w 520"/>
                <a:gd name="T19" fmla="*/ 351 h 511"/>
                <a:gd name="T20" fmla="*/ 268 w 520"/>
                <a:gd name="T21" fmla="*/ 393 h 511"/>
                <a:gd name="T22" fmla="*/ 201 w 520"/>
                <a:gd name="T23" fmla="*/ 326 h 511"/>
                <a:gd name="T24" fmla="*/ 168 w 520"/>
                <a:gd name="T25" fmla="*/ 351 h 511"/>
                <a:gd name="T26" fmla="*/ 243 w 520"/>
                <a:gd name="T27" fmla="*/ 418 h 511"/>
                <a:gd name="T28" fmla="*/ 209 w 520"/>
                <a:gd name="T29" fmla="*/ 443 h 511"/>
                <a:gd name="T30" fmla="*/ 168 w 520"/>
                <a:gd name="T31" fmla="*/ 401 h 511"/>
                <a:gd name="T32" fmla="*/ 134 w 520"/>
                <a:gd name="T33" fmla="*/ 426 h 511"/>
                <a:gd name="T34" fmla="*/ 218 w 520"/>
                <a:gd name="T35" fmla="*/ 510 h 511"/>
                <a:gd name="T36" fmla="*/ 519 w 520"/>
                <a:gd name="T37" fmla="*/ 217 h 511"/>
                <a:gd name="T38" fmla="*/ 301 w 520"/>
                <a:gd name="T39" fmla="*/ 0 h 511"/>
                <a:gd name="T40" fmla="*/ 0 w 520"/>
                <a:gd name="T41" fmla="*/ 292 h 511"/>
                <a:gd name="T42" fmla="*/ 34 w 520"/>
                <a:gd name="T43" fmla="*/ 334 h 511"/>
                <a:gd name="T44" fmla="*/ 301 w 520"/>
                <a:gd name="T45" fmla="*/ 75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20" h="511">
                  <a:moveTo>
                    <a:pt x="301" y="75"/>
                  </a:moveTo>
                  <a:lnTo>
                    <a:pt x="444" y="217"/>
                  </a:lnTo>
                  <a:lnTo>
                    <a:pt x="394" y="267"/>
                  </a:lnTo>
                  <a:lnTo>
                    <a:pt x="327" y="200"/>
                  </a:lnTo>
                  <a:lnTo>
                    <a:pt x="301" y="225"/>
                  </a:lnTo>
                  <a:lnTo>
                    <a:pt x="368" y="292"/>
                  </a:lnTo>
                  <a:lnTo>
                    <a:pt x="335" y="326"/>
                  </a:lnTo>
                  <a:lnTo>
                    <a:pt x="293" y="275"/>
                  </a:lnTo>
                  <a:lnTo>
                    <a:pt x="268" y="309"/>
                  </a:lnTo>
                  <a:lnTo>
                    <a:pt x="310" y="351"/>
                  </a:lnTo>
                  <a:lnTo>
                    <a:pt x="268" y="393"/>
                  </a:lnTo>
                  <a:lnTo>
                    <a:pt x="201" y="326"/>
                  </a:lnTo>
                  <a:lnTo>
                    <a:pt x="168" y="351"/>
                  </a:lnTo>
                  <a:lnTo>
                    <a:pt x="243" y="418"/>
                  </a:lnTo>
                  <a:lnTo>
                    <a:pt x="209" y="443"/>
                  </a:lnTo>
                  <a:lnTo>
                    <a:pt x="168" y="401"/>
                  </a:lnTo>
                  <a:lnTo>
                    <a:pt x="134" y="426"/>
                  </a:lnTo>
                  <a:lnTo>
                    <a:pt x="218" y="510"/>
                  </a:lnTo>
                  <a:lnTo>
                    <a:pt x="519" y="217"/>
                  </a:lnTo>
                  <a:lnTo>
                    <a:pt x="301" y="0"/>
                  </a:lnTo>
                  <a:lnTo>
                    <a:pt x="0" y="292"/>
                  </a:lnTo>
                  <a:lnTo>
                    <a:pt x="34" y="334"/>
                  </a:lnTo>
                  <a:lnTo>
                    <a:pt x="301" y="75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743575" y="4073524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27663" y="4229099"/>
              <a:ext cx="204787" cy="204788"/>
            </a:xfrm>
            <a:custGeom>
              <a:avLst/>
              <a:gdLst>
                <a:gd name="T0" fmla="*/ 451 w 569"/>
                <a:gd name="T1" fmla="*/ 158 h 569"/>
                <a:gd name="T2" fmla="*/ 501 w 569"/>
                <a:gd name="T3" fmla="*/ 209 h 569"/>
                <a:gd name="T4" fmla="*/ 468 w 569"/>
                <a:gd name="T5" fmla="*/ 251 h 569"/>
                <a:gd name="T6" fmla="*/ 393 w 569"/>
                <a:gd name="T7" fmla="*/ 175 h 569"/>
                <a:gd name="T8" fmla="*/ 368 w 569"/>
                <a:gd name="T9" fmla="*/ 200 h 569"/>
                <a:gd name="T10" fmla="*/ 443 w 569"/>
                <a:gd name="T11" fmla="*/ 275 h 569"/>
                <a:gd name="T12" fmla="*/ 409 w 569"/>
                <a:gd name="T13" fmla="*/ 309 h 569"/>
                <a:gd name="T14" fmla="*/ 359 w 569"/>
                <a:gd name="T15" fmla="*/ 251 h 569"/>
                <a:gd name="T16" fmla="*/ 334 w 569"/>
                <a:gd name="T17" fmla="*/ 284 h 569"/>
                <a:gd name="T18" fmla="*/ 384 w 569"/>
                <a:gd name="T19" fmla="*/ 334 h 569"/>
                <a:gd name="T20" fmla="*/ 342 w 569"/>
                <a:gd name="T21" fmla="*/ 376 h 569"/>
                <a:gd name="T22" fmla="*/ 267 w 569"/>
                <a:gd name="T23" fmla="*/ 301 h 569"/>
                <a:gd name="T24" fmla="*/ 234 w 569"/>
                <a:gd name="T25" fmla="*/ 326 h 569"/>
                <a:gd name="T26" fmla="*/ 309 w 569"/>
                <a:gd name="T27" fmla="*/ 401 h 569"/>
                <a:gd name="T28" fmla="*/ 284 w 569"/>
                <a:gd name="T29" fmla="*/ 434 h 569"/>
                <a:gd name="T30" fmla="*/ 234 w 569"/>
                <a:gd name="T31" fmla="*/ 376 h 569"/>
                <a:gd name="T32" fmla="*/ 200 w 569"/>
                <a:gd name="T33" fmla="*/ 409 h 569"/>
                <a:gd name="T34" fmla="*/ 250 w 569"/>
                <a:gd name="T35" fmla="*/ 459 h 569"/>
                <a:gd name="T36" fmla="*/ 217 w 569"/>
                <a:gd name="T37" fmla="*/ 493 h 569"/>
                <a:gd name="T38" fmla="*/ 75 w 569"/>
                <a:gd name="T39" fmla="*/ 351 h 569"/>
                <a:gd name="T40" fmla="*/ 393 w 569"/>
                <a:gd name="T41" fmla="*/ 41 h 569"/>
                <a:gd name="T42" fmla="*/ 351 w 569"/>
                <a:gd name="T43" fmla="*/ 0 h 569"/>
                <a:gd name="T44" fmla="*/ 0 w 569"/>
                <a:gd name="T45" fmla="*/ 351 h 569"/>
                <a:gd name="T46" fmla="*/ 217 w 569"/>
                <a:gd name="T47" fmla="*/ 568 h 569"/>
                <a:gd name="T48" fmla="*/ 568 w 569"/>
                <a:gd name="T49" fmla="*/ 225 h 569"/>
                <a:gd name="T50" fmla="*/ 484 w 569"/>
                <a:gd name="T51" fmla="*/ 133 h 569"/>
                <a:gd name="T52" fmla="*/ 451 w 569"/>
                <a:gd name="T53" fmla="*/ 158 h 569"/>
                <a:gd name="T54" fmla="*/ 451 w 569"/>
                <a:gd name="T55" fmla="*/ 158 h 569"/>
                <a:gd name="T56" fmla="*/ 451 w 569"/>
                <a:gd name="T57" fmla="*/ 158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69" h="569">
                  <a:moveTo>
                    <a:pt x="451" y="158"/>
                  </a:moveTo>
                  <a:lnTo>
                    <a:pt x="501" y="209"/>
                  </a:lnTo>
                  <a:lnTo>
                    <a:pt x="468" y="251"/>
                  </a:lnTo>
                  <a:lnTo>
                    <a:pt x="393" y="175"/>
                  </a:lnTo>
                  <a:lnTo>
                    <a:pt x="368" y="200"/>
                  </a:lnTo>
                  <a:lnTo>
                    <a:pt x="443" y="275"/>
                  </a:lnTo>
                  <a:lnTo>
                    <a:pt x="409" y="309"/>
                  </a:lnTo>
                  <a:lnTo>
                    <a:pt x="359" y="251"/>
                  </a:lnTo>
                  <a:lnTo>
                    <a:pt x="334" y="284"/>
                  </a:lnTo>
                  <a:lnTo>
                    <a:pt x="384" y="334"/>
                  </a:lnTo>
                  <a:lnTo>
                    <a:pt x="342" y="376"/>
                  </a:lnTo>
                  <a:lnTo>
                    <a:pt x="267" y="301"/>
                  </a:lnTo>
                  <a:lnTo>
                    <a:pt x="234" y="326"/>
                  </a:lnTo>
                  <a:lnTo>
                    <a:pt x="309" y="401"/>
                  </a:lnTo>
                  <a:lnTo>
                    <a:pt x="284" y="434"/>
                  </a:lnTo>
                  <a:lnTo>
                    <a:pt x="234" y="376"/>
                  </a:lnTo>
                  <a:lnTo>
                    <a:pt x="200" y="409"/>
                  </a:lnTo>
                  <a:lnTo>
                    <a:pt x="250" y="459"/>
                  </a:lnTo>
                  <a:lnTo>
                    <a:pt x="217" y="493"/>
                  </a:lnTo>
                  <a:lnTo>
                    <a:pt x="75" y="351"/>
                  </a:lnTo>
                  <a:lnTo>
                    <a:pt x="393" y="41"/>
                  </a:lnTo>
                  <a:lnTo>
                    <a:pt x="351" y="0"/>
                  </a:lnTo>
                  <a:lnTo>
                    <a:pt x="0" y="351"/>
                  </a:lnTo>
                  <a:lnTo>
                    <a:pt x="217" y="568"/>
                  </a:lnTo>
                  <a:lnTo>
                    <a:pt x="568" y="225"/>
                  </a:lnTo>
                  <a:lnTo>
                    <a:pt x="484" y="133"/>
                  </a:lnTo>
                  <a:lnTo>
                    <a:pt x="451" y="158"/>
                  </a:lnTo>
                  <a:close/>
                  <a:moveTo>
                    <a:pt x="451" y="158"/>
                  </a:moveTo>
                  <a:lnTo>
                    <a:pt x="451" y="158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27663" y="4229099"/>
              <a:ext cx="204787" cy="204788"/>
            </a:xfrm>
            <a:custGeom>
              <a:avLst/>
              <a:gdLst>
                <a:gd name="T0" fmla="*/ 451 w 569"/>
                <a:gd name="T1" fmla="*/ 158 h 569"/>
                <a:gd name="T2" fmla="*/ 501 w 569"/>
                <a:gd name="T3" fmla="*/ 209 h 569"/>
                <a:gd name="T4" fmla="*/ 468 w 569"/>
                <a:gd name="T5" fmla="*/ 251 h 569"/>
                <a:gd name="T6" fmla="*/ 393 w 569"/>
                <a:gd name="T7" fmla="*/ 175 h 569"/>
                <a:gd name="T8" fmla="*/ 368 w 569"/>
                <a:gd name="T9" fmla="*/ 200 h 569"/>
                <a:gd name="T10" fmla="*/ 443 w 569"/>
                <a:gd name="T11" fmla="*/ 275 h 569"/>
                <a:gd name="T12" fmla="*/ 409 w 569"/>
                <a:gd name="T13" fmla="*/ 309 h 569"/>
                <a:gd name="T14" fmla="*/ 359 w 569"/>
                <a:gd name="T15" fmla="*/ 251 h 569"/>
                <a:gd name="T16" fmla="*/ 334 w 569"/>
                <a:gd name="T17" fmla="*/ 284 h 569"/>
                <a:gd name="T18" fmla="*/ 384 w 569"/>
                <a:gd name="T19" fmla="*/ 334 h 569"/>
                <a:gd name="T20" fmla="*/ 342 w 569"/>
                <a:gd name="T21" fmla="*/ 376 h 569"/>
                <a:gd name="T22" fmla="*/ 267 w 569"/>
                <a:gd name="T23" fmla="*/ 301 h 569"/>
                <a:gd name="T24" fmla="*/ 234 w 569"/>
                <a:gd name="T25" fmla="*/ 326 h 569"/>
                <a:gd name="T26" fmla="*/ 309 w 569"/>
                <a:gd name="T27" fmla="*/ 401 h 569"/>
                <a:gd name="T28" fmla="*/ 284 w 569"/>
                <a:gd name="T29" fmla="*/ 434 h 569"/>
                <a:gd name="T30" fmla="*/ 234 w 569"/>
                <a:gd name="T31" fmla="*/ 376 h 569"/>
                <a:gd name="T32" fmla="*/ 200 w 569"/>
                <a:gd name="T33" fmla="*/ 409 h 569"/>
                <a:gd name="T34" fmla="*/ 250 w 569"/>
                <a:gd name="T35" fmla="*/ 459 h 569"/>
                <a:gd name="T36" fmla="*/ 217 w 569"/>
                <a:gd name="T37" fmla="*/ 493 h 569"/>
                <a:gd name="T38" fmla="*/ 75 w 569"/>
                <a:gd name="T39" fmla="*/ 351 h 569"/>
                <a:gd name="T40" fmla="*/ 393 w 569"/>
                <a:gd name="T41" fmla="*/ 41 h 569"/>
                <a:gd name="T42" fmla="*/ 351 w 569"/>
                <a:gd name="T43" fmla="*/ 0 h 569"/>
                <a:gd name="T44" fmla="*/ 0 w 569"/>
                <a:gd name="T45" fmla="*/ 351 h 569"/>
                <a:gd name="T46" fmla="*/ 217 w 569"/>
                <a:gd name="T47" fmla="*/ 568 h 569"/>
                <a:gd name="T48" fmla="*/ 568 w 569"/>
                <a:gd name="T49" fmla="*/ 225 h 569"/>
                <a:gd name="T50" fmla="*/ 484 w 569"/>
                <a:gd name="T51" fmla="*/ 133 h 569"/>
                <a:gd name="T52" fmla="*/ 451 w 569"/>
                <a:gd name="T53" fmla="*/ 158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69" h="569">
                  <a:moveTo>
                    <a:pt x="451" y="158"/>
                  </a:moveTo>
                  <a:lnTo>
                    <a:pt x="501" y="209"/>
                  </a:lnTo>
                  <a:lnTo>
                    <a:pt x="468" y="251"/>
                  </a:lnTo>
                  <a:lnTo>
                    <a:pt x="393" y="175"/>
                  </a:lnTo>
                  <a:lnTo>
                    <a:pt x="368" y="200"/>
                  </a:lnTo>
                  <a:lnTo>
                    <a:pt x="443" y="275"/>
                  </a:lnTo>
                  <a:lnTo>
                    <a:pt x="409" y="309"/>
                  </a:lnTo>
                  <a:lnTo>
                    <a:pt x="359" y="251"/>
                  </a:lnTo>
                  <a:lnTo>
                    <a:pt x="334" y="284"/>
                  </a:lnTo>
                  <a:lnTo>
                    <a:pt x="384" y="334"/>
                  </a:lnTo>
                  <a:lnTo>
                    <a:pt x="342" y="376"/>
                  </a:lnTo>
                  <a:lnTo>
                    <a:pt x="267" y="301"/>
                  </a:lnTo>
                  <a:lnTo>
                    <a:pt x="234" y="326"/>
                  </a:lnTo>
                  <a:lnTo>
                    <a:pt x="309" y="401"/>
                  </a:lnTo>
                  <a:lnTo>
                    <a:pt x="284" y="434"/>
                  </a:lnTo>
                  <a:lnTo>
                    <a:pt x="234" y="376"/>
                  </a:lnTo>
                  <a:lnTo>
                    <a:pt x="200" y="409"/>
                  </a:lnTo>
                  <a:lnTo>
                    <a:pt x="250" y="459"/>
                  </a:lnTo>
                  <a:lnTo>
                    <a:pt x="217" y="493"/>
                  </a:lnTo>
                  <a:lnTo>
                    <a:pt x="75" y="351"/>
                  </a:lnTo>
                  <a:lnTo>
                    <a:pt x="393" y="41"/>
                  </a:lnTo>
                  <a:lnTo>
                    <a:pt x="351" y="0"/>
                  </a:lnTo>
                  <a:lnTo>
                    <a:pt x="0" y="351"/>
                  </a:lnTo>
                  <a:lnTo>
                    <a:pt x="217" y="568"/>
                  </a:lnTo>
                  <a:lnTo>
                    <a:pt x="568" y="225"/>
                  </a:lnTo>
                  <a:lnTo>
                    <a:pt x="484" y="133"/>
                  </a:lnTo>
                  <a:lnTo>
                    <a:pt x="451" y="158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591175" y="4286249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73700" y="4070349"/>
              <a:ext cx="312738" cy="319088"/>
            </a:xfrm>
            <a:custGeom>
              <a:avLst/>
              <a:gdLst>
                <a:gd name="T0" fmla="*/ 318 w 870"/>
                <a:gd name="T1" fmla="*/ 142 h 887"/>
                <a:gd name="T2" fmla="*/ 167 w 870"/>
                <a:gd name="T3" fmla="*/ 0 h 887"/>
                <a:gd name="T4" fmla="*/ 0 w 870"/>
                <a:gd name="T5" fmla="*/ 167 h 887"/>
                <a:gd name="T6" fmla="*/ 142 w 870"/>
                <a:gd name="T7" fmla="*/ 317 h 887"/>
                <a:gd name="T8" fmla="*/ 594 w 870"/>
                <a:gd name="T9" fmla="*/ 760 h 887"/>
                <a:gd name="T10" fmla="*/ 869 w 870"/>
                <a:gd name="T11" fmla="*/ 886 h 887"/>
                <a:gd name="T12" fmla="*/ 769 w 870"/>
                <a:gd name="T13" fmla="*/ 601 h 887"/>
                <a:gd name="T14" fmla="*/ 318 w 870"/>
                <a:gd name="T15" fmla="*/ 142 h 887"/>
                <a:gd name="T16" fmla="*/ 117 w 870"/>
                <a:gd name="T17" fmla="*/ 225 h 887"/>
                <a:gd name="T18" fmla="*/ 58 w 870"/>
                <a:gd name="T19" fmla="*/ 167 h 887"/>
                <a:gd name="T20" fmla="*/ 167 w 870"/>
                <a:gd name="T21" fmla="*/ 58 h 887"/>
                <a:gd name="T22" fmla="*/ 226 w 870"/>
                <a:gd name="T23" fmla="*/ 116 h 887"/>
                <a:gd name="T24" fmla="*/ 117 w 870"/>
                <a:gd name="T25" fmla="*/ 225 h 887"/>
                <a:gd name="T26" fmla="*/ 769 w 870"/>
                <a:gd name="T27" fmla="*/ 819 h 887"/>
                <a:gd name="T28" fmla="*/ 610 w 870"/>
                <a:gd name="T29" fmla="*/ 744 h 887"/>
                <a:gd name="T30" fmla="*/ 594 w 870"/>
                <a:gd name="T31" fmla="*/ 727 h 887"/>
                <a:gd name="T32" fmla="*/ 677 w 870"/>
                <a:gd name="T33" fmla="*/ 735 h 887"/>
                <a:gd name="T34" fmla="*/ 669 w 870"/>
                <a:gd name="T35" fmla="*/ 668 h 887"/>
                <a:gd name="T36" fmla="*/ 736 w 870"/>
                <a:gd name="T37" fmla="*/ 677 h 887"/>
                <a:gd name="T38" fmla="*/ 736 w 870"/>
                <a:gd name="T39" fmla="*/ 593 h 887"/>
                <a:gd name="T40" fmla="*/ 752 w 870"/>
                <a:gd name="T41" fmla="*/ 610 h 887"/>
                <a:gd name="T42" fmla="*/ 811 w 870"/>
                <a:gd name="T43" fmla="*/ 769 h 887"/>
                <a:gd name="T44" fmla="*/ 769 w 870"/>
                <a:gd name="T45" fmla="*/ 819 h 887"/>
                <a:gd name="T46" fmla="*/ 769 w 870"/>
                <a:gd name="T47" fmla="*/ 819 h 887"/>
                <a:gd name="T48" fmla="*/ 769 w 870"/>
                <a:gd name="T49" fmla="*/ 819 h 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70" h="887">
                  <a:moveTo>
                    <a:pt x="318" y="142"/>
                  </a:moveTo>
                  <a:lnTo>
                    <a:pt x="167" y="0"/>
                  </a:lnTo>
                  <a:lnTo>
                    <a:pt x="0" y="167"/>
                  </a:lnTo>
                  <a:lnTo>
                    <a:pt x="142" y="317"/>
                  </a:lnTo>
                  <a:lnTo>
                    <a:pt x="594" y="760"/>
                  </a:lnTo>
                  <a:lnTo>
                    <a:pt x="869" y="886"/>
                  </a:lnTo>
                  <a:lnTo>
                    <a:pt x="769" y="601"/>
                  </a:lnTo>
                  <a:lnTo>
                    <a:pt x="318" y="142"/>
                  </a:lnTo>
                  <a:close/>
                  <a:moveTo>
                    <a:pt x="117" y="225"/>
                  </a:moveTo>
                  <a:lnTo>
                    <a:pt x="58" y="167"/>
                  </a:lnTo>
                  <a:lnTo>
                    <a:pt x="167" y="58"/>
                  </a:lnTo>
                  <a:lnTo>
                    <a:pt x="226" y="116"/>
                  </a:lnTo>
                  <a:lnTo>
                    <a:pt x="117" y="225"/>
                  </a:lnTo>
                  <a:close/>
                  <a:moveTo>
                    <a:pt x="769" y="819"/>
                  </a:moveTo>
                  <a:lnTo>
                    <a:pt x="610" y="744"/>
                  </a:lnTo>
                  <a:lnTo>
                    <a:pt x="594" y="727"/>
                  </a:lnTo>
                  <a:lnTo>
                    <a:pt x="677" y="735"/>
                  </a:lnTo>
                  <a:lnTo>
                    <a:pt x="669" y="668"/>
                  </a:lnTo>
                  <a:lnTo>
                    <a:pt x="736" y="677"/>
                  </a:lnTo>
                  <a:lnTo>
                    <a:pt x="736" y="593"/>
                  </a:lnTo>
                  <a:lnTo>
                    <a:pt x="752" y="610"/>
                  </a:lnTo>
                  <a:lnTo>
                    <a:pt x="811" y="769"/>
                  </a:lnTo>
                  <a:lnTo>
                    <a:pt x="769" y="819"/>
                  </a:lnTo>
                  <a:close/>
                  <a:moveTo>
                    <a:pt x="769" y="819"/>
                  </a:moveTo>
                  <a:lnTo>
                    <a:pt x="769" y="819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73700" y="4070349"/>
              <a:ext cx="312738" cy="319088"/>
            </a:xfrm>
            <a:custGeom>
              <a:avLst/>
              <a:gdLst>
                <a:gd name="T0" fmla="*/ 318 w 870"/>
                <a:gd name="T1" fmla="*/ 142 h 887"/>
                <a:gd name="T2" fmla="*/ 318 w 870"/>
                <a:gd name="T3" fmla="*/ 142 h 887"/>
                <a:gd name="T4" fmla="*/ 167 w 870"/>
                <a:gd name="T5" fmla="*/ 0 h 887"/>
                <a:gd name="T6" fmla="*/ 0 w 870"/>
                <a:gd name="T7" fmla="*/ 167 h 887"/>
                <a:gd name="T8" fmla="*/ 142 w 870"/>
                <a:gd name="T9" fmla="*/ 317 h 887"/>
                <a:gd name="T10" fmla="*/ 142 w 870"/>
                <a:gd name="T11" fmla="*/ 317 h 887"/>
                <a:gd name="T12" fmla="*/ 594 w 870"/>
                <a:gd name="T13" fmla="*/ 760 h 887"/>
                <a:gd name="T14" fmla="*/ 869 w 870"/>
                <a:gd name="T15" fmla="*/ 886 h 887"/>
                <a:gd name="T16" fmla="*/ 769 w 870"/>
                <a:gd name="T17" fmla="*/ 601 h 887"/>
                <a:gd name="T18" fmla="*/ 318 w 870"/>
                <a:gd name="T19" fmla="*/ 142 h 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0" h="887">
                  <a:moveTo>
                    <a:pt x="318" y="142"/>
                  </a:moveTo>
                  <a:lnTo>
                    <a:pt x="318" y="142"/>
                  </a:lnTo>
                  <a:lnTo>
                    <a:pt x="167" y="0"/>
                  </a:lnTo>
                  <a:lnTo>
                    <a:pt x="0" y="167"/>
                  </a:lnTo>
                  <a:lnTo>
                    <a:pt x="142" y="317"/>
                  </a:lnTo>
                  <a:lnTo>
                    <a:pt x="142" y="317"/>
                  </a:lnTo>
                  <a:lnTo>
                    <a:pt x="594" y="760"/>
                  </a:lnTo>
                  <a:lnTo>
                    <a:pt x="869" y="886"/>
                  </a:lnTo>
                  <a:lnTo>
                    <a:pt x="769" y="601"/>
                  </a:lnTo>
                  <a:lnTo>
                    <a:pt x="318" y="14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94338" y="4090987"/>
              <a:ext cx="60325" cy="60325"/>
            </a:xfrm>
            <a:custGeom>
              <a:avLst/>
              <a:gdLst>
                <a:gd name="T0" fmla="*/ 59 w 169"/>
                <a:gd name="T1" fmla="*/ 167 h 168"/>
                <a:gd name="T2" fmla="*/ 0 w 169"/>
                <a:gd name="T3" fmla="*/ 109 h 168"/>
                <a:gd name="T4" fmla="*/ 109 w 169"/>
                <a:gd name="T5" fmla="*/ 0 h 168"/>
                <a:gd name="T6" fmla="*/ 168 w 169"/>
                <a:gd name="T7" fmla="*/ 58 h 168"/>
                <a:gd name="T8" fmla="*/ 59 w 169"/>
                <a:gd name="T9" fmla="*/ 167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9" h="168">
                  <a:moveTo>
                    <a:pt x="59" y="167"/>
                  </a:moveTo>
                  <a:lnTo>
                    <a:pt x="0" y="109"/>
                  </a:lnTo>
                  <a:lnTo>
                    <a:pt x="109" y="0"/>
                  </a:lnTo>
                  <a:lnTo>
                    <a:pt x="168" y="58"/>
                  </a:lnTo>
                  <a:lnTo>
                    <a:pt x="59" y="16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688013" y="4283074"/>
              <a:ext cx="77787" cy="80963"/>
            </a:xfrm>
            <a:custGeom>
              <a:avLst/>
              <a:gdLst>
                <a:gd name="T0" fmla="*/ 175 w 218"/>
                <a:gd name="T1" fmla="*/ 226 h 227"/>
                <a:gd name="T2" fmla="*/ 16 w 218"/>
                <a:gd name="T3" fmla="*/ 151 h 227"/>
                <a:gd name="T4" fmla="*/ 0 w 218"/>
                <a:gd name="T5" fmla="*/ 134 h 227"/>
                <a:gd name="T6" fmla="*/ 83 w 218"/>
                <a:gd name="T7" fmla="*/ 142 h 227"/>
                <a:gd name="T8" fmla="*/ 75 w 218"/>
                <a:gd name="T9" fmla="*/ 75 h 227"/>
                <a:gd name="T10" fmla="*/ 142 w 218"/>
                <a:gd name="T11" fmla="*/ 84 h 227"/>
                <a:gd name="T12" fmla="*/ 142 w 218"/>
                <a:gd name="T13" fmla="*/ 0 h 227"/>
                <a:gd name="T14" fmla="*/ 158 w 218"/>
                <a:gd name="T15" fmla="*/ 17 h 227"/>
                <a:gd name="T16" fmla="*/ 217 w 218"/>
                <a:gd name="T17" fmla="*/ 176 h 227"/>
                <a:gd name="T18" fmla="*/ 175 w 218"/>
                <a:gd name="T19" fmla="*/ 226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8" h="227">
                  <a:moveTo>
                    <a:pt x="175" y="226"/>
                  </a:moveTo>
                  <a:lnTo>
                    <a:pt x="16" y="151"/>
                  </a:lnTo>
                  <a:lnTo>
                    <a:pt x="0" y="134"/>
                  </a:lnTo>
                  <a:lnTo>
                    <a:pt x="83" y="142"/>
                  </a:lnTo>
                  <a:lnTo>
                    <a:pt x="75" y="75"/>
                  </a:lnTo>
                  <a:lnTo>
                    <a:pt x="142" y="84"/>
                  </a:lnTo>
                  <a:lnTo>
                    <a:pt x="142" y="0"/>
                  </a:lnTo>
                  <a:lnTo>
                    <a:pt x="158" y="17"/>
                  </a:lnTo>
                  <a:lnTo>
                    <a:pt x="217" y="176"/>
                  </a:lnTo>
                  <a:lnTo>
                    <a:pt x="175" y="22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749925" y="4365624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97840" y="2716420"/>
            <a:ext cx="727193" cy="875473"/>
          </a:xfrm>
          <a:custGeom>
            <a:avLst/>
            <a:gdLst>
              <a:gd name="T0" fmla="*/ 710 w 736"/>
              <a:gd name="T1" fmla="*/ 435 h 888"/>
              <a:gd name="T2" fmla="*/ 117 w 736"/>
              <a:gd name="T3" fmla="*/ 435 h 888"/>
              <a:gd name="T4" fmla="*/ 133 w 736"/>
              <a:gd name="T5" fmla="*/ 419 h 888"/>
              <a:gd name="T6" fmla="*/ 610 w 736"/>
              <a:gd name="T7" fmla="*/ 134 h 888"/>
              <a:gd name="T8" fmla="*/ 618 w 736"/>
              <a:gd name="T9" fmla="*/ 92 h 888"/>
              <a:gd name="T10" fmla="*/ 593 w 736"/>
              <a:gd name="T11" fmla="*/ 26 h 888"/>
              <a:gd name="T12" fmla="*/ 551 w 736"/>
              <a:gd name="T13" fmla="*/ 9 h 888"/>
              <a:gd name="T14" fmla="*/ 16 w 736"/>
              <a:gd name="T15" fmla="*/ 335 h 888"/>
              <a:gd name="T16" fmla="*/ 8 w 736"/>
              <a:gd name="T17" fmla="*/ 377 h 888"/>
              <a:gd name="T18" fmla="*/ 58 w 736"/>
              <a:gd name="T19" fmla="*/ 435 h 888"/>
              <a:gd name="T20" fmla="*/ 58 w 736"/>
              <a:gd name="T21" fmla="*/ 862 h 888"/>
              <a:gd name="T22" fmla="*/ 83 w 736"/>
              <a:gd name="T23" fmla="*/ 887 h 888"/>
              <a:gd name="T24" fmla="*/ 710 w 736"/>
              <a:gd name="T25" fmla="*/ 887 h 888"/>
              <a:gd name="T26" fmla="*/ 735 w 736"/>
              <a:gd name="T27" fmla="*/ 862 h 888"/>
              <a:gd name="T28" fmla="*/ 735 w 736"/>
              <a:gd name="T29" fmla="*/ 460 h 888"/>
              <a:gd name="T30" fmla="*/ 710 w 736"/>
              <a:gd name="T31" fmla="*/ 435 h 888"/>
              <a:gd name="T32" fmla="*/ 501 w 736"/>
              <a:gd name="T33" fmla="*/ 452 h 888"/>
              <a:gd name="T34" fmla="*/ 418 w 736"/>
              <a:gd name="T35" fmla="*/ 536 h 888"/>
              <a:gd name="T36" fmla="*/ 300 w 736"/>
              <a:gd name="T37" fmla="*/ 536 h 888"/>
              <a:gd name="T38" fmla="*/ 393 w 736"/>
              <a:gd name="T39" fmla="*/ 452 h 888"/>
              <a:gd name="T40" fmla="*/ 501 w 736"/>
              <a:gd name="T41" fmla="*/ 452 h 888"/>
              <a:gd name="T42" fmla="*/ 468 w 736"/>
              <a:gd name="T43" fmla="*/ 92 h 888"/>
              <a:gd name="T44" fmla="*/ 568 w 736"/>
              <a:gd name="T45" fmla="*/ 26 h 888"/>
              <a:gd name="T46" fmla="*/ 551 w 736"/>
              <a:gd name="T47" fmla="*/ 118 h 888"/>
              <a:gd name="T48" fmla="*/ 451 w 736"/>
              <a:gd name="T49" fmla="*/ 185 h 888"/>
              <a:gd name="T50" fmla="*/ 468 w 736"/>
              <a:gd name="T51" fmla="*/ 92 h 888"/>
              <a:gd name="T52" fmla="*/ 292 w 736"/>
              <a:gd name="T53" fmla="*/ 201 h 888"/>
              <a:gd name="T54" fmla="*/ 393 w 736"/>
              <a:gd name="T55" fmla="*/ 134 h 888"/>
              <a:gd name="T56" fmla="*/ 376 w 736"/>
              <a:gd name="T57" fmla="*/ 235 h 888"/>
              <a:gd name="T58" fmla="*/ 267 w 736"/>
              <a:gd name="T59" fmla="*/ 293 h 888"/>
              <a:gd name="T60" fmla="*/ 292 w 736"/>
              <a:gd name="T61" fmla="*/ 201 h 888"/>
              <a:gd name="T62" fmla="*/ 83 w 736"/>
              <a:gd name="T63" fmla="*/ 410 h 888"/>
              <a:gd name="T64" fmla="*/ 100 w 736"/>
              <a:gd name="T65" fmla="*/ 318 h 888"/>
              <a:gd name="T66" fmla="*/ 200 w 736"/>
              <a:gd name="T67" fmla="*/ 251 h 888"/>
              <a:gd name="T68" fmla="*/ 184 w 736"/>
              <a:gd name="T69" fmla="*/ 343 h 888"/>
              <a:gd name="T70" fmla="*/ 83 w 736"/>
              <a:gd name="T71" fmla="*/ 410 h 888"/>
              <a:gd name="T72" fmla="*/ 192 w 736"/>
              <a:gd name="T73" fmla="*/ 452 h 888"/>
              <a:gd name="T74" fmla="*/ 300 w 736"/>
              <a:gd name="T75" fmla="*/ 452 h 888"/>
              <a:gd name="T76" fmla="*/ 217 w 736"/>
              <a:gd name="T77" fmla="*/ 536 h 888"/>
              <a:gd name="T78" fmla="*/ 108 w 736"/>
              <a:gd name="T79" fmla="*/ 536 h 888"/>
              <a:gd name="T80" fmla="*/ 192 w 736"/>
              <a:gd name="T81" fmla="*/ 452 h 888"/>
              <a:gd name="T82" fmla="*/ 694 w 736"/>
              <a:gd name="T83" fmla="*/ 853 h 888"/>
              <a:gd name="T84" fmla="*/ 108 w 736"/>
              <a:gd name="T85" fmla="*/ 853 h 888"/>
              <a:gd name="T86" fmla="*/ 108 w 736"/>
              <a:gd name="T87" fmla="*/ 586 h 888"/>
              <a:gd name="T88" fmla="*/ 694 w 736"/>
              <a:gd name="T89" fmla="*/ 586 h 888"/>
              <a:gd name="T90" fmla="*/ 694 w 736"/>
              <a:gd name="T91" fmla="*/ 853 h 888"/>
              <a:gd name="T92" fmla="*/ 618 w 736"/>
              <a:gd name="T93" fmla="*/ 536 h 888"/>
              <a:gd name="T94" fmla="*/ 501 w 736"/>
              <a:gd name="T95" fmla="*/ 536 h 888"/>
              <a:gd name="T96" fmla="*/ 585 w 736"/>
              <a:gd name="T97" fmla="*/ 452 h 888"/>
              <a:gd name="T98" fmla="*/ 702 w 736"/>
              <a:gd name="T99" fmla="*/ 452 h 888"/>
              <a:gd name="T100" fmla="*/ 618 w 736"/>
              <a:gd name="T101" fmla="*/ 536 h 888"/>
              <a:gd name="T102" fmla="*/ 618 w 736"/>
              <a:gd name="T103" fmla="*/ 536 h 888"/>
              <a:gd name="T104" fmla="*/ 618 w 736"/>
              <a:gd name="T105" fmla="*/ 536 h 8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736" h="888">
                <a:moveTo>
                  <a:pt x="710" y="435"/>
                </a:moveTo>
                <a:cubicBezTo>
                  <a:pt x="117" y="435"/>
                  <a:pt x="117" y="435"/>
                  <a:pt x="117" y="435"/>
                </a:cubicBezTo>
                <a:cubicBezTo>
                  <a:pt x="133" y="419"/>
                  <a:pt x="133" y="419"/>
                  <a:pt x="133" y="419"/>
                </a:cubicBezTo>
                <a:cubicBezTo>
                  <a:pt x="284" y="335"/>
                  <a:pt x="610" y="134"/>
                  <a:pt x="610" y="134"/>
                </a:cubicBezTo>
                <a:cubicBezTo>
                  <a:pt x="627" y="126"/>
                  <a:pt x="627" y="109"/>
                  <a:pt x="618" y="92"/>
                </a:cubicBezTo>
                <a:cubicBezTo>
                  <a:pt x="593" y="26"/>
                  <a:pt x="593" y="26"/>
                  <a:pt x="593" y="26"/>
                </a:cubicBezTo>
                <a:cubicBezTo>
                  <a:pt x="585" y="9"/>
                  <a:pt x="568" y="0"/>
                  <a:pt x="551" y="9"/>
                </a:cubicBezTo>
                <a:cubicBezTo>
                  <a:pt x="16" y="335"/>
                  <a:pt x="16" y="335"/>
                  <a:pt x="16" y="335"/>
                </a:cubicBezTo>
                <a:cubicBezTo>
                  <a:pt x="8" y="343"/>
                  <a:pt x="0" y="360"/>
                  <a:pt x="8" y="377"/>
                </a:cubicBezTo>
                <a:cubicBezTo>
                  <a:pt x="58" y="435"/>
                  <a:pt x="58" y="435"/>
                  <a:pt x="58" y="435"/>
                </a:cubicBezTo>
                <a:cubicBezTo>
                  <a:pt x="58" y="862"/>
                  <a:pt x="58" y="862"/>
                  <a:pt x="58" y="862"/>
                </a:cubicBezTo>
                <a:cubicBezTo>
                  <a:pt x="58" y="878"/>
                  <a:pt x="75" y="887"/>
                  <a:pt x="83" y="887"/>
                </a:cubicBezTo>
                <a:cubicBezTo>
                  <a:pt x="710" y="887"/>
                  <a:pt x="710" y="887"/>
                  <a:pt x="710" y="887"/>
                </a:cubicBezTo>
                <a:cubicBezTo>
                  <a:pt x="727" y="887"/>
                  <a:pt x="735" y="878"/>
                  <a:pt x="735" y="862"/>
                </a:cubicBezTo>
                <a:cubicBezTo>
                  <a:pt x="735" y="460"/>
                  <a:pt x="735" y="460"/>
                  <a:pt x="735" y="460"/>
                </a:cubicBezTo>
                <a:cubicBezTo>
                  <a:pt x="735" y="443"/>
                  <a:pt x="727" y="435"/>
                  <a:pt x="710" y="435"/>
                </a:cubicBezTo>
                <a:close/>
                <a:moveTo>
                  <a:pt x="501" y="452"/>
                </a:moveTo>
                <a:cubicBezTo>
                  <a:pt x="418" y="536"/>
                  <a:pt x="418" y="536"/>
                  <a:pt x="418" y="536"/>
                </a:cubicBezTo>
                <a:cubicBezTo>
                  <a:pt x="300" y="536"/>
                  <a:pt x="300" y="536"/>
                  <a:pt x="300" y="536"/>
                </a:cubicBezTo>
                <a:cubicBezTo>
                  <a:pt x="393" y="452"/>
                  <a:pt x="393" y="452"/>
                  <a:pt x="393" y="452"/>
                </a:cubicBezTo>
                <a:lnTo>
                  <a:pt x="501" y="452"/>
                </a:lnTo>
                <a:close/>
                <a:moveTo>
                  <a:pt x="468" y="92"/>
                </a:moveTo>
                <a:cubicBezTo>
                  <a:pt x="568" y="26"/>
                  <a:pt x="568" y="26"/>
                  <a:pt x="568" y="26"/>
                </a:cubicBezTo>
                <a:cubicBezTo>
                  <a:pt x="551" y="118"/>
                  <a:pt x="551" y="118"/>
                  <a:pt x="551" y="118"/>
                </a:cubicBezTo>
                <a:cubicBezTo>
                  <a:pt x="451" y="185"/>
                  <a:pt x="451" y="185"/>
                  <a:pt x="451" y="185"/>
                </a:cubicBezTo>
                <a:lnTo>
                  <a:pt x="468" y="92"/>
                </a:lnTo>
                <a:close/>
                <a:moveTo>
                  <a:pt x="292" y="201"/>
                </a:moveTo>
                <a:cubicBezTo>
                  <a:pt x="393" y="134"/>
                  <a:pt x="393" y="134"/>
                  <a:pt x="393" y="134"/>
                </a:cubicBezTo>
                <a:cubicBezTo>
                  <a:pt x="376" y="235"/>
                  <a:pt x="376" y="235"/>
                  <a:pt x="376" y="235"/>
                </a:cubicBezTo>
                <a:cubicBezTo>
                  <a:pt x="267" y="293"/>
                  <a:pt x="267" y="293"/>
                  <a:pt x="267" y="293"/>
                </a:cubicBezTo>
                <a:lnTo>
                  <a:pt x="292" y="201"/>
                </a:lnTo>
                <a:close/>
                <a:moveTo>
                  <a:pt x="83" y="410"/>
                </a:moveTo>
                <a:cubicBezTo>
                  <a:pt x="100" y="318"/>
                  <a:pt x="100" y="318"/>
                  <a:pt x="100" y="318"/>
                </a:cubicBezTo>
                <a:cubicBezTo>
                  <a:pt x="200" y="251"/>
                  <a:pt x="200" y="251"/>
                  <a:pt x="200" y="251"/>
                </a:cubicBezTo>
                <a:cubicBezTo>
                  <a:pt x="184" y="343"/>
                  <a:pt x="184" y="343"/>
                  <a:pt x="184" y="343"/>
                </a:cubicBezTo>
                <a:lnTo>
                  <a:pt x="83" y="410"/>
                </a:lnTo>
                <a:close/>
                <a:moveTo>
                  <a:pt x="192" y="452"/>
                </a:moveTo>
                <a:cubicBezTo>
                  <a:pt x="300" y="452"/>
                  <a:pt x="300" y="452"/>
                  <a:pt x="300" y="452"/>
                </a:cubicBezTo>
                <a:cubicBezTo>
                  <a:pt x="217" y="536"/>
                  <a:pt x="217" y="536"/>
                  <a:pt x="217" y="536"/>
                </a:cubicBezTo>
                <a:cubicBezTo>
                  <a:pt x="108" y="536"/>
                  <a:pt x="108" y="536"/>
                  <a:pt x="108" y="536"/>
                </a:cubicBezTo>
                <a:lnTo>
                  <a:pt x="192" y="452"/>
                </a:lnTo>
                <a:close/>
                <a:moveTo>
                  <a:pt x="694" y="853"/>
                </a:moveTo>
                <a:cubicBezTo>
                  <a:pt x="108" y="853"/>
                  <a:pt x="108" y="853"/>
                  <a:pt x="108" y="853"/>
                </a:cubicBezTo>
                <a:cubicBezTo>
                  <a:pt x="108" y="586"/>
                  <a:pt x="108" y="586"/>
                  <a:pt x="108" y="586"/>
                </a:cubicBezTo>
                <a:cubicBezTo>
                  <a:pt x="694" y="586"/>
                  <a:pt x="694" y="586"/>
                  <a:pt x="694" y="586"/>
                </a:cubicBezTo>
                <a:lnTo>
                  <a:pt x="694" y="853"/>
                </a:lnTo>
                <a:close/>
                <a:moveTo>
                  <a:pt x="618" y="536"/>
                </a:moveTo>
                <a:cubicBezTo>
                  <a:pt x="501" y="536"/>
                  <a:pt x="501" y="536"/>
                  <a:pt x="501" y="536"/>
                </a:cubicBezTo>
                <a:cubicBezTo>
                  <a:pt x="585" y="452"/>
                  <a:pt x="585" y="452"/>
                  <a:pt x="585" y="452"/>
                </a:cubicBezTo>
                <a:cubicBezTo>
                  <a:pt x="702" y="452"/>
                  <a:pt x="702" y="452"/>
                  <a:pt x="702" y="452"/>
                </a:cubicBezTo>
                <a:lnTo>
                  <a:pt x="618" y="536"/>
                </a:lnTo>
                <a:close/>
                <a:moveTo>
                  <a:pt x="618" y="536"/>
                </a:moveTo>
                <a:lnTo>
                  <a:pt x="618" y="5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121893" tIns="60946" rIns="121893" bIns="60946" anchor="ctr"/>
          <a:lstStyle/>
          <a:p>
            <a:pPr defTabSz="914034">
              <a:defRPr/>
            </a:pPr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084953" y="4152445"/>
            <a:ext cx="831909" cy="661096"/>
          </a:xfrm>
          <a:custGeom>
            <a:avLst/>
            <a:gdLst>
              <a:gd name="T0" fmla="*/ 562 w 1115"/>
              <a:gd name="T1" fmla="*/ 333 h 886"/>
              <a:gd name="T2" fmla="*/ 395 w 1115"/>
              <a:gd name="T3" fmla="*/ 500 h 886"/>
              <a:gd name="T4" fmla="*/ 562 w 1115"/>
              <a:gd name="T5" fmla="*/ 667 h 886"/>
              <a:gd name="T6" fmla="*/ 729 w 1115"/>
              <a:gd name="T7" fmla="*/ 500 h 886"/>
              <a:gd name="T8" fmla="*/ 562 w 1115"/>
              <a:gd name="T9" fmla="*/ 333 h 886"/>
              <a:gd name="T10" fmla="*/ 1000 w 1115"/>
              <a:gd name="T11" fmla="*/ 167 h 886"/>
              <a:gd name="T12" fmla="*/ 875 w 1115"/>
              <a:gd name="T13" fmla="*/ 167 h 886"/>
              <a:gd name="T14" fmla="*/ 822 w 1115"/>
              <a:gd name="T15" fmla="*/ 135 h 886"/>
              <a:gd name="T16" fmla="*/ 791 w 1115"/>
              <a:gd name="T17" fmla="*/ 31 h 886"/>
              <a:gd name="T18" fmla="*/ 750 w 1115"/>
              <a:gd name="T19" fmla="*/ 0 h 886"/>
              <a:gd name="T20" fmla="*/ 375 w 1115"/>
              <a:gd name="T21" fmla="*/ 0 h 886"/>
              <a:gd name="T22" fmla="*/ 322 w 1115"/>
              <a:gd name="T23" fmla="*/ 31 h 886"/>
              <a:gd name="T24" fmla="*/ 291 w 1115"/>
              <a:gd name="T25" fmla="*/ 135 h 886"/>
              <a:gd name="T26" fmla="*/ 250 w 1115"/>
              <a:gd name="T27" fmla="*/ 167 h 886"/>
              <a:gd name="T28" fmla="*/ 114 w 1115"/>
              <a:gd name="T29" fmla="*/ 167 h 886"/>
              <a:gd name="T30" fmla="*/ 0 w 1115"/>
              <a:gd name="T31" fmla="*/ 281 h 886"/>
              <a:gd name="T32" fmla="*/ 0 w 1115"/>
              <a:gd name="T33" fmla="*/ 781 h 886"/>
              <a:gd name="T34" fmla="*/ 114 w 1115"/>
              <a:gd name="T35" fmla="*/ 885 h 886"/>
              <a:gd name="T36" fmla="*/ 1000 w 1115"/>
              <a:gd name="T37" fmla="*/ 885 h 886"/>
              <a:gd name="T38" fmla="*/ 1114 w 1115"/>
              <a:gd name="T39" fmla="*/ 781 h 886"/>
              <a:gd name="T40" fmla="*/ 1114 w 1115"/>
              <a:gd name="T41" fmla="*/ 281 h 886"/>
              <a:gd name="T42" fmla="*/ 1000 w 1115"/>
              <a:gd name="T43" fmla="*/ 167 h 886"/>
              <a:gd name="T44" fmla="*/ 562 w 1115"/>
              <a:gd name="T45" fmla="*/ 781 h 886"/>
              <a:gd name="T46" fmla="*/ 281 w 1115"/>
              <a:gd name="T47" fmla="*/ 500 h 886"/>
              <a:gd name="T48" fmla="*/ 562 w 1115"/>
              <a:gd name="T49" fmla="*/ 219 h 886"/>
              <a:gd name="T50" fmla="*/ 833 w 1115"/>
              <a:gd name="T51" fmla="*/ 500 h 886"/>
              <a:gd name="T52" fmla="*/ 562 w 1115"/>
              <a:gd name="T53" fmla="*/ 781 h 886"/>
              <a:gd name="T54" fmla="*/ 968 w 1115"/>
              <a:gd name="T55" fmla="*/ 354 h 886"/>
              <a:gd name="T56" fmla="*/ 927 w 1115"/>
              <a:gd name="T57" fmla="*/ 312 h 886"/>
              <a:gd name="T58" fmla="*/ 968 w 1115"/>
              <a:gd name="T59" fmla="*/ 281 h 886"/>
              <a:gd name="T60" fmla="*/ 1000 w 1115"/>
              <a:gd name="T61" fmla="*/ 312 h 886"/>
              <a:gd name="T62" fmla="*/ 968 w 1115"/>
              <a:gd name="T63" fmla="*/ 354 h 886"/>
              <a:gd name="T64" fmla="*/ 968 w 1115"/>
              <a:gd name="T65" fmla="*/ 354 h 886"/>
              <a:gd name="T66" fmla="*/ 968 w 1115"/>
              <a:gd name="T67" fmla="*/ 354 h 8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115" h="886">
                <a:moveTo>
                  <a:pt x="562" y="333"/>
                </a:moveTo>
                <a:cubicBezTo>
                  <a:pt x="468" y="333"/>
                  <a:pt x="395" y="406"/>
                  <a:pt x="395" y="500"/>
                </a:cubicBezTo>
                <a:cubicBezTo>
                  <a:pt x="395" y="594"/>
                  <a:pt x="468" y="667"/>
                  <a:pt x="562" y="667"/>
                </a:cubicBezTo>
                <a:cubicBezTo>
                  <a:pt x="645" y="667"/>
                  <a:pt x="729" y="594"/>
                  <a:pt x="729" y="500"/>
                </a:cubicBezTo>
                <a:cubicBezTo>
                  <a:pt x="729" y="406"/>
                  <a:pt x="645" y="333"/>
                  <a:pt x="562" y="333"/>
                </a:cubicBezTo>
                <a:close/>
                <a:moveTo>
                  <a:pt x="1000" y="167"/>
                </a:moveTo>
                <a:cubicBezTo>
                  <a:pt x="875" y="167"/>
                  <a:pt x="875" y="167"/>
                  <a:pt x="875" y="167"/>
                </a:cubicBezTo>
                <a:cubicBezTo>
                  <a:pt x="854" y="167"/>
                  <a:pt x="833" y="156"/>
                  <a:pt x="822" y="135"/>
                </a:cubicBezTo>
                <a:cubicBezTo>
                  <a:pt x="791" y="31"/>
                  <a:pt x="791" y="31"/>
                  <a:pt x="791" y="31"/>
                </a:cubicBezTo>
                <a:cubicBezTo>
                  <a:pt x="781" y="10"/>
                  <a:pt x="770" y="0"/>
                  <a:pt x="750" y="0"/>
                </a:cubicBezTo>
                <a:cubicBezTo>
                  <a:pt x="375" y="0"/>
                  <a:pt x="375" y="0"/>
                  <a:pt x="375" y="0"/>
                </a:cubicBezTo>
                <a:cubicBezTo>
                  <a:pt x="354" y="0"/>
                  <a:pt x="333" y="10"/>
                  <a:pt x="322" y="31"/>
                </a:cubicBezTo>
                <a:cubicBezTo>
                  <a:pt x="291" y="135"/>
                  <a:pt x="291" y="135"/>
                  <a:pt x="291" y="135"/>
                </a:cubicBezTo>
                <a:cubicBezTo>
                  <a:pt x="281" y="156"/>
                  <a:pt x="270" y="167"/>
                  <a:pt x="250" y="167"/>
                </a:cubicBezTo>
                <a:cubicBezTo>
                  <a:pt x="114" y="167"/>
                  <a:pt x="114" y="167"/>
                  <a:pt x="114" y="167"/>
                </a:cubicBezTo>
                <a:cubicBezTo>
                  <a:pt x="52" y="167"/>
                  <a:pt x="0" y="219"/>
                  <a:pt x="0" y="281"/>
                </a:cubicBezTo>
                <a:cubicBezTo>
                  <a:pt x="0" y="781"/>
                  <a:pt x="0" y="781"/>
                  <a:pt x="0" y="781"/>
                </a:cubicBezTo>
                <a:cubicBezTo>
                  <a:pt x="0" y="844"/>
                  <a:pt x="52" y="885"/>
                  <a:pt x="114" y="885"/>
                </a:cubicBezTo>
                <a:cubicBezTo>
                  <a:pt x="1000" y="885"/>
                  <a:pt x="1000" y="885"/>
                  <a:pt x="1000" y="885"/>
                </a:cubicBezTo>
                <a:cubicBezTo>
                  <a:pt x="1062" y="885"/>
                  <a:pt x="1114" y="844"/>
                  <a:pt x="1114" y="781"/>
                </a:cubicBezTo>
                <a:cubicBezTo>
                  <a:pt x="1114" y="281"/>
                  <a:pt x="1114" y="281"/>
                  <a:pt x="1114" y="281"/>
                </a:cubicBezTo>
                <a:cubicBezTo>
                  <a:pt x="1114" y="219"/>
                  <a:pt x="1062" y="167"/>
                  <a:pt x="1000" y="167"/>
                </a:cubicBezTo>
                <a:close/>
                <a:moveTo>
                  <a:pt x="562" y="781"/>
                </a:moveTo>
                <a:cubicBezTo>
                  <a:pt x="406" y="781"/>
                  <a:pt x="281" y="656"/>
                  <a:pt x="281" y="500"/>
                </a:cubicBezTo>
                <a:cubicBezTo>
                  <a:pt x="281" y="344"/>
                  <a:pt x="406" y="219"/>
                  <a:pt x="562" y="219"/>
                </a:cubicBezTo>
                <a:cubicBezTo>
                  <a:pt x="708" y="219"/>
                  <a:pt x="833" y="344"/>
                  <a:pt x="833" y="500"/>
                </a:cubicBezTo>
                <a:cubicBezTo>
                  <a:pt x="833" y="656"/>
                  <a:pt x="708" y="781"/>
                  <a:pt x="562" y="781"/>
                </a:cubicBezTo>
                <a:close/>
                <a:moveTo>
                  <a:pt x="968" y="354"/>
                </a:moveTo>
                <a:cubicBezTo>
                  <a:pt x="947" y="354"/>
                  <a:pt x="927" y="333"/>
                  <a:pt x="927" y="312"/>
                </a:cubicBezTo>
                <a:cubicBezTo>
                  <a:pt x="927" y="292"/>
                  <a:pt x="947" y="281"/>
                  <a:pt x="968" y="281"/>
                </a:cubicBezTo>
                <a:cubicBezTo>
                  <a:pt x="989" y="281"/>
                  <a:pt x="1000" y="292"/>
                  <a:pt x="1000" y="312"/>
                </a:cubicBezTo>
                <a:cubicBezTo>
                  <a:pt x="1000" y="333"/>
                  <a:pt x="989" y="354"/>
                  <a:pt x="968" y="354"/>
                </a:cubicBezTo>
                <a:close/>
                <a:moveTo>
                  <a:pt x="968" y="354"/>
                </a:moveTo>
                <a:lnTo>
                  <a:pt x="968" y="3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121893" tIns="60946" rIns="121893" bIns="60946" anchor="ctr"/>
          <a:lstStyle/>
          <a:p>
            <a:pPr defTabSz="914034">
              <a:defRPr/>
            </a:pPr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8145860" y="2825808"/>
            <a:ext cx="2338080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8145860" y="3124008"/>
            <a:ext cx="2648796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2707645" y="2822207"/>
            <a:ext cx="1407348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1432856" y="3159381"/>
            <a:ext cx="2684996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8145860" y="4359427"/>
            <a:ext cx="2338080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8145860" y="4657627"/>
            <a:ext cx="2648796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2707645" y="4355826"/>
            <a:ext cx="1407348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1341415" y="4693000"/>
            <a:ext cx="2710261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8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62392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50714" y="304801"/>
            <a:ext cx="742950" cy="495300"/>
            <a:chOff x="431663" y="266700"/>
            <a:chExt cx="952705" cy="63513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431663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749231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1104093" y="379581"/>
            <a:ext cx="329779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单击此处添加标题</a:t>
            </a:r>
            <a:endParaRPr lang="en-US" sz="2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1749146" y="2817985"/>
            <a:ext cx="2068529" cy="2667343"/>
          </a:xfrm>
          <a:prstGeom prst="rect">
            <a:avLst/>
          </a:prstGeom>
          <a:noFill/>
          <a:ln w="12700" cap="flat" cmpd="sng" algn="ctr">
            <a:solidFill>
              <a:srgbClr val="FDFDFD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bg-BG" kern="0" smtClean="0">
              <a:solidFill>
                <a:srgbClr val="1CBB9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1966127" y="4958301"/>
            <a:ext cx="1653153" cy="376117"/>
          </a:xfrm>
          <a:prstGeom prst="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bg-BG" sz="16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2383301" y="4996238"/>
            <a:ext cx="80022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 Condensed Light" panose="020B0306030504020204" pitchFamily="34" charset="0"/>
                <a:sym typeface="Arial" panose="020B0604020202020204" pitchFamily="34" charset="0"/>
              </a:rPr>
              <a:t>关键词</a:t>
            </a:r>
            <a:endParaRPr lang="bg-BG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 Condensed Light" panose="020B03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1749146" y="5550832"/>
            <a:ext cx="2068529" cy="40667"/>
          </a:xfrm>
          <a:prstGeom prst="rect">
            <a:avLst/>
          </a:prstGeom>
          <a:solidFill>
            <a:srgbClr val="FDFDF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bg-BG" kern="0" smtClean="0">
              <a:solidFill>
                <a:srgbClr val="1CBB9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3974888" y="2817985"/>
            <a:ext cx="2068529" cy="2667343"/>
          </a:xfrm>
          <a:prstGeom prst="rect">
            <a:avLst/>
          </a:prstGeom>
          <a:noFill/>
          <a:ln w="12700" cap="flat" cmpd="sng" algn="ctr">
            <a:solidFill>
              <a:srgbClr val="FDFDFD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bg-BG" kern="0" smtClean="0">
              <a:solidFill>
                <a:srgbClr val="1CBB9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3974888" y="5550832"/>
            <a:ext cx="2068529" cy="40667"/>
          </a:xfrm>
          <a:prstGeom prst="rect">
            <a:avLst/>
          </a:prstGeom>
          <a:solidFill>
            <a:srgbClr val="FDFDF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bg-BG" kern="0" smtClean="0">
              <a:solidFill>
                <a:srgbClr val="1CBB9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6200630" y="2817985"/>
            <a:ext cx="2068529" cy="2667343"/>
          </a:xfrm>
          <a:prstGeom prst="rect">
            <a:avLst/>
          </a:prstGeom>
          <a:noFill/>
          <a:ln w="12700" cap="flat" cmpd="sng" algn="ctr">
            <a:solidFill>
              <a:srgbClr val="FDFDFD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bg-BG" kern="0" smtClean="0">
              <a:solidFill>
                <a:srgbClr val="1CBB9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6200630" y="5550832"/>
            <a:ext cx="2068529" cy="40667"/>
          </a:xfrm>
          <a:prstGeom prst="rect">
            <a:avLst/>
          </a:prstGeom>
          <a:solidFill>
            <a:srgbClr val="FDFDF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bg-BG" kern="0" smtClean="0">
              <a:solidFill>
                <a:srgbClr val="1CBB9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8411426" y="2817985"/>
            <a:ext cx="2068529" cy="2667343"/>
          </a:xfrm>
          <a:prstGeom prst="rect">
            <a:avLst/>
          </a:prstGeom>
          <a:noFill/>
          <a:ln w="12700" cap="flat" cmpd="sng" algn="ctr">
            <a:solidFill>
              <a:srgbClr val="FDFDFD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bg-BG" kern="0" smtClean="0">
              <a:solidFill>
                <a:srgbClr val="1CBB9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8411426" y="5550832"/>
            <a:ext cx="2068529" cy="40667"/>
          </a:xfrm>
          <a:prstGeom prst="rect">
            <a:avLst/>
          </a:prstGeom>
          <a:solidFill>
            <a:srgbClr val="FDFDF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bg-BG" kern="0" smtClean="0">
              <a:solidFill>
                <a:srgbClr val="1CBB9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2305916" y="2006436"/>
            <a:ext cx="9735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zh-CN" altLang="en-US" sz="40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4548827" y="2016287"/>
            <a:ext cx="9735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zh-CN" altLang="en-US" sz="40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6778002" y="2022231"/>
            <a:ext cx="9735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zh-CN" altLang="en-US" sz="40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8986351" y="2016287"/>
            <a:ext cx="9735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zh-CN" altLang="en-US" sz="40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1966127" y="3158724"/>
            <a:ext cx="1653153" cy="15511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。任何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形式的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4209038" y="3158724"/>
            <a:ext cx="1653153" cy="15511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。任何形式的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6390756" y="3158724"/>
            <a:ext cx="1653153" cy="15511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。任何形式的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8633667" y="3158724"/>
            <a:ext cx="1653153" cy="155119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。任何形式的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4199642" y="4958301"/>
            <a:ext cx="1653153" cy="376117"/>
          </a:xfrm>
          <a:prstGeom prst="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bg-BG" sz="16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4616816" y="4996238"/>
            <a:ext cx="80022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 Condensed Light" panose="020B0306030504020204" pitchFamily="34" charset="0"/>
                <a:sym typeface="Arial" panose="020B0604020202020204" pitchFamily="34" charset="0"/>
              </a:rPr>
              <a:t>关键词</a:t>
            </a:r>
            <a:endParaRPr lang="bg-BG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 Condensed Light" panose="020B03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>
            <a:off x="6390756" y="4958301"/>
            <a:ext cx="1653153" cy="376117"/>
          </a:xfrm>
          <a:prstGeom prst="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bg-BG" sz="16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6807930" y="4996238"/>
            <a:ext cx="80022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 Condensed Light" panose="020B0306030504020204" pitchFamily="34" charset="0"/>
                <a:sym typeface="Arial" panose="020B0604020202020204" pitchFamily="34" charset="0"/>
              </a:rPr>
              <a:t>关键词</a:t>
            </a:r>
            <a:endParaRPr lang="bg-BG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 Condensed Light" panose="020B03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8614712" y="4958301"/>
            <a:ext cx="1653153" cy="376117"/>
          </a:xfrm>
          <a:prstGeom prst="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bg-BG" sz="16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9031886" y="4996238"/>
            <a:ext cx="80022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 Condensed Light" panose="020B0306030504020204" pitchFamily="34" charset="0"/>
                <a:sym typeface="Arial" panose="020B0604020202020204" pitchFamily="34" charset="0"/>
              </a:rPr>
              <a:t>关键词</a:t>
            </a:r>
            <a:endParaRPr lang="bg-BG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 Condensed Light" panose="020B03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1871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50714" y="304801"/>
            <a:ext cx="742950" cy="495300"/>
            <a:chOff x="431663" y="266700"/>
            <a:chExt cx="952705" cy="63513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431663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749231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1104093" y="379581"/>
            <a:ext cx="329779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单击此处添加标题</a:t>
            </a:r>
            <a:endParaRPr lang="en-US" sz="2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 flipH="1">
            <a:off x="3782335" y="3102877"/>
            <a:ext cx="308157" cy="0"/>
          </a:xfrm>
          <a:prstGeom prst="line">
            <a:avLst/>
          </a:prstGeom>
          <a:ln w="12700">
            <a:solidFill>
              <a:srgbClr val="ADBACA"/>
            </a:solidFill>
            <a:headEnd type="none" w="lg" len="lg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出自【趣你的PPT】(微信:qunideppt)：最优质的PPT资源库"/>
          <p:cNvSpPr/>
          <p:nvPr/>
        </p:nvSpPr>
        <p:spPr>
          <a:xfrm>
            <a:off x="4090492" y="2650409"/>
            <a:ext cx="2239100" cy="938667"/>
          </a:xfrm>
          <a:prstGeom prst="round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600" b="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0" name="出自【趣你的PPT】(微信:qunideppt)：最优质的PPT资源库"/>
          <p:cNvCxnSpPr/>
          <p:nvPr/>
        </p:nvCxnSpPr>
        <p:spPr>
          <a:xfrm flipH="1">
            <a:off x="3782335" y="4631181"/>
            <a:ext cx="308157" cy="0"/>
          </a:xfrm>
          <a:prstGeom prst="line">
            <a:avLst/>
          </a:prstGeom>
          <a:ln w="12700">
            <a:solidFill>
              <a:srgbClr val="ADBACA"/>
            </a:solidFill>
            <a:headEnd type="none" w="lg" len="lg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出自【趣你的PPT】(微信:qunideppt)：最优质的PPT资源库"/>
          <p:cNvSpPr/>
          <p:nvPr/>
        </p:nvSpPr>
        <p:spPr>
          <a:xfrm>
            <a:off x="4090492" y="4152282"/>
            <a:ext cx="2239100" cy="938667"/>
          </a:xfrm>
          <a:prstGeom prst="round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600" b="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738009" y="2466524"/>
            <a:ext cx="1387025" cy="2743466"/>
          </a:xfrm>
          <a:custGeom>
            <a:avLst/>
            <a:gdLst>
              <a:gd name="connsiteX0" fmla="*/ 279481 w 2743466"/>
              <a:gd name="connsiteY0" fmla="*/ 0 h 1676548"/>
              <a:gd name="connsiteX1" fmla="*/ 2463985 w 2743466"/>
              <a:gd name="connsiteY1" fmla="*/ 0 h 1676548"/>
              <a:gd name="connsiteX2" fmla="*/ 2743466 w 2743466"/>
              <a:gd name="connsiteY2" fmla="*/ 279481 h 1676548"/>
              <a:gd name="connsiteX3" fmla="*/ 2743466 w 2743466"/>
              <a:gd name="connsiteY3" fmla="*/ 1676548 h 1676548"/>
              <a:gd name="connsiteX4" fmla="*/ 2743466 w 2743466"/>
              <a:gd name="connsiteY4" fmla="*/ 1676548 h 1676548"/>
              <a:gd name="connsiteX5" fmla="*/ 0 w 2743466"/>
              <a:gd name="connsiteY5" fmla="*/ 1676548 h 1676548"/>
              <a:gd name="connsiteX6" fmla="*/ 0 w 2743466"/>
              <a:gd name="connsiteY6" fmla="*/ 1676548 h 1676548"/>
              <a:gd name="connsiteX7" fmla="*/ 0 w 2743466"/>
              <a:gd name="connsiteY7" fmla="*/ 279481 h 1676548"/>
              <a:gd name="connsiteX8" fmla="*/ 279481 w 2743466"/>
              <a:gd name="connsiteY8" fmla="*/ 0 h 1676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43466" h="1676548">
                <a:moveTo>
                  <a:pt x="1" y="1505756"/>
                </a:moveTo>
                <a:lnTo>
                  <a:pt x="1" y="170792"/>
                </a:lnTo>
                <a:cubicBezTo>
                  <a:pt x="1" y="76466"/>
                  <a:pt x="204757" y="0"/>
                  <a:pt x="457337" y="0"/>
                </a:cubicBezTo>
                <a:lnTo>
                  <a:pt x="2743465" y="0"/>
                </a:lnTo>
                <a:lnTo>
                  <a:pt x="2743465" y="0"/>
                </a:lnTo>
                <a:lnTo>
                  <a:pt x="2743465" y="1676548"/>
                </a:lnTo>
                <a:lnTo>
                  <a:pt x="2743465" y="1676548"/>
                </a:lnTo>
                <a:lnTo>
                  <a:pt x="457337" y="1676548"/>
                </a:lnTo>
                <a:cubicBezTo>
                  <a:pt x="204757" y="1676548"/>
                  <a:pt x="1" y="1600082"/>
                  <a:pt x="1" y="1505756"/>
                </a:cubicBez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6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2201164" y="2466524"/>
            <a:ext cx="1386680" cy="2743466"/>
          </a:xfrm>
          <a:custGeom>
            <a:avLst/>
            <a:gdLst>
              <a:gd name="connsiteX0" fmla="*/ 279481 w 2743466"/>
              <a:gd name="connsiteY0" fmla="*/ 0 h 1676548"/>
              <a:gd name="connsiteX1" fmla="*/ 2463985 w 2743466"/>
              <a:gd name="connsiteY1" fmla="*/ 0 h 1676548"/>
              <a:gd name="connsiteX2" fmla="*/ 2743466 w 2743466"/>
              <a:gd name="connsiteY2" fmla="*/ 279481 h 1676548"/>
              <a:gd name="connsiteX3" fmla="*/ 2743466 w 2743466"/>
              <a:gd name="connsiteY3" fmla="*/ 1676548 h 1676548"/>
              <a:gd name="connsiteX4" fmla="*/ 2743466 w 2743466"/>
              <a:gd name="connsiteY4" fmla="*/ 1676548 h 1676548"/>
              <a:gd name="connsiteX5" fmla="*/ 0 w 2743466"/>
              <a:gd name="connsiteY5" fmla="*/ 1676548 h 1676548"/>
              <a:gd name="connsiteX6" fmla="*/ 0 w 2743466"/>
              <a:gd name="connsiteY6" fmla="*/ 1676548 h 1676548"/>
              <a:gd name="connsiteX7" fmla="*/ 0 w 2743466"/>
              <a:gd name="connsiteY7" fmla="*/ 279481 h 1676548"/>
              <a:gd name="connsiteX8" fmla="*/ 279481 w 2743466"/>
              <a:gd name="connsiteY8" fmla="*/ 0 h 1676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43466" h="1676548">
                <a:moveTo>
                  <a:pt x="2743466" y="170792"/>
                </a:moveTo>
                <a:lnTo>
                  <a:pt x="2743466" y="1505756"/>
                </a:lnTo>
                <a:cubicBezTo>
                  <a:pt x="2743466" y="1600082"/>
                  <a:pt x="2538709" y="1676548"/>
                  <a:pt x="2286129" y="1676548"/>
                </a:cubicBezTo>
                <a:lnTo>
                  <a:pt x="0" y="1676548"/>
                </a:lnTo>
                <a:lnTo>
                  <a:pt x="0" y="1676548"/>
                </a:lnTo>
                <a:lnTo>
                  <a:pt x="0" y="0"/>
                </a:lnTo>
                <a:lnTo>
                  <a:pt x="0" y="0"/>
                </a:lnTo>
                <a:lnTo>
                  <a:pt x="2286129" y="0"/>
                </a:lnTo>
                <a:cubicBezTo>
                  <a:pt x="2538709" y="0"/>
                  <a:pt x="2743466" y="76466"/>
                  <a:pt x="2743466" y="170792"/>
                </a:cubicBez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6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1802928" y="2184020"/>
            <a:ext cx="719999" cy="539991"/>
          </a:xfrm>
          <a:prstGeom prst="blockArc">
            <a:avLst/>
          </a:prstGeom>
          <a:solidFill>
            <a:srgbClr val="ADBACA"/>
          </a:solidFill>
          <a:ln w="25400">
            <a:noFill/>
          </a:ln>
        </p:spPr>
        <p:style>
          <a:lnRef idx="2">
            <a:scrgbClr r="0" g="0" b="0"/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 rot="10800000">
            <a:off x="1802928" y="4952060"/>
            <a:ext cx="719999" cy="539991"/>
          </a:xfrm>
          <a:prstGeom prst="blockArc">
            <a:avLst/>
          </a:prstGeom>
          <a:solidFill>
            <a:srgbClr val="ADBACA"/>
          </a:solidFill>
          <a:ln w="25400">
            <a:noFill/>
          </a:ln>
        </p:spPr>
        <p:style>
          <a:lnRef idx="2">
            <a:scrgbClr r="0" g="0" b="0"/>
          </a:lnRef>
          <a:fillRef idx="1">
            <a:schemeClr val="accent2">
              <a:hueOff val="-1433582"/>
              <a:satOff val="-34544"/>
              <a:lumOff val="-20785"/>
              <a:alphaOff val="0"/>
            </a:schemeClr>
          </a:fillRef>
          <a:effectRef idx="0">
            <a:schemeClr val="accent2">
              <a:hueOff val="-1433582"/>
              <a:satOff val="-34544"/>
              <a:lumOff val="-20785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6" name="出自【趣你的PPT】(微信:qunideppt)：最优质的PPT资源库"/>
          <p:cNvCxnSpPr>
            <a:cxnSpLocks noChangeAspect="1"/>
          </p:cNvCxnSpPr>
          <p:nvPr/>
        </p:nvCxnSpPr>
        <p:spPr>
          <a:xfrm>
            <a:off x="1482951" y="4960286"/>
            <a:ext cx="504000" cy="0"/>
          </a:xfrm>
          <a:prstGeom prst="line">
            <a:avLst/>
          </a:prstGeom>
          <a:ln w="28575">
            <a:solidFill>
              <a:srgbClr val="FFFFFF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出自【趣你的PPT】(微信:qunideppt)：最优质的PPT资源库"/>
          <p:cNvCxnSpPr>
            <a:cxnSpLocks noChangeAspect="1"/>
          </p:cNvCxnSpPr>
          <p:nvPr/>
        </p:nvCxnSpPr>
        <p:spPr>
          <a:xfrm>
            <a:off x="2440895" y="4960286"/>
            <a:ext cx="504000" cy="0"/>
          </a:xfrm>
          <a:prstGeom prst="line">
            <a:avLst/>
          </a:prstGeom>
          <a:ln w="28575">
            <a:solidFill>
              <a:srgbClr val="FFFFFF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出自【趣你的PPT】(微信:qunideppt)：最优质的PPT资源库"/>
          <p:cNvCxnSpPr/>
          <p:nvPr/>
        </p:nvCxnSpPr>
        <p:spPr>
          <a:xfrm flipH="1">
            <a:off x="6351325" y="3098711"/>
            <a:ext cx="308157" cy="0"/>
          </a:xfrm>
          <a:prstGeom prst="line">
            <a:avLst/>
          </a:prstGeom>
          <a:ln w="12700">
            <a:solidFill>
              <a:srgbClr val="ADBACA"/>
            </a:solidFill>
            <a:headEnd type="none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出自【趣你的PPT】(微信:qunideppt)：最优质的PPT资源库"/>
          <p:cNvSpPr/>
          <p:nvPr/>
        </p:nvSpPr>
        <p:spPr>
          <a:xfrm>
            <a:off x="6659482" y="2646243"/>
            <a:ext cx="2239100" cy="938667"/>
          </a:xfrm>
          <a:prstGeom prst="round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600" b="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20" name="出自【趣你的PPT】(微信:qunideppt)：最优质的PPT资源库"/>
          <p:cNvCxnSpPr/>
          <p:nvPr/>
        </p:nvCxnSpPr>
        <p:spPr>
          <a:xfrm flipH="1">
            <a:off x="6351325" y="4627015"/>
            <a:ext cx="308157" cy="0"/>
          </a:xfrm>
          <a:prstGeom prst="line">
            <a:avLst/>
          </a:prstGeom>
          <a:ln w="12700">
            <a:solidFill>
              <a:srgbClr val="ADBACA"/>
            </a:solidFill>
            <a:headEnd type="none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出自【趣你的PPT】(微信:qunideppt)：最优质的PPT资源库"/>
          <p:cNvSpPr/>
          <p:nvPr/>
        </p:nvSpPr>
        <p:spPr>
          <a:xfrm>
            <a:off x="6659482" y="4148116"/>
            <a:ext cx="2239100" cy="938667"/>
          </a:xfrm>
          <a:prstGeom prst="round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600" b="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22" name="出自【趣你的PPT】(微信:qunideppt)：最优质的PPT资源库"/>
          <p:cNvCxnSpPr/>
          <p:nvPr/>
        </p:nvCxnSpPr>
        <p:spPr>
          <a:xfrm flipH="1">
            <a:off x="8898548" y="3098818"/>
            <a:ext cx="308157" cy="0"/>
          </a:xfrm>
          <a:prstGeom prst="line">
            <a:avLst/>
          </a:prstGeom>
          <a:ln w="12700">
            <a:solidFill>
              <a:srgbClr val="ADBACA"/>
            </a:solidFill>
            <a:headEnd type="none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出自【趣你的PPT】(微信:qunideppt)：最优质的PPT资源库"/>
          <p:cNvSpPr/>
          <p:nvPr/>
        </p:nvSpPr>
        <p:spPr>
          <a:xfrm>
            <a:off x="9206705" y="2646350"/>
            <a:ext cx="2239100" cy="938667"/>
          </a:xfrm>
          <a:prstGeom prst="round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600" b="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24" name="出自【趣你的PPT】(微信:qunideppt)：最优质的PPT资源库"/>
          <p:cNvCxnSpPr/>
          <p:nvPr/>
        </p:nvCxnSpPr>
        <p:spPr>
          <a:xfrm flipH="1">
            <a:off x="8898548" y="4627122"/>
            <a:ext cx="308157" cy="0"/>
          </a:xfrm>
          <a:prstGeom prst="line">
            <a:avLst/>
          </a:prstGeom>
          <a:ln w="12700">
            <a:solidFill>
              <a:srgbClr val="ADBACA"/>
            </a:solidFill>
            <a:headEnd type="none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出自【趣你的PPT】(微信:qunideppt)：最优质的PPT资源库"/>
          <p:cNvSpPr/>
          <p:nvPr/>
        </p:nvSpPr>
        <p:spPr>
          <a:xfrm>
            <a:off x="9206705" y="4148223"/>
            <a:ext cx="2239100" cy="938667"/>
          </a:xfrm>
          <a:prstGeom prst="round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d-ID" sz="1600" b="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9344888" y="3025457"/>
            <a:ext cx="411921" cy="230833"/>
          </a:xfrm>
          <a:custGeom>
            <a:avLst/>
            <a:gdLst>
              <a:gd name="T0" fmla="*/ 200 w 400"/>
              <a:gd name="T1" fmla="*/ 0 h 224"/>
              <a:gd name="T2" fmla="*/ 0 w 400"/>
              <a:gd name="T3" fmla="*/ 112 h 224"/>
              <a:gd name="T4" fmla="*/ 200 w 400"/>
              <a:gd name="T5" fmla="*/ 224 h 224"/>
              <a:gd name="T6" fmla="*/ 400 w 400"/>
              <a:gd name="T7" fmla="*/ 112 h 224"/>
              <a:gd name="T8" fmla="*/ 200 w 400"/>
              <a:gd name="T9" fmla="*/ 0 h 224"/>
              <a:gd name="T10" fmla="*/ 200 w 400"/>
              <a:gd name="T11" fmla="*/ 198 h 224"/>
              <a:gd name="T12" fmla="*/ 111 w 400"/>
              <a:gd name="T13" fmla="*/ 112 h 224"/>
              <a:gd name="T14" fmla="*/ 200 w 400"/>
              <a:gd name="T15" fmla="*/ 26 h 224"/>
              <a:gd name="T16" fmla="*/ 289 w 400"/>
              <a:gd name="T17" fmla="*/ 112 h 224"/>
              <a:gd name="T18" fmla="*/ 200 w 400"/>
              <a:gd name="T19" fmla="*/ 198 h 224"/>
              <a:gd name="T20" fmla="*/ 200 w 400"/>
              <a:gd name="T21" fmla="*/ 112 h 224"/>
              <a:gd name="T22" fmla="*/ 200 w 400"/>
              <a:gd name="T23" fmla="*/ 69 h 224"/>
              <a:gd name="T24" fmla="*/ 155 w 400"/>
              <a:gd name="T25" fmla="*/ 112 h 224"/>
              <a:gd name="T26" fmla="*/ 200 w 400"/>
              <a:gd name="T27" fmla="*/ 155 h 224"/>
              <a:gd name="T28" fmla="*/ 244 w 400"/>
              <a:gd name="T29" fmla="*/ 112 h 224"/>
              <a:gd name="T30" fmla="*/ 200 w 400"/>
              <a:gd name="T31" fmla="*/ 112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400" h="224">
                <a:moveTo>
                  <a:pt x="200" y="0"/>
                </a:moveTo>
                <a:cubicBezTo>
                  <a:pt x="69" y="0"/>
                  <a:pt x="0" y="97"/>
                  <a:pt x="0" y="112"/>
                </a:cubicBezTo>
                <a:cubicBezTo>
                  <a:pt x="0" y="127"/>
                  <a:pt x="69" y="224"/>
                  <a:pt x="200" y="224"/>
                </a:cubicBezTo>
                <a:cubicBezTo>
                  <a:pt x="331" y="224"/>
                  <a:pt x="400" y="127"/>
                  <a:pt x="400" y="112"/>
                </a:cubicBezTo>
                <a:cubicBezTo>
                  <a:pt x="400" y="97"/>
                  <a:pt x="331" y="0"/>
                  <a:pt x="200" y="0"/>
                </a:cubicBezTo>
                <a:close/>
                <a:moveTo>
                  <a:pt x="200" y="198"/>
                </a:moveTo>
                <a:cubicBezTo>
                  <a:pt x="151" y="198"/>
                  <a:pt x="111" y="159"/>
                  <a:pt x="111" y="112"/>
                </a:cubicBezTo>
                <a:cubicBezTo>
                  <a:pt x="111" y="64"/>
                  <a:pt x="151" y="26"/>
                  <a:pt x="200" y="26"/>
                </a:cubicBezTo>
                <a:cubicBezTo>
                  <a:pt x="249" y="26"/>
                  <a:pt x="289" y="64"/>
                  <a:pt x="289" y="112"/>
                </a:cubicBezTo>
                <a:cubicBezTo>
                  <a:pt x="289" y="159"/>
                  <a:pt x="249" y="198"/>
                  <a:pt x="200" y="198"/>
                </a:cubicBezTo>
                <a:close/>
                <a:moveTo>
                  <a:pt x="200" y="112"/>
                </a:moveTo>
                <a:cubicBezTo>
                  <a:pt x="192" y="103"/>
                  <a:pt x="213" y="69"/>
                  <a:pt x="200" y="69"/>
                </a:cubicBezTo>
                <a:cubicBezTo>
                  <a:pt x="175" y="69"/>
                  <a:pt x="155" y="88"/>
                  <a:pt x="155" y="112"/>
                </a:cubicBezTo>
                <a:cubicBezTo>
                  <a:pt x="155" y="136"/>
                  <a:pt x="175" y="155"/>
                  <a:pt x="200" y="155"/>
                </a:cubicBezTo>
                <a:cubicBezTo>
                  <a:pt x="224" y="155"/>
                  <a:pt x="244" y="136"/>
                  <a:pt x="244" y="112"/>
                </a:cubicBezTo>
                <a:cubicBezTo>
                  <a:pt x="244" y="101"/>
                  <a:pt x="207" y="119"/>
                  <a:pt x="200" y="112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4351307" y="2986161"/>
            <a:ext cx="342490" cy="300855"/>
          </a:xfrm>
          <a:custGeom>
            <a:avLst/>
            <a:gdLst>
              <a:gd name="T0" fmla="*/ 400 w 400"/>
              <a:gd name="T1" fmla="*/ 352 h 352"/>
              <a:gd name="T2" fmla="*/ 394 w 400"/>
              <a:gd name="T3" fmla="*/ 268 h 352"/>
              <a:gd name="T4" fmla="*/ 342 w 400"/>
              <a:gd name="T5" fmla="*/ 236 h 352"/>
              <a:gd name="T6" fmla="*/ 303 w 400"/>
              <a:gd name="T7" fmla="*/ 191 h 352"/>
              <a:gd name="T8" fmla="*/ 316 w 400"/>
              <a:gd name="T9" fmla="*/ 157 h 352"/>
              <a:gd name="T10" fmla="*/ 327 w 400"/>
              <a:gd name="T11" fmla="*/ 134 h 352"/>
              <a:gd name="T12" fmla="*/ 322 w 400"/>
              <a:gd name="T13" fmla="*/ 122 h 352"/>
              <a:gd name="T14" fmla="*/ 325 w 400"/>
              <a:gd name="T15" fmla="*/ 98 h 352"/>
              <a:gd name="T16" fmla="*/ 278 w 400"/>
              <a:gd name="T17" fmla="*/ 51 h 352"/>
              <a:gd name="T18" fmla="*/ 230 w 400"/>
              <a:gd name="T19" fmla="*/ 98 h 352"/>
              <a:gd name="T20" fmla="*/ 233 w 400"/>
              <a:gd name="T21" fmla="*/ 122 h 352"/>
              <a:gd name="T22" fmla="*/ 229 w 400"/>
              <a:gd name="T23" fmla="*/ 134 h 352"/>
              <a:gd name="T24" fmla="*/ 240 w 400"/>
              <a:gd name="T25" fmla="*/ 157 h 352"/>
              <a:gd name="T26" fmla="*/ 253 w 400"/>
              <a:gd name="T27" fmla="*/ 191 h 352"/>
              <a:gd name="T28" fmla="*/ 236 w 400"/>
              <a:gd name="T29" fmla="*/ 224 h 352"/>
              <a:gd name="T30" fmla="*/ 310 w 400"/>
              <a:gd name="T31" fmla="*/ 292 h 352"/>
              <a:gd name="T32" fmla="*/ 310 w 400"/>
              <a:gd name="T33" fmla="*/ 352 h 352"/>
              <a:gd name="T34" fmla="*/ 400 w 400"/>
              <a:gd name="T35" fmla="*/ 352 h 352"/>
              <a:gd name="T36" fmla="*/ 204 w 400"/>
              <a:gd name="T37" fmla="*/ 247 h 352"/>
              <a:gd name="T38" fmla="*/ 152 w 400"/>
              <a:gd name="T39" fmla="*/ 187 h 352"/>
              <a:gd name="T40" fmla="*/ 169 w 400"/>
              <a:gd name="T41" fmla="*/ 142 h 352"/>
              <a:gd name="T42" fmla="*/ 184 w 400"/>
              <a:gd name="T43" fmla="*/ 111 h 352"/>
              <a:gd name="T44" fmla="*/ 179 w 400"/>
              <a:gd name="T45" fmla="*/ 95 h 352"/>
              <a:gd name="T46" fmla="*/ 183 w 400"/>
              <a:gd name="T47" fmla="*/ 63 h 352"/>
              <a:gd name="T48" fmla="*/ 119 w 400"/>
              <a:gd name="T49" fmla="*/ 0 h 352"/>
              <a:gd name="T50" fmla="*/ 55 w 400"/>
              <a:gd name="T51" fmla="*/ 63 h 352"/>
              <a:gd name="T52" fmla="*/ 59 w 400"/>
              <a:gd name="T53" fmla="*/ 95 h 352"/>
              <a:gd name="T54" fmla="*/ 53 w 400"/>
              <a:gd name="T55" fmla="*/ 111 h 352"/>
              <a:gd name="T56" fmla="*/ 68 w 400"/>
              <a:gd name="T57" fmla="*/ 142 h 352"/>
              <a:gd name="T58" fmla="*/ 86 w 400"/>
              <a:gd name="T59" fmla="*/ 187 h 352"/>
              <a:gd name="T60" fmla="*/ 33 w 400"/>
              <a:gd name="T61" fmla="*/ 247 h 352"/>
              <a:gd name="T62" fmla="*/ 0 w 400"/>
              <a:gd name="T63" fmla="*/ 279 h 352"/>
              <a:gd name="T64" fmla="*/ 0 w 400"/>
              <a:gd name="T65" fmla="*/ 352 h 352"/>
              <a:gd name="T66" fmla="*/ 278 w 400"/>
              <a:gd name="T67" fmla="*/ 352 h 352"/>
              <a:gd name="T68" fmla="*/ 278 w 400"/>
              <a:gd name="T69" fmla="*/ 297 h 352"/>
              <a:gd name="T70" fmla="*/ 204 w 400"/>
              <a:gd name="T71" fmla="*/ 247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00" h="352">
                <a:moveTo>
                  <a:pt x="400" y="352"/>
                </a:moveTo>
                <a:cubicBezTo>
                  <a:pt x="400" y="352"/>
                  <a:pt x="399" y="276"/>
                  <a:pt x="394" y="268"/>
                </a:cubicBezTo>
                <a:cubicBezTo>
                  <a:pt x="387" y="257"/>
                  <a:pt x="371" y="249"/>
                  <a:pt x="342" y="236"/>
                </a:cubicBezTo>
                <a:cubicBezTo>
                  <a:pt x="312" y="224"/>
                  <a:pt x="303" y="213"/>
                  <a:pt x="303" y="191"/>
                </a:cubicBezTo>
                <a:cubicBezTo>
                  <a:pt x="303" y="177"/>
                  <a:pt x="312" y="182"/>
                  <a:pt x="316" y="157"/>
                </a:cubicBezTo>
                <a:cubicBezTo>
                  <a:pt x="317" y="147"/>
                  <a:pt x="325" y="157"/>
                  <a:pt x="327" y="134"/>
                </a:cubicBezTo>
                <a:cubicBezTo>
                  <a:pt x="327" y="124"/>
                  <a:pt x="322" y="122"/>
                  <a:pt x="322" y="122"/>
                </a:cubicBezTo>
                <a:cubicBezTo>
                  <a:pt x="322" y="122"/>
                  <a:pt x="325" y="108"/>
                  <a:pt x="325" y="98"/>
                </a:cubicBezTo>
                <a:cubicBezTo>
                  <a:pt x="327" y="85"/>
                  <a:pt x="319" y="51"/>
                  <a:pt x="278" y="51"/>
                </a:cubicBezTo>
                <a:cubicBezTo>
                  <a:pt x="236" y="51"/>
                  <a:pt x="229" y="85"/>
                  <a:pt x="230" y="98"/>
                </a:cubicBezTo>
                <a:cubicBezTo>
                  <a:pt x="231" y="108"/>
                  <a:pt x="233" y="122"/>
                  <a:pt x="233" y="122"/>
                </a:cubicBezTo>
                <a:cubicBezTo>
                  <a:pt x="233" y="122"/>
                  <a:pt x="229" y="124"/>
                  <a:pt x="229" y="134"/>
                </a:cubicBezTo>
                <a:cubicBezTo>
                  <a:pt x="230" y="157"/>
                  <a:pt x="238" y="147"/>
                  <a:pt x="240" y="157"/>
                </a:cubicBezTo>
                <a:cubicBezTo>
                  <a:pt x="244" y="182"/>
                  <a:pt x="253" y="177"/>
                  <a:pt x="253" y="191"/>
                </a:cubicBezTo>
                <a:cubicBezTo>
                  <a:pt x="253" y="206"/>
                  <a:pt x="248" y="216"/>
                  <a:pt x="236" y="224"/>
                </a:cubicBezTo>
                <a:cubicBezTo>
                  <a:pt x="301" y="257"/>
                  <a:pt x="310" y="263"/>
                  <a:pt x="310" y="292"/>
                </a:cubicBezTo>
                <a:cubicBezTo>
                  <a:pt x="310" y="352"/>
                  <a:pt x="310" y="352"/>
                  <a:pt x="310" y="352"/>
                </a:cubicBezTo>
                <a:lnTo>
                  <a:pt x="400" y="352"/>
                </a:lnTo>
                <a:close/>
                <a:moveTo>
                  <a:pt x="204" y="247"/>
                </a:moveTo>
                <a:cubicBezTo>
                  <a:pt x="165" y="231"/>
                  <a:pt x="152" y="217"/>
                  <a:pt x="152" y="187"/>
                </a:cubicBezTo>
                <a:cubicBezTo>
                  <a:pt x="152" y="169"/>
                  <a:pt x="164" y="175"/>
                  <a:pt x="169" y="142"/>
                </a:cubicBezTo>
                <a:cubicBezTo>
                  <a:pt x="172" y="129"/>
                  <a:pt x="182" y="142"/>
                  <a:pt x="184" y="111"/>
                </a:cubicBezTo>
                <a:cubicBezTo>
                  <a:pt x="184" y="98"/>
                  <a:pt x="179" y="95"/>
                  <a:pt x="179" y="95"/>
                </a:cubicBezTo>
                <a:cubicBezTo>
                  <a:pt x="179" y="95"/>
                  <a:pt x="181" y="77"/>
                  <a:pt x="183" y="63"/>
                </a:cubicBezTo>
                <a:cubicBezTo>
                  <a:pt x="184" y="45"/>
                  <a:pt x="174" y="0"/>
                  <a:pt x="119" y="0"/>
                </a:cubicBezTo>
                <a:cubicBezTo>
                  <a:pt x="64" y="0"/>
                  <a:pt x="54" y="45"/>
                  <a:pt x="55" y="63"/>
                </a:cubicBezTo>
                <a:cubicBezTo>
                  <a:pt x="56" y="77"/>
                  <a:pt x="59" y="95"/>
                  <a:pt x="59" y="95"/>
                </a:cubicBezTo>
                <a:cubicBezTo>
                  <a:pt x="59" y="95"/>
                  <a:pt x="53" y="98"/>
                  <a:pt x="53" y="111"/>
                </a:cubicBezTo>
                <a:cubicBezTo>
                  <a:pt x="55" y="142"/>
                  <a:pt x="66" y="129"/>
                  <a:pt x="68" y="142"/>
                </a:cubicBezTo>
                <a:cubicBezTo>
                  <a:pt x="74" y="175"/>
                  <a:pt x="86" y="169"/>
                  <a:pt x="86" y="187"/>
                </a:cubicBezTo>
                <a:cubicBezTo>
                  <a:pt x="86" y="217"/>
                  <a:pt x="73" y="231"/>
                  <a:pt x="33" y="247"/>
                </a:cubicBezTo>
                <a:cubicBezTo>
                  <a:pt x="21" y="252"/>
                  <a:pt x="0" y="260"/>
                  <a:pt x="0" y="279"/>
                </a:cubicBezTo>
                <a:cubicBezTo>
                  <a:pt x="0" y="352"/>
                  <a:pt x="0" y="352"/>
                  <a:pt x="0" y="352"/>
                </a:cubicBezTo>
                <a:cubicBezTo>
                  <a:pt x="278" y="352"/>
                  <a:pt x="278" y="352"/>
                  <a:pt x="278" y="352"/>
                </a:cubicBezTo>
                <a:cubicBezTo>
                  <a:pt x="278" y="352"/>
                  <a:pt x="278" y="309"/>
                  <a:pt x="278" y="297"/>
                </a:cubicBezTo>
                <a:cubicBezTo>
                  <a:pt x="278" y="280"/>
                  <a:pt x="244" y="264"/>
                  <a:pt x="204" y="247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840426" y="2955425"/>
            <a:ext cx="343385" cy="305674"/>
          </a:xfrm>
          <a:custGeom>
            <a:avLst/>
            <a:gdLst>
              <a:gd name="T0" fmla="*/ 62 w 401"/>
              <a:gd name="T1" fmla="*/ 116 h 357"/>
              <a:gd name="T2" fmla="*/ 117 w 401"/>
              <a:gd name="T3" fmla="*/ 135 h 357"/>
              <a:gd name="T4" fmla="*/ 124 w 401"/>
              <a:gd name="T5" fmla="*/ 133 h 357"/>
              <a:gd name="T6" fmla="*/ 155 w 401"/>
              <a:gd name="T7" fmla="*/ 106 h 357"/>
              <a:gd name="T8" fmla="*/ 156 w 401"/>
              <a:gd name="T9" fmla="*/ 100 h 357"/>
              <a:gd name="T10" fmla="*/ 141 w 401"/>
              <a:gd name="T11" fmla="*/ 81 h 357"/>
              <a:gd name="T12" fmla="*/ 219 w 401"/>
              <a:gd name="T13" fmla="*/ 1 h 357"/>
              <a:gd name="T14" fmla="*/ 160 w 401"/>
              <a:gd name="T15" fmla="*/ 1 h 357"/>
              <a:gd name="T16" fmla="*/ 86 w 401"/>
              <a:gd name="T17" fmla="*/ 39 h 357"/>
              <a:gd name="T18" fmla="*/ 55 w 401"/>
              <a:gd name="T19" fmla="*/ 63 h 357"/>
              <a:gd name="T20" fmla="*/ 43 w 401"/>
              <a:gd name="T21" fmla="*/ 90 h 357"/>
              <a:gd name="T22" fmla="*/ 18 w 401"/>
              <a:gd name="T23" fmla="*/ 98 h 357"/>
              <a:gd name="T24" fmla="*/ 3 w 401"/>
              <a:gd name="T25" fmla="*/ 110 h 357"/>
              <a:gd name="T26" fmla="*/ 2 w 401"/>
              <a:gd name="T27" fmla="*/ 120 h 357"/>
              <a:gd name="T28" fmla="*/ 30 w 401"/>
              <a:gd name="T29" fmla="*/ 150 h 357"/>
              <a:gd name="T30" fmla="*/ 41 w 401"/>
              <a:gd name="T31" fmla="*/ 152 h 357"/>
              <a:gd name="T32" fmla="*/ 55 w 401"/>
              <a:gd name="T33" fmla="*/ 139 h 357"/>
              <a:gd name="T34" fmla="*/ 62 w 401"/>
              <a:gd name="T35" fmla="*/ 116 h 357"/>
              <a:gd name="T36" fmla="*/ 177 w 401"/>
              <a:gd name="T37" fmla="*/ 126 h 357"/>
              <a:gd name="T38" fmla="*/ 169 w 401"/>
              <a:gd name="T39" fmla="*/ 125 h 357"/>
              <a:gd name="T40" fmla="*/ 140 w 401"/>
              <a:gd name="T41" fmla="*/ 150 h 357"/>
              <a:gd name="T42" fmla="*/ 139 w 401"/>
              <a:gd name="T43" fmla="*/ 158 h 357"/>
              <a:gd name="T44" fmla="*/ 305 w 401"/>
              <a:gd name="T45" fmla="*/ 347 h 357"/>
              <a:gd name="T46" fmla="*/ 320 w 401"/>
              <a:gd name="T47" fmla="*/ 348 h 357"/>
              <a:gd name="T48" fmla="*/ 340 w 401"/>
              <a:gd name="T49" fmla="*/ 332 h 357"/>
              <a:gd name="T50" fmla="*/ 341 w 401"/>
              <a:gd name="T51" fmla="*/ 317 h 357"/>
              <a:gd name="T52" fmla="*/ 177 w 401"/>
              <a:gd name="T53" fmla="*/ 126 h 357"/>
              <a:gd name="T54" fmla="*/ 398 w 401"/>
              <a:gd name="T55" fmla="*/ 46 h 357"/>
              <a:gd name="T56" fmla="*/ 389 w 401"/>
              <a:gd name="T57" fmla="*/ 42 h 357"/>
              <a:gd name="T58" fmla="*/ 369 w 401"/>
              <a:gd name="T59" fmla="*/ 72 h 357"/>
              <a:gd name="T60" fmla="*/ 331 w 401"/>
              <a:gd name="T61" fmla="*/ 80 h 357"/>
              <a:gd name="T62" fmla="*/ 320 w 401"/>
              <a:gd name="T63" fmla="*/ 45 h 357"/>
              <a:gd name="T64" fmla="*/ 338 w 401"/>
              <a:gd name="T65" fmla="*/ 13 h 357"/>
              <a:gd name="T66" fmla="*/ 330 w 401"/>
              <a:gd name="T67" fmla="*/ 6 h 357"/>
              <a:gd name="T68" fmla="*/ 274 w 401"/>
              <a:gd name="T69" fmla="*/ 51 h 357"/>
              <a:gd name="T70" fmla="*/ 257 w 401"/>
              <a:gd name="T71" fmla="*/ 121 h 357"/>
              <a:gd name="T72" fmla="*/ 230 w 401"/>
              <a:gd name="T73" fmla="*/ 149 h 357"/>
              <a:gd name="T74" fmla="*/ 257 w 401"/>
              <a:gd name="T75" fmla="*/ 181 h 357"/>
              <a:gd name="T76" fmla="*/ 290 w 401"/>
              <a:gd name="T77" fmla="*/ 149 h 357"/>
              <a:gd name="T78" fmla="*/ 330 w 401"/>
              <a:gd name="T79" fmla="*/ 137 h 357"/>
              <a:gd name="T80" fmla="*/ 391 w 401"/>
              <a:gd name="T81" fmla="*/ 112 h 357"/>
              <a:gd name="T82" fmla="*/ 398 w 401"/>
              <a:gd name="T83" fmla="*/ 46 h 357"/>
              <a:gd name="T84" fmla="*/ 55 w 401"/>
              <a:gd name="T85" fmla="*/ 319 h 357"/>
              <a:gd name="T86" fmla="*/ 55 w 401"/>
              <a:gd name="T87" fmla="*/ 334 h 357"/>
              <a:gd name="T88" fmla="*/ 74 w 401"/>
              <a:gd name="T89" fmla="*/ 353 h 357"/>
              <a:gd name="T90" fmla="*/ 89 w 401"/>
              <a:gd name="T91" fmla="*/ 351 h 357"/>
              <a:gd name="T92" fmla="*/ 187 w 401"/>
              <a:gd name="T93" fmla="*/ 254 h 357"/>
              <a:gd name="T94" fmla="*/ 157 w 401"/>
              <a:gd name="T95" fmla="*/ 220 h 357"/>
              <a:gd name="T96" fmla="*/ 55 w 401"/>
              <a:gd name="T97" fmla="*/ 319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01" h="357">
                <a:moveTo>
                  <a:pt x="62" y="116"/>
                </a:moveTo>
                <a:cubicBezTo>
                  <a:pt x="81" y="101"/>
                  <a:pt x="97" y="111"/>
                  <a:pt x="117" y="135"/>
                </a:cubicBezTo>
                <a:cubicBezTo>
                  <a:pt x="120" y="138"/>
                  <a:pt x="123" y="135"/>
                  <a:pt x="124" y="133"/>
                </a:cubicBezTo>
                <a:cubicBezTo>
                  <a:pt x="126" y="132"/>
                  <a:pt x="154" y="107"/>
                  <a:pt x="155" y="106"/>
                </a:cubicBezTo>
                <a:cubicBezTo>
                  <a:pt x="156" y="105"/>
                  <a:pt x="158" y="102"/>
                  <a:pt x="156" y="100"/>
                </a:cubicBezTo>
                <a:cubicBezTo>
                  <a:pt x="154" y="98"/>
                  <a:pt x="146" y="88"/>
                  <a:pt x="141" y="81"/>
                </a:cubicBezTo>
                <a:cubicBezTo>
                  <a:pt x="105" y="34"/>
                  <a:pt x="240" y="2"/>
                  <a:pt x="219" y="1"/>
                </a:cubicBezTo>
                <a:cubicBezTo>
                  <a:pt x="208" y="1"/>
                  <a:pt x="166" y="0"/>
                  <a:pt x="160" y="1"/>
                </a:cubicBezTo>
                <a:cubicBezTo>
                  <a:pt x="134" y="4"/>
                  <a:pt x="102" y="28"/>
                  <a:pt x="86" y="39"/>
                </a:cubicBezTo>
                <a:cubicBezTo>
                  <a:pt x="64" y="53"/>
                  <a:pt x="57" y="62"/>
                  <a:pt x="55" y="63"/>
                </a:cubicBezTo>
                <a:cubicBezTo>
                  <a:pt x="49" y="68"/>
                  <a:pt x="54" y="80"/>
                  <a:pt x="43" y="90"/>
                </a:cubicBezTo>
                <a:cubicBezTo>
                  <a:pt x="32" y="100"/>
                  <a:pt x="25" y="92"/>
                  <a:pt x="18" y="98"/>
                </a:cubicBezTo>
                <a:cubicBezTo>
                  <a:pt x="15" y="101"/>
                  <a:pt x="5" y="108"/>
                  <a:pt x="3" y="110"/>
                </a:cubicBezTo>
                <a:cubicBezTo>
                  <a:pt x="0" y="113"/>
                  <a:pt x="0" y="117"/>
                  <a:pt x="2" y="120"/>
                </a:cubicBezTo>
                <a:cubicBezTo>
                  <a:pt x="2" y="120"/>
                  <a:pt x="28" y="148"/>
                  <a:pt x="30" y="150"/>
                </a:cubicBezTo>
                <a:cubicBezTo>
                  <a:pt x="32" y="153"/>
                  <a:pt x="38" y="155"/>
                  <a:pt x="41" y="152"/>
                </a:cubicBezTo>
                <a:cubicBezTo>
                  <a:pt x="45" y="149"/>
                  <a:pt x="54" y="141"/>
                  <a:pt x="55" y="139"/>
                </a:cubicBezTo>
                <a:cubicBezTo>
                  <a:pt x="57" y="138"/>
                  <a:pt x="54" y="122"/>
                  <a:pt x="62" y="116"/>
                </a:cubicBezTo>
                <a:close/>
                <a:moveTo>
                  <a:pt x="177" y="126"/>
                </a:moveTo>
                <a:cubicBezTo>
                  <a:pt x="174" y="123"/>
                  <a:pt x="171" y="123"/>
                  <a:pt x="169" y="125"/>
                </a:cubicBezTo>
                <a:cubicBezTo>
                  <a:pt x="140" y="150"/>
                  <a:pt x="140" y="150"/>
                  <a:pt x="140" y="150"/>
                </a:cubicBezTo>
                <a:cubicBezTo>
                  <a:pt x="138" y="152"/>
                  <a:pt x="137" y="156"/>
                  <a:pt x="139" y="158"/>
                </a:cubicBezTo>
                <a:cubicBezTo>
                  <a:pt x="305" y="347"/>
                  <a:pt x="305" y="347"/>
                  <a:pt x="305" y="347"/>
                </a:cubicBezTo>
                <a:cubicBezTo>
                  <a:pt x="309" y="352"/>
                  <a:pt x="316" y="352"/>
                  <a:pt x="320" y="348"/>
                </a:cubicBezTo>
                <a:cubicBezTo>
                  <a:pt x="340" y="332"/>
                  <a:pt x="340" y="332"/>
                  <a:pt x="340" y="332"/>
                </a:cubicBezTo>
                <a:cubicBezTo>
                  <a:pt x="344" y="328"/>
                  <a:pt x="345" y="321"/>
                  <a:pt x="341" y="317"/>
                </a:cubicBezTo>
                <a:lnTo>
                  <a:pt x="177" y="126"/>
                </a:lnTo>
                <a:close/>
                <a:moveTo>
                  <a:pt x="398" y="46"/>
                </a:moveTo>
                <a:cubicBezTo>
                  <a:pt x="396" y="36"/>
                  <a:pt x="391" y="38"/>
                  <a:pt x="389" y="42"/>
                </a:cubicBezTo>
                <a:cubicBezTo>
                  <a:pt x="386" y="46"/>
                  <a:pt x="374" y="64"/>
                  <a:pt x="369" y="72"/>
                </a:cubicBezTo>
                <a:cubicBezTo>
                  <a:pt x="364" y="80"/>
                  <a:pt x="353" y="96"/>
                  <a:pt x="331" y="80"/>
                </a:cubicBezTo>
                <a:cubicBezTo>
                  <a:pt x="308" y="64"/>
                  <a:pt x="316" y="53"/>
                  <a:pt x="320" y="45"/>
                </a:cubicBezTo>
                <a:cubicBezTo>
                  <a:pt x="324" y="38"/>
                  <a:pt x="336" y="16"/>
                  <a:pt x="338" y="13"/>
                </a:cubicBezTo>
                <a:cubicBezTo>
                  <a:pt x="340" y="11"/>
                  <a:pt x="338" y="3"/>
                  <a:pt x="330" y="6"/>
                </a:cubicBezTo>
                <a:cubicBezTo>
                  <a:pt x="323" y="9"/>
                  <a:pt x="280" y="27"/>
                  <a:pt x="274" y="51"/>
                </a:cubicBezTo>
                <a:cubicBezTo>
                  <a:pt x="268" y="76"/>
                  <a:pt x="279" y="99"/>
                  <a:pt x="257" y="121"/>
                </a:cubicBezTo>
                <a:cubicBezTo>
                  <a:pt x="230" y="149"/>
                  <a:pt x="230" y="149"/>
                  <a:pt x="230" y="149"/>
                </a:cubicBezTo>
                <a:cubicBezTo>
                  <a:pt x="257" y="181"/>
                  <a:pt x="257" y="181"/>
                  <a:pt x="257" y="181"/>
                </a:cubicBezTo>
                <a:cubicBezTo>
                  <a:pt x="290" y="149"/>
                  <a:pt x="290" y="149"/>
                  <a:pt x="290" y="149"/>
                </a:cubicBezTo>
                <a:cubicBezTo>
                  <a:pt x="298" y="141"/>
                  <a:pt x="315" y="134"/>
                  <a:pt x="330" y="137"/>
                </a:cubicBezTo>
                <a:cubicBezTo>
                  <a:pt x="363" y="144"/>
                  <a:pt x="381" y="132"/>
                  <a:pt x="391" y="112"/>
                </a:cubicBezTo>
                <a:cubicBezTo>
                  <a:pt x="401" y="94"/>
                  <a:pt x="399" y="56"/>
                  <a:pt x="398" y="46"/>
                </a:cubicBezTo>
                <a:close/>
                <a:moveTo>
                  <a:pt x="55" y="319"/>
                </a:moveTo>
                <a:cubicBezTo>
                  <a:pt x="50" y="323"/>
                  <a:pt x="50" y="330"/>
                  <a:pt x="55" y="334"/>
                </a:cubicBezTo>
                <a:cubicBezTo>
                  <a:pt x="74" y="353"/>
                  <a:pt x="74" y="353"/>
                  <a:pt x="74" y="353"/>
                </a:cubicBezTo>
                <a:cubicBezTo>
                  <a:pt x="78" y="357"/>
                  <a:pt x="84" y="355"/>
                  <a:pt x="89" y="351"/>
                </a:cubicBezTo>
                <a:cubicBezTo>
                  <a:pt x="187" y="254"/>
                  <a:pt x="187" y="254"/>
                  <a:pt x="187" y="254"/>
                </a:cubicBezTo>
                <a:cubicBezTo>
                  <a:pt x="157" y="220"/>
                  <a:pt x="157" y="220"/>
                  <a:pt x="157" y="220"/>
                </a:cubicBezTo>
                <a:lnTo>
                  <a:pt x="55" y="319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68088" y="4470159"/>
            <a:ext cx="325709" cy="326475"/>
          </a:xfrm>
          <a:custGeom>
            <a:avLst/>
            <a:gdLst>
              <a:gd name="T0" fmla="*/ 136 w 360"/>
              <a:gd name="T1" fmla="*/ 226 h 361"/>
              <a:gd name="T2" fmla="*/ 56 w 360"/>
              <a:gd name="T3" fmla="*/ 194 h 361"/>
              <a:gd name="T4" fmla="*/ 56 w 360"/>
              <a:gd name="T5" fmla="*/ 221 h 361"/>
              <a:gd name="T6" fmla="*/ 136 w 360"/>
              <a:gd name="T7" fmla="*/ 253 h 361"/>
              <a:gd name="T8" fmla="*/ 136 w 360"/>
              <a:gd name="T9" fmla="*/ 226 h 361"/>
              <a:gd name="T10" fmla="*/ 136 w 360"/>
              <a:gd name="T11" fmla="*/ 143 h 361"/>
              <a:gd name="T12" fmla="*/ 56 w 360"/>
              <a:gd name="T13" fmla="*/ 111 h 361"/>
              <a:gd name="T14" fmla="*/ 56 w 360"/>
              <a:gd name="T15" fmla="*/ 138 h 361"/>
              <a:gd name="T16" fmla="*/ 136 w 360"/>
              <a:gd name="T17" fmla="*/ 170 h 361"/>
              <a:gd name="T18" fmla="*/ 136 w 360"/>
              <a:gd name="T19" fmla="*/ 143 h 361"/>
              <a:gd name="T20" fmla="*/ 351 w 360"/>
              <a:gd name="T21" fmla="*/ 4 h 361"/>
              <a:gd name="T22" fmla="*/ 332 w 360"/>
              <a:gd name="T23" fmla="*/ 2 h 361"/>
              <a:gd name="T24" fmla="*/ 180 w 360"/>
              <a:gd name="T25" fmla="*/ 63 h 361"/>
              <a:gd name="T26" fmla="*/ 27 w 360"/>
              <a:gd name="T27" fmla="*/ 2 h 361"/>
              <a:gd name="T28" fmla="*/ 8 w 360"/>
              <a:gd name="T29" fmla="*/ 4 h 361"/>
              <a:gd name="T30" fmla="*/ 0 w 360"/>
              <a:gd name="T31" fmla="*/ 21 h 361"/>
              <a:gd name="T32" fmla="*/ 0 w 360"/>
              <a:gd name="T33" fmla="*/ 277 h 361"/>
              <a:gd name="T34" fmla="*/ 12 w 360"/>
              <a:gd name="T35" fmla="*/ 295 h 361"/>
              <a:gd name="T36" fmla="*/ 172 w 360"/>
              <a:gd name="T37" fmla="*/ 359 h 361"/>
              <a:gd name="T38" fmla="*/ 176 w 360"/>
              <a:gd name="T39" fmla="*/ 361 h 361"/>
              <a:gd name="T40" fmla="*/ 180 w 360"/>
              <a:gd name="T41" fmla="*/ 361 h 361"/>
              <a:gd name="T42" fmla="*/ 184 w 360"/>
              <a:gd name="T43" fmla="*/ 361 h 361"/>
              <a:gd name="T44" fmla="*/ 187 w 360"/>
              <a:gd name="T45" fmla="*/ 359 h 361"/>
              <a:gd name="T46" fmla="*/ 347 w 360"/>
              <a:gd name="T47" fmla="*/ 295 h 361"/>
              <a:gd name="T48" fmla="*/ 360 w 360"/>
              <a:gd name="T49" fmla="*/ 277 h 361"/>
              <a:gd name="T50" fmla="*/ 360 w 360"/>
              <a:gd name="T51" fmla="*/ 21 h 361"/>
              <a:gd name="T52" fmla="*/ 351 w 360"/>
              <a:gd name="T53" fmla="*/ 4 h 361"/>
              <a:gd name="T54" fmla="*/ 160 w 360"/>
              <a:gd name="T55" fmla="*/ 320 h 361"/>
              <a:gd name="T56" fmla="*/ 32 w 360"/>
              <a:gd name="T57" fmla="*/ 269 h 361"/>
              <a:gd name="T58" fmla="*/ 32 w 360"/>
              <a:gd name="T59" fmla="*/ 45 h 361"/>
              <a:gd name="T60" fmla="*/ 160 w 360"/>
              <a:gd name="T61" fmla="*/ 96 h 361"/>
              <a:gd name="T62" fmla="*/ 160 w 360"/>
              <a:gd name="T63" fmla="*/ 320 h 361"/>
              <a:gd name="T64" fmla="*/ 328 w 360"/>
              <a:gd name="T65" fmla="*/ 269 h 361"/>
              <a:gd name="T66" fmla="*/ 200 w 360"/>
              <a:gd name="T67" fmla="*/ 320 h 361"/>
              <a:gd name="T68" fmla="*/ 200 w 360"/>
              <a:gd name="T69" fmla="*/ 96 h 361"/>
              <a:gd name="T70" fmla="*/ 328 w 360"/>
              <a:gd name="T71" fmla="*/ 45 h 361"/>
              <a:gd name="T72" fmla="*/ 328 w 360"/>
              <a:gd name="T73" fmla="*/ 269 h 361"/>
              <a:gd name="T74" fmla="*/ 304 w 360"/>
              <a:gd name="T75" fmla="*/ 194 h 361"/>
              <a:gd name="T76" fmla="*/ 224 w 360"/>
              <a:gd name="T77" fmla="*/ 226 h 361"/>
              <a:gd name="T78" fmla="*/ 224 w 360"/>
              <a:gd name="T79" fmla="*/ 253 h 361"/>
              <a:gd name="T80" fmla="*/ 304 w 360"/>
              <a:gd name="T81" fmla="*/ 221 h 361"/>
              <a:gd name="T82" fmla="*/ 304 w 360"/>
              <a:gd name="T83" fmla="*/ 194 h 361"/>
              <a:gd name="T84" fmla="*/ 304 w 360"/>
              <a:gd name="T85" fmla="*/ 111 h 361"/>
              <a:gd name="T86" fmla="*/ 224 w 360"/>
              <a:gd name="T87" fmla="*/ 143 h 361"/>
              <a:gd name="T88" fmla="*/ 224 w 360"/>
              <a:gd name="T89" fmla="*/ 170 h 361"/>
              <a:gd name="T90" fmla="*/ 304 w 360"/>
              <a:gd name="T91" fmla="*/ 138 h 361"/>
              <a:gd name="T92" fmla="*/ 304 w 360"/>
              <a:gd name="T93" fmla="*/ 111 h 3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360" h="361">
                <a:moveTo>
                  <a:pt x="136" y="226"/>
                </a:moveTo>
                <a:cubicBezTo>
                  <a:pt x="56" y="194"/>
                  <a:pt x="56" y="194"/>
                  <a:pt x="56" y="194"/>
                </a:cubicBezTo>
                <a:cubicBezTo>
                  <a:pt x="56" y="221"/>
                  <a:pt x="56" y="221"/>
                  <a:pt x="56" y="221"/>
                </a:cubicBezTo>
                <a:cubicBezTo>
                  <a:pt x="136" y="253"/>
                  <a:pt x="136" y="253"/>
                  <a:pt x="136" y="253"/>
                </a:cubicBezTo>
                <a:lnTo>
                  <a:pt x="136" y="226"/>
                </a:lnTo>
                <a:close/>
                <a:moveTo>
                  <a:pt x="136" y="143"/>
                </a:moveTo>
                <a:cubicBezTo>
                  <a:pt x="56" y="111"/>
                  <a:pt x="56" y="111"/>
                  <a:pt x="56" y="111"/>
                </a:cubicBezTo>
                <a:cubicBezTo>
                  <a:pt x="56" y="138"/>
                  <a:pt x="56" y="138"/>
                  <a:pt x="56" y="138"/>
                </a:cubicBezTo>
                <a:cubicBezTo>
                  <a:pt x="136" y="170"/>
                  <a:pt x="136" y="170"/>
                  <a:pt x="136" y="170"/>
                </a:cubicBezTo>
                <a:lnTo>
                  <a:pt x="136" y="143"/>
                </a:lnTo>
                <a:close/>
                <a:moveTo>
                  <a:pt x="351" y="4"/>
                </a:moveTo>
                <a:cubicBezTo>
                  <a:pt x="345" y="1"/>
                  <a:pt x="338" y="0"/>
                  <a:pt x="332" y="2"/>
                </a:cubicBezTo>
                <a:cubicBezTo>
                  <a:pt x="180" y="63"/>
                  <a:pt x="180" y="63"/>
                  <a:pt x="180" y="63"/>
                </a:cubicBezTo>
                <a:cubicBezTo>
                  <a:pt x="27" y="2"/>
                  <a:pt x="27" y="2"/>
                  <a:pt x="27" y="2"/>
                </a:cubicBezTo>
                <a:cubicBezTo>
                  <a:pt x="21" y="0"/>
                  <a:pt x="14" y="1"/>
                  <a:pt x="8" y="4"/>
                </a:cubicBezTo>
                <a:cubicBezTo>
                  <a:pt x="3" y="8"/>
                  <a:pt x="0" y="14"/>
                  <a:pt x="0" y="21"/>
                </a:cubicBezTo>
                <a:cubicBezTo>
                  <a:pt x="0" y="277"/>
                  <a:pt x="0" y="277"/>
                  <a:pt x="0" y="277"/>
                </a:cubicBezTo>
                <a:cubicBezTo>
                  <a:pt x="0" y="285"/>
                  <a:pt x="5" y="292"/>
                  <a:pt x="12" y="295"/>
                </a:cubicBezTo>
                <a:cubicBezTo>
                  <a:pt x="172" y="359"/>
                  <a:pt x="172" y="359"/>
                  <a:pt x="172" y="359"/>
                </a:cubicBezTo>
                <a:cubicBezTo>
                  <a:pt x="172" y="359"/>
                  <a:pt x="175" y="360"/>
                  <a:pt x="176" y="361"/>
                </a:cubicBezTo>
                <a:cubicBezTo>
                  <a:pt x="177" y="361"/>
                  <a:pt x="178" y="361"/>
                  <a:pt x="180" y="361"/>
                </a:cubicBezTo>
                <a:cubicBezTo>
                  <a:pt x="181" y="361"/>
                  <a:pt x="182" y="361"/>
                  <a:pt x="184" y="361"/>
                </a:cubicBezTo>
                <a:cubicBezTo>
                  <a:pt x="184" y="360"/>
                  <a:pt x="187" y="359"/>
                  <a:pt x="187" y="359"/>
                </a:cubicBezTo>
                <a:cubicBezTo>
                  <a:pt x="347" y="295"/>
                  <a:pt x="347" y="295"/>
                  <a:pt x="347" y="295"/>
                </a:cubicBezTo>
                <a:cubicBezTo>
                  <a:pt x="355" y="292"/>
                  <a:pt x="360" y="285"/>
                  <a:pt x="360" y="277"/>
                </a:cubicBezTo>
                <a:cubicBezTo>
                  <a:pt x="360" y="21"/>
                  <a:pt x="360" y="21"/>
                  <a:pt x="360" y="21"/>
                </a:cubicBezTo>
                <a:cubicBezTo>
                  <a:pt x="360" y="14"/>
                  <a:pt x="356" y="8"/>
                  <a:pt x="351" y="4"/>
                </a:cubicBezTo>
                <a:close/>
                <a:moveTo>
                  <a:pt x="160" y="320"/>
                </a:moveTo>
                <a:cubicBezTo>
                  <a:pt x="32" y="269"/>
                  <a:pt x="32" y="269"/>
                  <a:pt x="32" y="269"/>
                </a:cubicBezTo>
                <a:cubicBezTo>
                  <a:pt x="32" y="45"/>
                  <a:pt x="32" y="45"/>
                  <a:pt x="32" y="45"/>
                </a:cubicBezTo>
                <a:cubicBezTo>
                  <a:pt x="160" y="96"/>
                  <a:pt x="160" y="96"/>
                  <a:pt x="160" y="96"/>
                </a:cubicBezTo>
                <a:lnTo>
                  <a:pt x="160" y="320"/>
                </a:lnTo>
                <a:close/>
                <a:moveTo>
                  <a:pt x="328" y="269"/>
                </a:moveTo>
                <a:cubicBezTo>
                  <a:pt x="200" y="320"/>
                  <a:pt x="200" y="320"/>
                  <a:pt x="200" y="320"/>
                </a:cubicBezTo>
                <a:cubicBezTo>
                  <a:pt x="200" y="96"/>
                  <a:pt x="200" y="96"/>
                  <a:pt x="200" y="96"/>
                </a:cubicBezTo>
                <a:cubicBezTo>
                  <a:pt x="328" y="45"/>
                  <a:pt x="328" y="45"/>
                  <a:pt x="328" y="45"/>
                </a:cubicBezTo>
                <a:lnTo>
                  <a:pt x="328" y="269"/>
                </a:lnTo>
                <a:close/>
                <a:moveTo>
                  <a:pt x="304" y="194"/>
                </a:moveTo>
                <a:cubicBezTo>
                  <a:pt x="224" y="226"/>
                  <a:pt x="224" y="226"/>
                  <a:pt x="224" y="226"/>
                </a:cubicBezTo>
                <a:cubicBezTo>
                  <a:pt x="224" y="253"/>
                  <a:pt x="224" y="253"/>
                  <a:pt x="224" y="253"/>
                </a:cubicBezTo>
                <a:cubicBezTo>
                  <a:pt x="304" y="221"/>
                  <a:pt x="304" y="221"/>
                  <a:pt x="304" y="221"/>
                </a:cubicBezTo>
                <a:lnTo>
                  <a:pt x="304" y="194"/>
                </a:lnTo>
                <a:close/>
                <a:moveTo>
                  <a:pt x="304" y="111"/>
                </a:moveTo>
                <a:cubicBezTo>
                  <a:pt x="224" y="143"/>
                  <a:pt x="224" y="143"/>
                  <a:pt x="224" y="143"/>
                </a:cubicBezTo>
                <a:cubicBezTo>
                  <a:pt x="224" y="170"/>
                  <a:pt x="224" y="170"/>
                  <a:pt x="224" y="170"/>
                </a:cubicBezTo>
                <a:cubicBezTo>
                  <a:pt x="304" y="138"/>
                  <a:pt x="304" y="138"/>
                  <a:pt x="304" y="138"/>
                </a:cubicBezTo>
                <a:lnTo>
                  <a:pt x="304" y="111"/>
                </a:ln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>
            <a:spLocks noChangeAspect="1"/>
          </p:cNvSpPr>
          <p:nvPr/>
        </p:nvSpPr>
        <p:spPr bwMode="auto">
          <a:xfrm>
            <a:off x="6902407" y="4484673"/>
            <a:ext cx="274214" cy="258532"/>
          </a:xfrm>
          <a:custGeom>
            <a:avLst/>
            <a:gdLst>
              <a:gd name="T0" fmla="*/ 103 w 274"/>
              <a:gd name="T1" fmla="*/ 284 h 284"/>
              <a:gd name="T2" fmla="*/ 80 w 274"/>
              <a:gd name="T3" fmla="*/ 273 h 284"/>
              <a:gd name="T4" fmla="*/ 9 w 274"/>
              <a:gd name="T5" fmla="*/ 178 h 284"/>
              <a:gd name="T6" fmla="*/ 14 w 274"/>
              <a:gd name="T7" fmla="*/ 139 h 284"/>
              <a:gd name="T8" fmla="*/ 53 w 274"/>
              <a:gd name="T9" fmla="*/ 145 h 284"/>
              <a:gd name="T10" fmla="*/ 100 w 274"/>
              <a:gd name="T11" fmla="*/ 207 h 284"/>
              <a:gd name="T12" fmla="*/ 219 w 274"/>
              <a:gd name="T13" fmla="*/ 17 h 284"/>
              <a:gd name="T14" fmla="*/ 257 w 274"/>
              <a:gd name="T15" fmla="*/ 8 h 284"/>
              <a:gd name="T16" fmla="*/ 266 w 274"/>
              <a:gd name="T17" fmla="*/ 47 h 284"/>
              <a:gd name="T18" fmla="*/ 126 w 274"/>
              <a:gd name="T19" fmla="*/ 271 h 284"/>
              <a:gd name="T20" fmla="*/ 104 w 274"/>
              <a:gd name="T21" fmla="*/ 284 h 284"/>
              <a:gd name="T22" fmla="*/ 103 w 274"/>
              <a:gd name="T23" fmla="*/ 28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4" h="284">
                <a:moveTo>
                  <a:pt x="103" y="284"/>
                </a:moveTo>
                <a:cubicBezTo>
                  <a:pt x="94" y="284"/>
                  <a:pt x="86" y="280"/>
                  <a:pt x="80" y="273"/>
                </a:cubicBezTo>
                <a:cubicBezTo>
                  <a:pt x="9" y="178"/>
                  <a:pt x="9" y="178"/>
                  <a:pt x="9" y="178"/>
                </a:cubicBezTo>
                <a:cubicBezTo>
                  <a:pt x="0" y="166"/>
                  <a:pt x="2" y="149"/>
                  <a:pt x="14" y="139"/>
                </a:cubicBezTo>
                <a:cubicBezTo>
                  <a:pt x="27" y="130"/>
                  <a:pt x="44" y="133"/>
                  <a:pt x="53" y="145"/>
                </a:cubicBezTo>
                <a:cubicBezTo>
                  <a:pt x="100" y="207"/>
                  <a:pt x="100" y="207"/>
                  <a:pt x="100" y="207"/>
                </a:cubicBezTo>
                <a:cubicBezTo>
                  <a:pt x="219" y="17"/>
                  <a:pt x="219" y="17"/>
                  <a:pt x="219" y="17"/>
                </a:cubicBezTo>
                <a:cubicBezTo>
                  <a:pt x="227" y="4"/>
                  <a:pt x="244" y="0"/>
                  <a:pt x="257" y="8"/>
                </a:cubicBezTo>
                <a:cubicBezTo>
                  <a:pt x="270" y="16"/>
                  <a:pt x="274" y="33"/>
                  <a:pt x="266" y="47"/>
                </a:cubicBezTo>
                <a:cubicBezTo>
                  <a:pt x="126" y="271"/>
                  <a:pt x="126" y="271"/>
                  <a:pt x="126" y="271"/>
                </a:cubicBezTo>
                <a:cubicBezTo>
                  <a:pt x="121" y="279"/>
                  <a:pt x="113" y="283"/>
                  <a:pt x="104" y="284"/>
                </a:cubicBezTo>
                <a:cubicBezTo>
                  <a:pt x="104" y="284"/>
                  <a:pt x="103" y="284"/>
                  <a:pt x="103" y="284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9373936" y="4441586"/>
            <a:ext cx="355482" cy="355482"/>
          </a:xfrm>
          <a:custGeom>
            <a:avLst/>
            <a:gdLst>
              <a:gd name="T0" fmla="*/ 222 w 363"/>
              <a:gd name="T1" fmla="*/ 242 h 372"/>
              <a:gd name="T2" fmla="*/ 348 w 363"/>
              <a:gd name="T3" fmla="*/ 23 h 372"/>
              <a:gd name="T4" fmla="*/ 345 w 363"/>
              <a:gd name="T5" fmla="*/ 18 h 372"/>
              <a:gd name="T6" fmla="*/ 340 w 363"/>
              <a:gd name="T7" fmla="*/ 16 h 372"/>
              <a:gd name="T8" fmla="*/ 127 w 363"/>
              <a:gd name="T9" fmla="*/ 144 h 372"/>
              <a:gd name="T10" fmla="*/ 7 w 363"/>
              <a:gd name="T11" fmla="*/ 246 h 372"/>
              <a:gd name="T12" fmla="*/ 25 w 363"/>
              <a:gd name="T13" fmla="*/ 265 h 372"/>
              <a:gd name="T14" fmla="*/ 68 w 363"/>
              <a:gd name="T15" fmla="*/ 249 h 372"/>
              <a:gd name="T16" fmla="*/ 120 w 363"/>
              <a:gd name="T17" fmla="*/ 302 h 372"/>
              <a:gd name="T18" fmla="*/ 104 w 363"/>
              <a:gd name="T19" fmla="*/ 346 h 372"/>
              <a:gd name="T20" fmla="*/ 123 w 363"/>
              <a:gd name="T21" fmla="*/ 364 h 372"/>
              <a:gd name="T22" fmla="*/ 222 w 363"/>
              <a:gd name="T23" fmla="*/ 242 h 372"/>
              <a:gd name="T24" fmla="*/ 242 w 363"/>
              <a:gd name="T25" fmla="*/ 124 h 372"/>
              <a:gd name="T26" fmla="*/ 242 w 363"/>
              <a:gd name="T27" fmla="*/ 79 h 372"/>
              <a:gd name="T28" fmla="*/ 286 w 363"/>
              <a:gd name="T29" fmla="*/ 79 h 372"/>
              <a:gd name="T30" fmla="*/ 286 w 363"/>
              <a:gd name="T31" fmla="*/ 124 h 372"/>
              <a:gd name="T32" fmla="*/ 242 w 363"/>
              <a:gd name="T33" fmla="*/ 124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63" h="372">
                <a:moveTo>
                  <a:pt x="222" y="242"/>
                </a:moveTo>
                <a:cubicBezTo>
                  <a:pt x="222" y="242"/>
                  <a:pt x="363" y="140"/>
                  <a:pt x="348" y="23"/>
                </a:cubicBezTo>
                <a:cubicBezTo>
                  <a:pt x="347" y="21"/>
                  <a:pt x="346" y="19"/>
                  <a:pt x="345" y="18"/>
                </a:cubicBezTo>
                <a:cubicBezTo>
                  <a:pt x="344" y="17"/>
                  <a:pt x="343" y="16"/>
                  <a:pt x="340" y="16"/>
                </a:cubicBezTo>
                <a:cubicBezTo>
                  <a:pt x="226" y="0"/>
                  <a:pt x="127" y="144"/>
                  <a:pt x="127" y="144"/>
                </a:cubicBezTo>
                <a:cubicBezTo>
                  <a:pt x="40" y="134"/>
                  <a:pt x="46" y="151"/>
                  <a:pt x="7" y="246"/>
                </a:cubicBezTo>
                <a:cubicBezTo>
                  <a:pt x="0" y="264"/>
                  <a:pt x="12" y="270"/>
                  <a:pt x="25" y="265"/>
                </a:cubicBezTo>
                <a:cubicBezTo>
                  <a:pt x="39" y="260"/>
                  <a:pt x="68" y="249"/>
                  <a:pt x="68" y="249"/>
                </a:cubicBezTo>
                <a:cubicBezTo>
                  <a:pt x="120" y="302"/>
                  <a:pt x="120" y="302"/>
                  <a:pt x="120" y="302"/>
                </a:cubicBezTo>
                <a:cubicBezTo>
                  <a:pt x="120" y="302"/>
                  <a:pt x="109" y="332"/>
                  <a:pt x="104" y="346"/>
                </a:cubicBezTo>
                <a:cubicBezTo>
                  <a:pt x="99" y="359"/>
                  <a:pt x="105" y="372"/>
                  <a:pt x="123" y="364"/>
                </a:cubicBezTo>
                <a:cubicBezTo>
                  <a:pt x="215" y="324"/>
                  <a:pt x="232" y="330"/>
                  <a:pt x="222" y="242"/>
                </a:cubicBezTo>
                <a:close/>
                <a:moveTo>
                  <a:pt x="242" y="124"/>
                </a:moveTo>
                <a:cubicBezTo>
                  <a:pt x="230" y="111"/>
                  <a:pt x="230" y="91"/>
                  <a:pt x="242" y="79"/>
                </a:cubicBezTo>
                <a:cubicBezTo>
                  <a:pt x="254" y="67"/>
                  <a:pt x="274" y="67"/>
                  <a:pt x="286" y="79"/>
                </a:cubicBezTo>
                <a:cubicBezTo>
                  <a:pt x="297" y="91"/>
                  <a:pt x="297" y="111"/>
                  <a:pt x="286" y="124"/>
                </a:cubicBezTo>
                <a:cubicBezTo>
                  <a:pt x="274" y="136"/>
                  <a:pt x="254" y="136"/>
                  <a:pt x="242" y="124"/>
                </a:cubicBezTo>
                <a:close/>
              </a:path>
            </a:pathLst>
          </a:custGeom>
          <a:solidFill>
            <a:srgbClr val="FEFEF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rgbClr val="FEFEF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325354" y="3379161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924789" y="3696743"/>
            <a:ext cx="1139209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zh-CN" altLang="en-US" sz="12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1695972" y="3379161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2295407" y="3696743"/>
            <a:ext cx="1139209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4808000" y="2900592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4812081" y="3186497"/>
            <a:ext cx="156331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7347785" y="2900592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7351866" y="3186497"/>
            <a:ext cx="156331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9893577" y="2900592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9897658" y="3186497"/>
            <a:ext cx="156331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4808000" y="4412664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4812081" y="4698569"/>
            <a:ext cx="156331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7347785" y="4412664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7351866" y="4698569"/>
            <a:ext cx="156331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9893577" y="4412664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9897658" y="4698569"/>
            <a:ext cx="156331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8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8395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50714" y="304801"/>
            <a:ext cx="742950" cy="495300"/>
            <a:chOff x="431663" y="266700"/>
            <a:chExt cx="952705" cy="63513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431663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749231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1104093" y="379581"/>
            <a:ext cx="329779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800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单击此处添加标题</a:t>
            </a:r>
            <a:endParaRPr lang="en-US" sz="28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837767" y="2454130"/>
            <a:ext cx="1881282" cy="1603339"/>
          </a:xfrm>
          <a:prstGeom prst="hexagon">
            <a:avLst>
              <a:gd name="adj" fmla="val 29334"/>
              <a:gd name="vf" fmla="val 115470"/>
            </a:avLst>
          </a:pr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053816" y="3280105"/>
            <a:ext cx="152112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ctr" hangingPunct="1">
              <a:buClr>
                <a:srgbClr val="FF0000"/>
              </a:buClr>
              <a:buSzPct val="70000"/>
            </a:pPr>
            <a:r>
              <a:rPr lang="zh-CN" altLang="en-US" sz="2000" b="1" dirty="0">
                <a:solidFill>
                  <a:srgbClr val="F8F8F8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编辑</a:t>
            </a:r>
            <a:r>
              <a:rPr lang="zh-CN" altLang="en-US" sz="2000" b="1" dirty="0" smtClean="0">
                <a:solidFill>
                  <a:srgbClr val="F8F8F8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标题</a:t>
            </a:r>
            <a:endParaRPr lang="zh-CN" altLang="en-US" sz="2000" b="1" dirty="0">
              <a:solidFill>
                <a:srgbClr val="F8F8F8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140931" y="3943889"/>
            <a:ext cx="1358838" cy="1185430"/>
          </a:xfrm>
          <a:prstGeom prst="hexagon">
            <a:avLst>
              <a:gd name="adj" fmla="val 28652"/>
              <a:gd name="vf" fmla="val 115470"/>
            </a:avLst>
          </a:pr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1"/>
            <a:endParaRPr lang="zh-CN" altLang="en-US" dirty="0">
              <a:solidFill>
                <a:schemeClr val="lt1"/>
              </a:solidFill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046469" y="2074775"/>
            <a:ext cx="1358838" cy="1185430"/>
          </a:xfrm>
          <a:prstGeom prst="hexagon">
            <a:avLst>
              <a:gd name="adj" fmla="val 28652"/>
              <a:gd name="vf" fmla="val 115470"/>
            </a:avLst>
          </a:pr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142352" y="2687390"/>
            <a:ext cx="1358838" cy="1185430"/>
          </a:xfrm>
          <a:prstGeom prst="hexagon">
            <a:avLst>
              <a:gd name="adj" fmla="val 28652"/>
              <a:gd name="vf" fmla="val 115470"/>
            </a:avLst>
          </a:pr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50585" y="2687390"/>
            <a:ext cx="1358838" cy="1185430"/>
          </a:xfrm>
          <a:prstGeom prst="hexagon">
            <a:avLst>
              <a:gd name="adj" fmla="val 28652"/>
              <a:gd name="vf" fmla="val 115470"/>
            </a:avLst>
          </a:pr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50585" y="3943889"/>
            <a:ext cx="1358838" cy="1185430"/>
          </a:xfrm>
          <a:prstGeom prst="hexagon">
            <a:avLst>
              <a:gd name="adj" fmla="val 28652"/>
              <a:gd name="vf" fmla="val 115470"/>
            </a:avLst>
          </a:pr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046469" y="4589195"/>
            <a:ext cx="1358838" cy="1185430"/>
          </a:xfrm>
          <a:prstGeom prst="hexagon">
            <a:avLst>
              <a:gd name="adj" fmla="val 28652"/>
              <a:gd name="vf" fmla="val 115470"/>
            </a:avLst>
          </a:pr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046469" y="3331274"/>
            <a:ext cx="1358838" cy="1185430"/>
          </a:xfrm>
          <a:prstGeom prst="hexagon">
            <a:avLst>
              <a:gd name="adj" fmla="val 28652"/>
              <a:gd name="vf" fmla="val 115470"/>
            </a:avLst>
          </a:pr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7040581" y="3223695"/>
            <a:ext cx="4528103" cy="10341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7040581" y="2893115"/>
            <a:ext cx="275287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2390069" y="2557079"/>
            <a:ext cx="854398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2417812" y="3800741"/>
            <a:ext cx="854398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2417812" y="5058799"/>
            <a:ext cx="854398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1209873" y="4413493"/>
            <a:ext cx="854398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1209873" y="3175472"/>
            <a:ext cx="854398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3422634" y="3175472"/>
            <a:ext cx="854398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3422634" y="4413493"/>
            <a:ext cx="854398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 rot="19922298">
            <a:off x="4483440" y="3869854"/>
            <a:ext cx="445433" cy="342900"/>
          </a:xfrm>
          <a:prstGeom prst="rightArrow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7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0151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9" grpId="0"/>
      <p:bldP spid="20" grpId="0"/>
      <p:bldP spid="21" grpId="0"/>
      <p:bldP spid="22" grpId="0"/>
      <p:bldP spid="23" grpId="0"/>
      <p:bldP spid="24" grpId="0"/>
      <p:bldP spid="2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/>
          <p:nvPr/>
        </p:nvSpPr>
        <p:spPr>
          <a:xfrm>
            <a:off x="4206781" y="3931099"/>
            <a:ext cx="588653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。建议您选择微软雅黑字体。任何形式的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模板转载与转播，请保留版权和二维码页面，一起做个善良的人。</a:t>
            </a: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4363503" y="2729743"/>
            <a:ext cx="5729808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4363503" y="2407793"/>
            <a:ext cx="275287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83743" y="394778"/>
            <a:ext cx="51562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过渡页</a:t>
            </a:r>
            <a:endParaRPr lang="zh-CN" altLang="en-US" sz="28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-2216287" y="1165865"/>
            <a:ext cx="5013967" cy="5013965"/>
          </a:xfrm>
          <a:prstGeom prst="ellipse">
            <a:avLst/>
          </a:prstGeom>
          <a:noFill/>
          <a:ln w="12700">
            <a:solidFill>
              <a:schemeClr val="bg1">
                <a:alpha val="82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78" r="16978"/>
          <a:stretch/>
        </p:blipFill>
        <p:spPr>
          <a:xfrm>
            <a:off x="-2114550" y="1238250"/>
            <a:ext cx="4860000" cy="4860000"/>
          </a:xfrm>
          <a:prstGeom prst="ellipse">
            <a:avLst/>
          </a:prstGeom>
        </p:spPr>
      </p:pic>
      <p:sp>
        <p:nvSpPr>
          <p:cNvPr id="11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41987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50714" y="304801"/>
            <a:ext cx="742950" cy="495300"/>
            <a:chOff x="431663" y="266700"/>
            <a:chExt cx="952705" cy="63513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431663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749231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1104093" y="379581"/>
            <a:ext cx="329779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800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单击此处添加标题</a:t>
            </a:r>
            <a:endParaRPr lang="en-US" sz="28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1304995" y="1669781"/>
            <a:ext cx="861430" cy="861430"/>
          </a:xfrm>
          <a:prstGeom prst="teardrop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4166028" y="1669781"/>
            <a:ext cx="861430" cy="861430"/>
          </a:xfrm>
          <a:prstGeom prst="teardrop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7027064" y="1669781"/>
            <a:ext cx="861430" cy="861430"/>
          </a:xfrm>
          <a:prstGeom prst="teardrop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9878407" y="1669781"/>
            <a:ext cx="861430" cy="861430"/>
          </a:xfrm>
          <a:prstGeom prst="teardrop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1304995" y="4031765"/>
            <a:ext cx="861430" cy="861430"/>
          </a:xfrm>
          <a:prstGeom prst="teardrop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4166028" y="4031765"/>
            <a:ext cx="861430" cy="861430"/>
          </a:xfrm>
          <a:prstGeom prst="teardrop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7027064" y="4031765"/>
            <a:ext cx="861430" cy="861430"/>
          </a:xfrm>
          <a:prstGeom prst="teardrop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9878407" y="4031765"/>
            <a:ext cx="861430" cy="861430"/>
          </a:xfrm>
          <a:prstGeom prst="teardrop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1543534" y="4354441"/>
            <a:ext cx="276250" cy="276250"/>
          </a:xfrm>
          <a:custGeom>
            <a:avLst/>
            <a:gdLst>
              <a:gd name="T0" fmla="*/ 181 w 206"/>
              <a:gd name="T1" fmla="*/ 172 h 206"/>
              <a:gd name="T2" fmla="*/ 172 w 206"/>
              <a:gd name="T3" fmla="*/ 180 h 206"/>
              <a:gd name="T4" fmla="*/ 35 w 206"/>
              <a:gd name="T5" fmla="*/ 180 h 206"/>
              <a:gd name="T6" fmla="*/ 26 w 206"/>
              <a:gd name="T7" fmla="*/ 172 h 206"/>
              <a:gd name="T8" fmla="*/ 26 w 206"/>
              <a:gd name="T9" fmla="*/ 34 h 206"/>
              <a:gd name="T10" fmla="*/ 35 w 206"/>
              <a:gd name="T11" fmla="*/ 25 h 206"/>
              <a:gd name="T12" fmla="*/ 154 w 206"/>
              <a:gd name="T13" fmla="*/ 25 h 206"/>
              <a:gd name="T14" fmla="*/ 179 w 206"/>
              <a:gd name="T15" fmla="*/ 0 h 206"/>
              <a:gd name="T16" fmla="*/ 172 w 206"/>
              <a:gd name="T17" fmla="*/ 0 h 206"/>
              <a:gd name="T18" fmla="*/ 35 w 206"/>
              <a:gd name="T19" fmla="*/ 0 h 206"/>
              <a:gd name="T20" fmla="*/ 0 w 206"/>
              <a:gd name="T21" fmla="*/ 34 h 206"/>
              <a:gd name="T22" fmla="*/ 0 w 206"/>
              <a:gd name="T23" fmla="*/ 172 h 206"/>
              <a:gd name="T24" fmla="*/ 35 w 206"/>
              <a:gd name="T25" fmla="*/ 206 h 206"/>
              <a:gd name="T26" fmla="*/ 172 w 206"/>
              <a:gd name="T27" fmla="*/ 206 h 206"/>
              <a:gd name="T28" fmla="*/ 206 w 206"/>
              <a:gd name="T29" fmla="*/ 172 h 206"/>
              <a:gd name="T30" fmla="*/ 206 w 206"/>
              <a:gd name="T31" fmla="*/ 95 h 206"/>
              <a:gd name="T32" fmla="*/ 181 w 206"/>
              <a:gd name="T33" fmla="*/ 121 h 206"/>
              <a:gd name="T34" fmla="*/ 181 w 206"/>
              <a:gd name="T35" fmla="*/ 172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06" h="206">
                <a:moveTo>
                  <a:pt x="181" y="172"/>
                </a:moveTo>
                <a:cubicBezTo>
                  <a:pt x="181" y="176"/>
                  <a:pt x="177" y="180"/>
                  <a:pt x="172" y="180"/>
                </a:cubicBezTo>
                <a:cubicBezTo>
                  <a:pt x="35" y="180"/>
                  <a:pt x="35" y="180"/>
                  <a:pt x="35" y="180"/>
                </a:cubicBezTo>
                <a:cubicBezTo>
                  <a:pt x="30" y="180"/>
                  <a:pt x="26" y="176"/>
                  <a:pt x="26" y="172"/>
                </a:cubicBezTo>
                <a:cubicBezTo>
                  <a:pt x="26" y="34"/>
                  <a:pt x="26" y="34"/>
                  <a:pt x="26" y="34"/>
                </a:cubicBezTo>
                <a:cubicBezTo>
                  <a:pt x="26" y="29"/>
                  <a:pt x="30" y="25"/>
                  <a:pt x="35" y="25"/>
                </a:cubicBezTo>
                <a:cubicBezTo>
                  <a:pt x="154" y="25"/>
                  <a:pt x="154" y="25"/>
                  <a:pt x="154" y="25"/>
                </a:cubicBezTo>
                <a:cubicBezTo>
                  <a:pt x="179" y="0"/>
                  <a:pt x="179" y="0"/>
                  <a:pt x="179" y="0"/>
                </a:cubicBezTo>
                <a:cubicBezTo>
                  <a:pt x="177" y="0"/>
                  <a:pt x="174" y="0"/>
                  <a:pt x="172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16" y="0"/>
                  <a:pt x="0" y="15"/>
                  <a:pt x="0" y="34"/>
                </a:cubicBezTo>
                <a:cubicBezTo>
                  <a:pt x="0" y="172"/>
                  <a:pt x="0" y="172"/>
                  <a:pt x="0" y="172"/>
                </a:cubicBezTo>
                <a:cubicBezTo>
                  <a:pt x="0" y="190"/>
                  <a:pt x="16" y="206"/>
                  <a:pt x="35" y="206"/>
                </a:cubicBezTo>
                <a:cubicBezTo>
                  <a:pt x="172" y="206"/>
                  <a:pt x="172" y="206"/>
                  <a:pt x="172" y="206"/>
                </a:cubicBezTo>
                <a:cubicBezTo>
                  <a:pt x="191" y="206"/>
                  <a:pt x="206" y="190"/>
                  <a:pt x="206" y="172"/>
                </a:cubicBezTo>
                <a:cubicBezTo>
                  <a:pt x="206" y="95"/>
                  <a:pt x="206" y="95"/>
                  <a:pt x="206" y="95"/>
                </a:cubicBezTo>
                <a:cubicBezTo>
                  <a:pt x="181" y="121"/>
                  <a:pt x="181" y="121"/>
                  <a:pt x="181" y="121"/>
                </a:cubicBezTo>
                <a:lnTo>
                  <a:pt x="181" y="17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660639" y="4339426"/>
            <a:ext cx="222201" cy="222201"/>
          </a:xfrm>
          <a:custGeom>
            <a:avLst/>
            <a:gdLst>
              <a:gd name="T0" fmla="*/ 74 w 74"/>
              <a:gd name="T1" fmla="*/ 17 h 74"/>
              <a:gd name="T2" fmla="*/ 57 w 74"/>
              <a:gd name="T3" fmla="*/ 0 h 74"/>
              <a:gd name="T4" fmla="*/ 8 w 74"/>
              <a:gd name="T5" fmla="*/ 50 h 74"/>
              <a:gd name="T6" fmla="*/ 8 w 74"/>
              <a:gd name="T7" fmla="*/ 50 h 74"/>
              <a:gd name="T8" fmla="*/ 8 w 74"/>
              <a:gd name="T9" fmla="*/ 50 h 74"/>
              <a:gd name="T10" fmla="*/ 8 w 74"/>
              <a:gd name="T11" fmla="*/ 50 h 74"/>
              <a:gd name="T12" fmla="*/ 8 w 74"/>
              <a:gd name="T13" fmla="*/ 50 h 74"/>
              <a:gd name="T14" fmla="*/ 0 w 74"/>
              <a:gd name="T15" fmla="*/ 74 h 74"/>
              <a:gd name="T16" fmla="*/ 24 w 74"/>
              <a:gd name="T17" fmla="*/ 66 h 74"/>
              <a:gd name="T18" fmla="*/ 24 w 74"/>
              <a:gd name="T19" fmla="*/ 66 h 74"/>
              <a:gd name="T20" fmla="*/ 24 w 74"/>
              <a:gd name="T21" fmla="*/ 66 h 74"/>
              <a:gd name="T22" fmla="*/ 24 w 74"/>
              <a:gd name="T23" fmla="*/ 66 h 74"/>
              <a:gd name="T24" fmla="*/ 24 w 74"/>
              <a:gd name="T25" fmla="*/ 66 h 74"/>
              <a:gd name="T26" fmla="*/ 74 w 74"/>
              <a:gd name="T27" fmla="*/ 17 h 74"/>
              <a:gd name="T28" fmla="*/ 19 w 74"/>
              <a:gd name="T29" fmla="*/ 52 h 74"/>
              <a:gd name="T30" fmla="*/ 17 w 74"/>
              <a:gd name="T31" fmla="*/ 50 h 74"/>
              <a:gd name="T32" fmla="*/ 57 w 74"/>
              <a:gd name="T33" fmla="*/ 9 h 74"/>
              <a:gd name="T34" fmla="*/ 60 w 74"/>
              <a:gd name="T35" fmla="*/ 11 h 74"/>
              <a:gd name="T36" fmla="*/ 19 w 74"/>
              <a:gd name="T37" fmla="*/ 52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74" h="74">
                <a:moveTo>
                  <a:pt x="74" y="17"/>
                </a:moveTo>
                <a:lnTo>
                  <a:pt x="57" y="0"/>
                </a:lnTo>
                <a:lnTo>
                  <a:pt x="8" y="50"/>
                </a:lnTo>
                <a:lnTo>
                  <a:pt x="8" y="50"/>
                </a:lnTo>
                <a:lnTo>
                  <a:pt x="8" y="50"/>
                </a:lnTo>
                <a:lnTo>
                  <a:pt x="8" y="50"/>
                </a:lnTo>
                <a:lnTo>
                  <a:pt x="8" y="50"/>
                </a:lnTo>
                <a:lnTo>
                  <a:pt x="0" y="74"/>
                </a:lnTo>
                <a:lnTo>
                  <a:pt x="24" y="66"/>
                </a:lnTo>
                <a:lnTo>
                  <a:pt x="24" y="66"/>
                </a:lnTo>
                <a:lnTo>
                  <a:pt x="24" y="66"/>
                </a:lnTo>
                <a:lnTo>
                  <a:pt x="24" y="66"/>
                </a:lnTo>
                <a:lnTo>
                  <a:pt x="24" y="66"/>
                </a:lnTo>
                <a:lnTo>
                  <a:pt x="74" y="17"/>
                </a:lnTo>
                <a:close/>
                <a:moveTo>
                  <a:pt x="19" y="52"/>
                </a:moveTo>
                <a:lnTo>
                  <a:pt x="17" y="50"/>
                </a:lnTo>
                <a:lnTo>
                  <a:pt x="57" y="9"/>
                </a:lnTo>
                <a:lnTo>
                  <a:pt x="60" y="11"/>
                </a:lnTo>
                <a:lnTo>
                  <a:pt x="19" y="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>
            <a:off x="1849811" y="4291383"/>
            <a:ext cx="81073" cy="81074"/>
          </a:xfrm>
          <a:custGeom>
            <a:avLst/>
            <a:gdLst>
              <a:gd name="T0" fmla="*/ 0 w 27"/>
              <a:gd name="T1" fmla="*/ 11 h 27"/>
              <a:gd name="T2" fmla="*/ 16 w 27"/>
              <a:gd name="T3" fmla="*/ 27 h 27"/>
              <a:gd name="T4" fmla="*/ 27 w 27"/>
              <a:gd name="T5" fmla="*/ 16 h 27"/>
              <a:gd name="T6" fmla="*/ 11 w 27"/>
              <a:gd name="T7" fmla="*/ 0 h 27"/>
              <a:gd name="T8" fmla="*/ 0 w 27"/>
              <a:gd name="T9" fmla="*/ 11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" h="27">
                <a:moveTo>
                  <a:pt x="0" y="11"/>
                </a:moveTo>
                <a:lnTo>
                  <a:pt x="16" y="27"/>
                </a:lnTo>
                <a:lnTo>
                  <a:pt x="27" y="16"/>
                </a:lnTo>
                <a:lnTo>
                  <a:pt x="11" y="0"/>
                </a:lnTo>
                <a:lnTo>
                  <a:pt x="0" y="1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1669648" y="2050867"/>
            <a:ext cx="102092" cy="102092"/>
          </a:xfrm>
          <a:custGeom>
            <a:avLst/>
            <a:gdLst>
              <a:gd name="T0" fmla="*/ 2 w 34"/>
              <a:gd name="T1" fmla="*/ 34 h 34"/>
              <a:gd name="T2" fmla="*/ 34 w 34"/>
              <a:gd name="T3" fmla="*/ 2 h 34"/>
              <a:gd name="T4" fmla="*/ 32 w 34"/>
              <a:gd name="T5" fmla="*/ 0 h 34"/>
              <a:gd name="T6" fmla="*/ 0 w 34"/>
              <a:gd name="T7" fmla="*/ 32 h 34"/>
              <a:gd name="T8" fmla="*/ 2 w 34"/>
              <a:gd name="T9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" h="34">
                <a:moveTo>
                  <a:pt x="2" y="34"/>
                </a:moveTo>
                <a:lnTo>
                  <a:pt x="34" y="2"/>
                </a:lnTo>
                <a:lnTo>
                  <a:pt x="32" y="0"/>
                </a:lnTo>
                <a:lnTo>
                  <a:pt x="0" y="32"/>
                </a:lnTo>
                <a:lnTo>
                  <a:pt x="2" y="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543534" y="1903733"/>
            <a:ext cx="384348" cy="384348"/>
          </a:xfrm>
          <a:custGeom>
            <a:avLst/>
            <a:gdLst>
              <a:gd name="T0" fmla="*/ 144 w 288"/>
              <a:gd name="T1" fmla="*/ 0 h 288"/>
              <a:gd name="T2" fmla="*/ 0 w 288"/>
              <a:gd name="T3" fmla="*/ 144 h 288"/>
              <a:gd name="T4" fmla="*/ 144 w 288"/>
              <a:gd name="T5" fmla="*/ 288 h 288"/>
              <a:gd name="T6" fmla="*/ 288 w 288"/>
              <a:gd name="T7" fmla="*/ 144 h 288"/>
              <a:gd name="T8" fmla="*/ 144 w 288"/>
              <a:gd name="T9" fmla="*/ 0 h 288"/>
              <a:gd name="T10" fmla="*/ 108 w 288"/>
              <a:gd name="T11" fmla="*/ 211 h 288"/>
              <a:gd name="T12" fmla="*/ 108 w 288"/>
              <a:gd name="T13" fmla="*/ 211 h 288"/>
              <a:gd name="T14" fmla="*/ 108 w 288"/>
              <a:gd name="T15" fmla="*/ 211 h 288"/>
              <a:gd name="T16" fmla="*/ 108 w 288"/>
              <a:gd name="T17" fmla="*/ 211 h 288"/>
              <a:gd name="T18" fmla="*/ 64 w 288"/>
              <a:gd name="T19" fmla="*/ 225 h 288"/>
              <a:gd name="T20" fmla="*/ 78 w 288"/>
              <a:gd name="T21" fmla="*/ 182 h 288"/>
              <a:gd name="T22" fmla="*/ 78 w 288"/>
              <a:gd name="T23" fmla="*/ 182 h 288"/>
              <a:gd name="T24" fmla="*/ 78 w 288"/>
              <a:gd name="T25" fmla="*/ 182 h 288"/>
              <a:gd name="T26" fmla="*/ 78 w 288"/>
              <a:gd name="T27" fmla="*/ 182 h 288"/>
              <a:gd name="T28" fmla="*/ 78 w 288"/>
              <a:gd name="T29" fmla="*/ 182 h 288"/>
              <a:gd name="T30" fmla="*/ 166 w 288"/>
              <a:gd name="T31" fmla="*/ 94 h 288"/>
              <a:gd name="T32" fmla="*/ 196 w 288"/>
              <a:gd name="T33" fmla="*/ 123 h 288"/>
              <a:gd name="T34" fmla="*/ 108 w 288"/>
              <a:gd name="T35" fmla="*/ 211 h 288"/>
              <a:gd name="T36" fmla="*/ 206 w 288"/>
              <a:gd name="T37" fmla="*/ 113 h 288"/>
              <a:gd name="T38" fmla="*/ 176 w 288"/>
              <a:gd name="T39" fmla="*/ 84 h 288"/>
              <a:gd name="T40" fmla="*/ 196 w 288"/>
              <a:gd name="T41" fmla="*/ 64 h 288"/>
              <a:gd name="T42" fmla="*/ 225 w 288"/>
              <a:gd name="T43" fmla="*/ 94 h 288"/>
              <a:gd name="T44" fmla="*/ 206 w 288"/>
              <a:gd name="T45" fmla="*/ 113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88" h="288">
                <a:moveTo>
                  <a:pt x="144" y="0"/>
                </a:moveTo>
                <a:cubicBezTo>
                  <a:pt x="64" y="0"/>
                  <a:pt x="0" y="65"/>
                  <a:pt x="0" y="144"/>
                </a:cubicBezTo>
                <a:cubicBezTo>
                  <a:pt x="0" y="224"/>
                  <a:pt x="64" y="288"/>
                  <a:pt x="144" y="288"/>
                </a:cubicBezTo>
                <a:cubicBezTo>
                  <a:pt x="224" y="288"/>
                  <a:pt x="288" y="224"/>
                  <a:pt x="288" y="144"/>
                </a:cubicBezTo>
                <a:cubicBezTo>
                  <a:pt x="288" y="65"/>
                  <a:pt x="224" y="0"/>
                  <a:pt x="144" y="0"/>
                </a:cubicBezTo>
                <a:close/>
                <a:moveTo>
                  <a:pt x="108" y="211"/>
                </a:moveTo>
                <a:cubicBezTo>
                  <a:pt x="108" y="211"/>
                  <a:pt x="108" y="211"/>
                  <a:pt x="108" y="211"/>
                </a:cubicBezTo>
                <a:cubicBezTo>
                  <a:pt x="108" y="211"/>
                  <a:pt x="108" y="211"/>
                  <a:pt x="108" y="211"/>
                </a:cubicBezTo>
                <a:cubicBezTo>
                  <a:pt x="108" y="211"/>
                  <a:pt x="108" y="211"/>
                  <a:pt x="108" y="211"/>
                </a:cubicBezTo>
                <a:cubicBezTo>
                  <a:pt x="64" y="225"/>
                  <a:pt x="64" y="225"/>
                  <a:pt x="64" y="225"/>
                </a:cubicBezTo>
                <a:cubicBezTo>
                  <a:pt x="78" y="182"/>
                  <a:pt x="78" y="182"/>
                  <a:pt x="78" y="182"/>
                </a:cubicBezTo>
                <a:cubicBezTo>
                  <a:pt x="78" y="182"/>
                  <a:pt x="78" y="182"/>
                  <a:pt x="78" y="182"/>
                </a:cubicBezTo>
                <a:cubicBezTo>
                  <a:pt x="78" y="182"/>
                  <a:pt x="78" y="182"/>
                  <a:pt x="78" y="182"/>
                </a:cubicBezTo>
                <a:cubicBezTo>
                  <a:pt x="78" y="182"/>
                  <a:pt x="78" y="182"/>
                  <a:pt x="78" y="182"/>
                </a:cubicBezTo>
                <a:cubicBezTo>
                  <a:pt x="78" y="182"/>
                  <a:pt x="78" y="182"/>
                  <a:pt x="78" y="182"/>
                </a:cubicBezTo>
                <a:cubicBezTo>
                  <a:pt x="166" y="94"/>
                  <a:pt x="166" y="94"/>
                  <a:pt x="166" y="94"/>
                </a:cubicBezTo>
                <a:cubicBezTo>
                  <a:pt x="196" y="123"/>
                  <a:pt x="196" y="123"/>
                  <a:pt x="196" y="123"/>
                </a:cubicBezTo>
                <a:lnTo>
                  <a:pt x="108" y="211"/>
                </a:lnTo>
                <a:close/>
                <a:moveTo>
                  <a:pt x="206" y="113"/>
                </a:moveTo>
                <a:cubicBezTo>
                  <a:pt x="176" y="84"/>
                  <a:pt x="176" y="84"/>
                  <a:pt x="176" y="84"/>
                </a:cubicBezTo>
                <a:cubicBezTo>
                  <a:pt x="196" y="64"/>
                  <a:pt x="196" y="64"/>
                  <a:pt x="196" y="64"/>
                </a:cubicBezTo>
                <a:cubicBezTo>
                  <a:pt x="225" y="94"/>
                  <a:pt x="225" y="94"/>
                  <a:pt x="225" y="94"/>
                </a:cubicBezTo>
                <a:lnTo>
                  <a:pt x="206" y="1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244716" y="1906821"/>
            <a:ext cx="387350" cy="384348"/>
          </a:xfrm>
          <a:custGeom>
            <a:avLst/>
            <a:gdLst>
              <a:gd name="T0" fmla="*/ 144 w 288"/>
              <a:gd name="T1" fmla="*/ 0 h 288"/>
              <a:gd name="T2" fmla="*/ 0 w 288"/>
              <a:gd name="T3" fmla="*/ 144 h 288"/>
              <a:gd name="T4" fmla="*/ 144 w 288"/>
              <a:gd name="T5" fmla="*/ 288 h 288"/>
              <a:gd name="T6" fmla="*/ 288 w 288"/>
              <a:gd name="T7" fmla="*/ 144 h 288"/>
              <a:gd name="T8" fmla="*/ 144 w 288"/>
              <a:gd name="T9" fmla="*/ 0 h 288"/>
              <a:gd name="T10" fmla="*/ 193 w 288"/>
              <a:gd name="T11" fmla="*/ 132 h 288"/>
              <a:gd name="T12" fmla="*/ 178 w 288"/>
              <a:gd name="T13" fmla="*/ 128 h 288"/>
              <a:gd name="T14" fmla="*/ 128 w 288"/>
              <a:gd name="T15" fmla="*/ 178 h 288"/>
              <a:gd name="T16" fmla="*/ 133 w 288"/>
              <a:gd name="T17" fmla="*/ 193 h 288"/>
              <a:gd name="T18" fmla="*/ 92 w 288"/>
              <a:gd name="T19" fmla="*/ 233 h 288"/>
              <a:gd name="T20" fmla="*/ 88 w 288"/>
              <a:gd name="T21" fmla="*/ 230 h 288"/>
              <a:gd name="T22" fmla="*/ 106 w 288"/>
              <a:gd name="T23" fmla="*/ 203 h 288"/>
              <a:gd name="T24" fmla="*/ 85 w 288"/>
              <a:gd name="T25" fmla="*/ 182 h 288"/>
              <a:gd name="T26" fmla="*/ 58 w 288"/>
              <a:gd name="T27" fmla="*/ 200 h 288"/>
              <a:gd name="T28" fmla="*/ 55 w 288"/>
              <a:gd name="T29" fmla="*/ 196 h 288"/>
              <a:gd name="T30" fmla="*/ 95 w 288"/>
              <a:gd name="T31" fmla="*/ 155 h 288"/>
              <a:gd name="T32" fmla="*/ 110 w 288"/>
              <a:gd name="T33" fmla="*/ 161 h 288"/>
              <a:gd name="T34" fmla="*/ 160 w 288"/>
              <a:gd name="T35" fmla="*/ 110 h 288"/>
              <a:gd name="T36" fmla="*/ 155 w 288"/>
              <a:gd name="T37" fmla="*/ 95 h 288"/>
              <a:gd name="T38" fmla="*/ 196 w 288"/>
              <a:gd name="T39" fmla="*/ 54 h 288"/>
              <a:gd name="T40" fmla="*/ 200 w 288"/>
              <a:gd name="T41" fmla="*/ 58 h 288"/>
              <a:gd name="T42" fmla="*/ 182 w 288"/>
              <a:gd name="T43" fmla="*/ 85 h 288"/>
              <a:gd name="T44" fmla="*/ 203 w 288"/>
              <a:gd name="T45" fmla="*/ 106 h 288"/>
              <a:gd name="T46" fmla="*/ 230 w 288"/>
              <a:gd name="T47" fmla="*/ 88 h 288"/>
              <a:gd name="T48" fmla="*/ 233 w 288"/>
              <a:gd name="T49" fmla="*/ 92 h 288"/>
              <a:gd name="T50" fmla="*/ 193 w 288"/>
              <a:gd name="T51" fmla="*/ 132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88" h="288">
                <a:moveTo>
                  <a:pt x="144" y="0"/>
                </a:moveTo>
                <a:cubicBezTo>
                  <a:pt x="64" y="0"/>
                  <a:pt x="0" y="65"/>
                  <a:pt x="0" y="144"/>
                </a:cubicBezTo>
                <a:cubicBezTo>
                  <a:pt x="0" y="224"/>
                  <a:pt x="64" y="288"/>
                  <a:pt x="144" y="288"/>
                </a:cubicBezTo>
                <a:cubicBezTo>
                  <a:pt x="224" y="288"/>
                  <a:pt x="288" y="224"/>
                  <a:pt x="288" y="144"/>
                </a:cubicBezTo>
                <a:cubicBezTo>
                  <a:pt x="288" y="65"/>
                  <a:pt x="224" y="0"/>
                  <a:pt x="144" y="0"/>
                </a:cubicBezTo>
                <a:close/>
                <a:moveTo>
                  <a:pt x="193" y="132"/>
                </a:moveTo>
                <a:cubicBezTo>
                  <a:pt x="188" y="132"/>
                  <a:pt x="183" y="131"/>
                  <a:pt x="178" y="128"/>
                </a:cubicBezTo>
                <a:cubicBezTo>
                  <a:pt x="128" y="178"/>
                  <a:pt x="128" y="178"/>
                  <a:pt x="128" y="178"/>
                </a:cubicBezTo>
                <a:cubicBezTo>
                  <a:pt x="131" y="183"/>
                  <a:pt x="133" y="188"/>
                  <a:pt x="133" y="193"/>
                </a:cubicBezTo>
                <a:cubicBezTo>
                  <a:pt x="133" y="214"/>
                  <a:pt x="113" y="233"/>
                  <a:pt x="92" y="233"/>
                </a:cubicBezTo>
                <a:cubicBezTo>
                  <a:pt x="92" y="233"/>
                  <a:pt x="90" y="231"/>
                  <a:pt x="88" y="230"/>
                </a:cubicBezTo>
                <a:cubicBezTo>
                  <a:pt x="105" y="213"/>
                  <a:pt x="106" y="214"/>
                  <a:pt x="106" y="203"/>
                </a:cubicBezTo>
                <a:cubicBezTo>
                  <a:pt x="106" y="195"/>
                  <a:pt x="93" y="182"/>
                  <a:pt x="85" y="182"/>
                </a:cubicBezTo>
                <a:cubicBezTo>
                  <a:pt x="75" y="182"/>
                  <a:pt x="75" y="183"/>
                  <a:pt x="58" y="200"/>
                </a:cubicBezTo>
                <a:cubicBezTo>
                  <a:pt x="57" y="198"/>
                  <a:pt x="55" y="196"/>
                  <a:pt x="55" y="196"/>
                </a:cubicBezTo>
                <a:cubicBezTo>
                  <a:pt x="54" y="175"/>
                  <a:pt x="74" y="155"/>
                  <a:pt x="95" y="155"/>
                </a:cubicBezTo>
                <a:cubicBezTo>
                  <a:pt x="100" y="155"/>
                  <a:pt x="105" y="157"/>
                  <a:pt x="110" y="161"/>
                </a:cubicBezTo>
                <a:cubicBezTo>
                  <a:pt x="160" y="110"/>
                  <a:pt x="160" y="110"/>
                  <a:pt x="160" y="110"/>
                </a:cubicBezTo>
                <a:cubicBezTo>
                  <a:pt x="157" y="105"/>
                  <a:pt x="155" y="100"/>
                  <a:pt x="155" y="95"/>
                </a:cubicBezTo>
                <a:cubicBezTo>
                  <a:pt x="155" y="74"/>
                  <a:pt x="175" y="55"/>
                  <a:pt x="196" y="54"/>
                </a:cubicBezTo>
                <a:cubicBezTo>
                  <a:pt x="196" y="54"/>
                  <a:pt x="198" y="57"/>
                  <a:pt x="200" y="58"/>
                </a:cubicBezTo>
                <a:cubicBezTo>
                  <a:pt x="183" y="75"/>
                  <a:pt x="182" y="74"/>
                  <a:pt x="182" y="85"/>
                </a:cubicBezTo>
                <a:cubicBezTo>
                  <a:pt x="182" y="93"/>
                  <a:pt x="195" y="106"/>
                  <a:pt x="203" y="106"/>
                </a:cubicBezTo>
                <a:cubicBezTo>
                  <a:pt x="213" y="106"/>
                  <a:pt x="213" y="105"/>
                  <a:pt x="230" y="88"/>
                </a:cubicBezTo>
                <a:cubicBezTo>
                  <a:pt x="231" y="90"/>
                  <a:pt x="233" y="92"/>
                  <a:pt x="233" y="92"/>
                </a:cubicBezTo>
                <a:cubicBezTo>
                  <a:pt x="234" y="113"/>
                  <a:pt x="214" y="132"/>
                  <a:pt x="193" y="1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>
            <a:spLocks/>
          </p:cNvSpPr>
          <p:nvPr/>
        </p:nvSpPr>
        <p:spPr bwMode="auto">
          <a:xfrm>
            <a:off x="7265605" y="4270306"/>
            <a:ext cx="384348" cy="384348"/>
          </a:xfrm>
          <a:custGeom>
            <a:avLst/>
            <a:gdLst>
              <a:gd name="T0" fmla="*/ 282 w 288"/>
              <a:gd name="T1" fmla="*/ 54 h 288"/>
              <a:gd name="T2" fmla="*/ 243 w 288"/>
              <a:gd name="T3" fmla="*/ 79 h 288"/>
              <a:gd name="T4" fmla="*/ 209 w 288"/>
              <a:gd name="T5" fmla="*/ 45 h 288"/>
              <a:gd name="T6" fmla="*/ 233 w 288"/>
              <a:gd name="T7" fmla="*/ 6 h 288"/>
              <a:gd name="T8" fmla="*/ 227 w 288"/>
              <a:gd name="T9" fmla="*/ 0 h 288"/>
              <a:gd name="T10" fmla="*/ 162 w 288"/>
              <a:gd name="T11" fmla="*/ 65 h 288"/>
              <a:gd name="T12" fmla="*/ 167 w 288"/>
              <a:gd name="T13" fmla="*/ 85 h 288"/>
              <a:gd name="T14" fmla="*/ 84 w 288"/>
              <a:gd name="T15" fmla="*/ 168 h 288"/>
              <a:gd name="T16" fmla="*/ 65 w 288"/>
              <a:gd name="T17" fmla="*/ 162 h 288"/>
              <a:gd name="T18" fmla="*/ 0 w 288"/>
              <a:gd name="T19" fmla="*/ 228 h 288"/>
              <a:gd name="T20" fmla="*/ 6 w 288"/>
              <a:gd name="T21" fmla="*/ 234 h 288"/>
              <a:gd name="T22" fmla="*/ 45 w 288"/>
              <a:gd name="T23" fmla="*/ 209 h 288"/>
              <a:gd name="T24" fmla="*/ 79 w 288"/>
              <a:gd name="T25" fmla="*/ 243 h 288"/>
              <a:gd name="T26" fmla="*/ 54 w 288"/>
              <a:gd name="T27" fmla="*/ 282 h 288"/>
              <a:gd name="T28" fmla="*/ 60 w 288"/>
              <a:gd name="T29" fmla="*/ 288 h 288"/>
              <a:gd name="T30" fmla="*/ 125 w 288"/>
              <a:gd name="T31" fmla="*/ 223 h 288"/>
              <a:gd name="T32" fmla="*/ 120 w 288"/>
              <a:gd name="T33" fmla="*/ 204 h 288"/>
              <a:gd name="T34" fmla="*/ 204 w 288"/>
              <a:gd name="T35" fmla="*/ 120 h 288"/>
              <a:gd name="T36" fmla="*/ 222 w 288"/>
              <a:gd name="T37" fmla="*/ 126 h 288"/>
              <a:gd name="T38" fmla="*/ 287 w 288"/>
              <a:gd name="T39" fmla="*/ 60 h 288"/>
              <a:gd name="T40" fmla="*/ 282 w 288"/>
              <a:gd name="T41" fmla="*/ 54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88" h="288">
                <a:moveTo>
                  <a:pt x="282" y="54"/>
                </a:moveTo>
                <a:cubicBezTo>
                  <a:pt x="255" y="81"/>
                  <a:pt x="259" y="79"/>
                  <a:pt x="243" y="79"/>
                </a:cubicBezTo>
                <a:cubicBezTo>
                  <a:pt x="230" y="79"/>
                  <a:pt x="209" y="58"/>
                  <a:pt x="209" y="45"/>
                </a:cubicBezTo>
                <a:cubicBezTo>
                  <a:pt x="209" y="28"/>
                  <a:pt x="206" y="33"/>
                  <a:pt x="233" y="6"/>
                </a:cubicBezTo>
                <a:cubicBezTo>
                  <a:pt x="231" y="4"/>
                  <a:pt x="227" y="0"/>
                  <a:pt x="227" y="0"/>
                </a:cubicBezTo>
                <a:cubicBezTo>
                  <a:pt x="194" y="1"/>
                  <a:pt x="162" y="32"/>
                  <a:pt x="162" y="65"/>
                </a:cubicBezTo>
                <a:cubicBezTo>
                  <a:pt x="162" y="71"/>
                  <a:pt x="164" y="78"/>
                  <a:pt x="167" y="85"/>
                </a:cubicBezTo>
                <a:cubicBezTo>
                  <a:pt x="84" y="168"/>
                  <a:pt x="84" y="168"/>
                  <a:pt x="84" y="168"/>
                </a:cubicBezTo>
                <a:cubicBezTo>
                  <a:pt x="78" y="164"/>
                  <a:pt x="71" y="162"/>
                  <a:pt x="65" y="162"/>
                </a:cubicBezTo>
                <a:cubicBezTo>
                  <a:pt x="32" y="162"/>
                  <a:pt x="0" y="194"/>
                  <a:pt x="0" y="228"/>
                </a:cubicBezTo>
                <a:cubicBezTo>
                  <a:pt x="0" y="228"/>
                  <a:pt x="4" y="231"/>
                  <a:pt x="6" y="234"/>
                </a:cubicBezTo>
                <a:cubicBezTo>
                  <a:pt x="33" y="207"/>
                  <a:pt x="28" y="209"/>
                  <a:pt x="45" y="209"/>
                </a:cubicBezTo>
                <a:cubicBezTo>
                  <a:pt x="58" y="209"/>
                  <a:pt x="79" y="230"/>
                  <a:pt x="79" y="243"/>
                </a:cubicBezTo>
                <a:cubicBezTo>
                  <a:pt x="79" y="260"/>
                  <a:pt x="82" y="255"/>
                  <a:pt x="54" y="282"/>
                </a:cubicBezTo>
                <a:cubicBezTo>
                  <a:pt x="56" y="284"/>
                  <a:pt x="60" y="288"/>
                  <a:pt x="60" y="288"/>
                </a:cubicBezTo>
                <a:cubicBezTo>
                  <a:pt x="94" y="287"/>
                  <a:pt x="125" y="256"/>
                  <a:pt x="125" y="223"/>
                </a:cubicBezTo>
                <a:cubicBezTo>
                  <a:pt x="125" y="217"/>
                  <a:pt x="123" y="210"/>
                  <a:pt x="120" y="204"/>
                </a:cubicBezTo>
                <a:cubicBezTo>
                  <a:pt x="204" y="120"/>
                  <a:pt x="204" y="120"/>
                  <a:pt x="204" y="120"/>
                </a:cubicBezTo>
                <a:cubicBezTo>
                  <a:pt x="210" y="124"/>
                  <a:pt x="216" y="126"/>
                  <a:pt x="222" y="126"/>
                </a:cubicBezTo>
                <a:cubicBezTo>
                  <a:pt x="256" y="126"/>
                  <a:pt x="288" y="94"/>
                  <a:pt x="287" y="60"/>
                </a:cubicBezTo>
                <a:cubicBezTo>
                  <a:pt x="287" y="60"/>
                  <a:pt x="284" y="56"/>
                  <a:pt x="282" y="5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>
            <a:spLocks/>
          </p:cNvSpPr>
          <p:nvPr/>
        </p:nvSpPr>
        <p:spPr bwMode="auto">
          <a:xfrm>
            <a:off x="10115447" y="4432950"/>
            <a:ext cx="186169" cy="186169"/>
          </a:xfrm>
          <a:custGeom>
            <a:avLst/>
            <a:gdLst>
              <a:gd name="T0" fmla="*/ 49 w 62"/>
              <a:gd name="T1" fmla="*/ 9 h 62"/>
              <a:gd name="T2" fmla="*/ 27 w 62"/>
              <a:gd name="T3" fmla="*/ 31 h 62"/>
              <a:gd name="T4" fmla="*/ 24 w 62"/>
              <a:gd name="T5" fmla="*/ 27 h 62"/>
              <a:gd name="T6" fmla="*/ 45 w 62"/>
              <a:gd name="T7" fmla="*/ 6 h 62"/>
              <a:gd name="T8" fmla="*/ 39 w 62"/>
              <a:gd name="T9" fmla="*/ 0 h 62"/>
              <a:gd name="T10" fmla="*/ 11 w 62"/>
              <a:gd name="T11" fmla="*/ 28 h 62"/>
              <a:gd name="T12" fmla="*/ 11 w 62"/>
              <a:gd name="T13" fmla="*/ 28 h 62"/>
              <a:gd name="T14" fmla="*/ 11 w 62"/>
              <a:gd name="T15" fmla="*/ 28 h 62"/>
              <a:gd name="T16" fmla="*/ 11 w 62"/>
              <a:gd name="T17" fmla="*/ 28 h 62"/>
              <a:gd name="T18" fmla="*/ 11 w 62"/>
              <a:gd name="T19" fmla="*/ 28 h 62"/>
              <a:gd name="T20" fmla="*/ 0 w 62"/>
              <a:gd name="T21" fmla="*/ 62 h 62"/>
              <a:gd name="T22" fmla="*/ 35 w 62"/>
              <a:gd name="T23" fmla="*/ 51 h 62"/>
              <a:gd name="T24" fmla="*/ 35 w 62"/>
              <a:gd name="T25" fmla="*/ 51 h 62"/>
              <a:gd name="T26" fmla="*/ 35 w 62"/>
              <a:gd name="T27" fmla="*/ 51 h 62"/>
              <a:gd name="T28" fmla="*/ 35 w 62"/>
              <a:gd name="T29" fmla="*/ 51 h 62"/>
              <a:gd name="T30" fmla="*/ 35 w 62"/>
              <a:gd name="T31" fmla="*/ 51 h 62"/>
              <a:gd name="T32" fmla="*/ 62 w 62"/>
              <a:gd name="T33" fmla="*/ 23 h 62"/>
              <a:gd name="T34" fmla="*/ 49 w 62"/>
              <a:gd name="T35" fmla="*/ 9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2" h="62">
                <a:moveTo>
                  <a:pt x="49" y="9"/>
                </a:moveTo>
                <a:lnTo>
                  <a:pt x="27" y="31"/>
                </a:lnTo>
                <a:lnTo>
                  <a:pt x="24" y="27"/>
                </a:lnTo>
                <a:lnTo>
                  <a:pt x="45" y="6"/>
                </a:lnTo>
                <a:lnTo>
                  <a:pt x="39" y="0"/>
                </a:lnTo>
                <a:lnTo>
                  <a:pt x="11" y="28"/>
                </a:lnTo>
                <a:lnTo>
                  <a:pt x="11" y="28"/>
                </a:lnTo>
                <a:lnTo>
                  <a:pt x="11" y="28"/>
                </a:lnTo>
                <a:lnTo>
                  <a:pt x="11" y="28"/>
                </a:lnTo>
                <a:lnTo>
                  <a:pt x="11" y="28"/>
                </a:lnTo>
                <a:lnTo>
                  <a:pt x="0" y="62"/>
                </a:lnTo>
                <a:lnTo>
                  <a:pt x="35" y="51"/>
                </a:lnTo>
                <a:lnTo>
                  <a:pt x="35" y="51"/>
                </a:lnTo>
                <a:lnTo>
                  <a:pt x="35" y="51"/>
                </a:lnTo>
                <a:lnTo>
                  <a:pt x="35" y="51"/>
                </a:lnTo>
                <a:lnTo>
                  <a:pt x="35" y="51"/>
                </a:lnTo>
                <a:lnTo>
                  <a:pt x="62" y="23"/>
                </a:lnTo>
                <a:lnTo>
                  <a:pt x="49" y="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>
            <a:spLocks/>
          </p:cNvSpPr>
          <p:nvPr/>
        </p:nvSpPr>
        <p:spPr bwMode="auto">
          <a:xfrm>
            <a:off x="10310623" y="4306836"/>
            <a:ext cx="120109" cy="117107"/>
          </a:xfrm>
          <a:custGeom>
            <a:avLst/>
            <a:gdLst>
              <a:gd name="T0" fmla="*/ 6 w 40"/>
              <a:gd name="T1" fmla="*/ 21 h 39"/>
              <a:gd name="T2" fmla="*/ 16 w 40"/>
              <a:gd name="T3" fmla="*/ 12 h 39"/>
              <a:gd name="T4" fmla="*/ 20 w 40"/>
              <a:gd name="T5" fmla="*/ 15 h 39"/>
              <a:gd name="T6" fmla="*/ 10 w 40"/>
              <a:gd name="T7" fmla="*/ 25 h 39"/>
              <a:gd name="T8" fmla="*/ 24 w 40"/>
              <a:gd name="T9" fmla="*/ 39 h 39"/>
              <a:gd name="T10" fmla="*/ 40 w 40"/>
              <a:gd name="T11" fmla="*/ 23 h 39"/>
              <a:gd name="T12" fmla="*/ 16 w 40"/>
              <a:gd name="T13" fmla="*/ 0 h 39"/>
              <a:gd name="T14" fmla="*/ 0 w 40"/>
              <a:gd name="T15" fmla="*/ 16 h 39"/>
              <a:gd name="T16" fmla="*/ 6 w 40"/>
              <a:gd name="T17" fmla="*/ 21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" h="39">
                <a:moveTo>
                  <a:pt x="6" y="21"/>
                </a:moveTo>
                <a:lnTo>
                  <a:pt x="16" y="12"/>
                </a:lnTo>
                <a:lnTo>
                  <a:pt x="20" y="15"/>
                </a:lnTo>
                <a:lnTo>
                  <a:pt x="10" y="25"/>
                </a:lnTo>
                <a:lnTo>
                  <a:pt x="24" y="39"/>
                </a:lnTo>
                <a:lnTo>
                  <a:pt x="40" y="23"/>
                </a:lnTo>
                <a:lnTo>
                  <a:pt x="16" y="0"/>
                </a:lnTo>
                <a:lnTo>
                  <a:pt x="0" y="16"/>
                </a:lnTo>
                <a:lnTo>
                  <a:pt x="6" y="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>
            <a:spLocks/>
          </p:cNvSpPr>
          <p:nvPr/>
        </p:nvSpPr>
        <p:spPr bwMode="auto">
          <a:xfrm>
            <a:off x="10382688" y="4234771"/>
            <a:ext cx="117105" cy="117107"/>
          </a:xfrm>
          <a:custGeom>
            <a:avLst/>
            <a:gdLst>
              <a:gd name="T0" fmla="*/ 15 w 39"/>
              <a:gd name="T1" fmla="*/ 0 h 39"/>
              <a:gd name="T2" fmla="*/ 0 w 39"/>
              <a:gd name="T3" fmla="*/ 16 h 39"/>
              <a:gd name="T4" fmla="*/ 23 w 39"/>
              <a:gd name="T5" fmla="*/ 39 h 39"/>
              <a:gd name="T6" fmla="*/ 39 w 39"/>
              <a:gd name="T7" fmla="*/ 24 h 39"/>
              <a:gd name="T8" fmla="*/ 15 w 39"/>
              <a:gd name="T9" fmla="*/ 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" h="39">
                <a:moveTo>
                  <a:pt x="15" y="0"/>
                </a:moveTo>
                <a:lnTo>
                  <a:pt x="0" y="16"/>
                </a:lnTo>
                <a:lnTo>
                  <a:pt x="23" y="39"/>
                </a:lnTo>
                <a:lnTo>
                  <a:pt x="39" y="24"/>
                </a:lnTo>
                <a:lnTo>
                  <a:pt x="1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>
            <a:spLocks/>
          </p:cNvSpPr>
          <p:nvPr/>
        </p:nvSpPr>
        <p:spPr bwMode="auto">
          <a:xfrm>
            <a:off x="10115447" y="4234771"/>
            <a:ext cx="384348" cy="384348"/>
          </a:xfrm>
          <a:custGeom>
            <a:avLst/>
            <a:gdLst>
              <a:gd name="T0" fmla="*/ 223 w 288"/>
              <a:gd name="T1" fmla="*/ 162 h 287"/>
              <a:gd name="T2" fmla="*/ 203 w 288"/>
              <a:gd name="T3" fmla="*/ 167 h 287"/>
              <a:gd name="T4" fmla="*/ 120 w 288"/>
              <a:gd name="T5" fmla="*/ 84 h 287"/>
              <a:gd name="T6" fmla="*/ 125 w 288"/>
              <a:gd name="T7" fmla="*/ 65 h 287"/>
              <a:gd name="T8" fmla="*/ 61 w 288"/>
              <a:gd name="T9" fmla="*/ 0 h 287"/>
              <a:gd name="T10" fmla="*/ 60 w 288"/>
              <a:gd name="T11" fmla="*/ 0 h 287"/>
              <a:gd name="T12" fmla="*/ 54 w 288"/>
              <a:gd name="T13" fmla="*/ 6 h 287"/>
              <a:gd name="T14" fmla="*/ 79 w 288"/>
              <a:gd name="T15" fmla="*/ 44 h 287"/>
              <a:gd name="T16" fmla="*/ 45 w 288"/>
              <a:gd name="T17" fmla="*/ 78 h 287"/>
              <a:gd name="T18" fmla="*/ 38 w 288"/>
              <a:gd name="T19" fmla="*/ 79 h 287"/>
              <a:gd name="T20" fmla="*/ 6 w 288"/>
              <a:gd name="T21" fmla="*/ 54 h 287"/>
              <a:gd name="T22" fmla="*/ 0 w 288"/>
              <a:gd name="T23" fmla="*/ 60 h 287"/>
              <a:gd name="T24" fmla="*/ 65 w 288"/>
              <a:gd name="T25" fmla="*/ 125 h 287"/>
              <a:gd name="T26" fmla="*/ 84 w 288"/>
              <a:gd name="T27" fmla="*/ 120 h 287"/>
              <a:gd name="T28" fmla="*/ 167 w 288"/>
              <a:gd name="T29" fmla="*/ 203 h 287"/>
              <a:gd name="T30" fmla="*/ 162 w 288"/>
              <a:gd name="T31" fmla="*/ 222 h 287"/>
              <a:gd name="T32" fmla="*/ 227 w 288"/>
              <a:gd name="T33" fmla="*/ 287 h 287"/>
              <a:gd name="T34" fmla="*/ 227 w 288"/>
              <a:gd name="T35" fmla="*/ 287 h 287"/>
              <a:gd name="T36" fmla="*/ 233 w 288"/>
              <a:gd name="T37" fmla="*/ 281 h 287"/>
              <a:gd name="T38" fmla="*/ 209 w 288"/>
              <a:gd name="T39" fmla="*/ 243 h 287"/>
              <a:gd name="T40" fmla="*/ 243 w 288"/>
              <a:gd name="T41" fmla="*/ 208 h 287"/>
              <a:gd name="T42" fmla="*/ 250 w 288"/>
              <a:gd name="T43" fmla="*/ 208 h 287"/>
              <a:gd name="T44" fmla="*/ 282 w 288"/>
              <a:gd name="T45" fmla="*/ 233 h 287"/>
              <a:gd name="T46" fmla="*/ 288 w 288"/>
              <a:gd name="T47" fmla="*/ 227 h 287"/>
              <a:gd name="T48" fmla="*/ 223 w 288"/>
              <a:gd name="T49" fmla="*/ 162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88" h="287">
                <a:moveTo>
                  <a:pt x="223" y="162"/>
                </a:moveTo>
                <a:cubicBezTo>
                  <a:pt x="216" y="162"/>
                  <a:pt x="210" y="164"/>
                  <a:pt x="203" y="167"/>
                </a:cubicBezTo>
                <a:cubicBezTo>
                  <a:pt x="120" y="84"/>
                  <a:pt x="120" y="84"/>
                  <a:pt x="120" y="84"/>
                </a:cubicBezTo>
                <a:cubicBezTo>
                  <a:pt x="123" y="77"/>
                  <a:pt x="125" y="71"/>
                  <a:pt x="125" y="65"/>
                </a:cubicBezTo>
                <a:cubicBezTo>
                  <a:pt x="125" y="32"/>
                  <a:pt x="94" y="0"/>
                  <a:pt x="61" y="0"/>
                </a:cubicBezTo>
                <a:cubicBezTo>
                  <a:pt x="61" y="0"/>
                  <a:pt x="60" y="0"/>
                  <a:pt x="60" y="0"/>
                </a:cubicBezTo>
                <a:cubicBezTo>
                  <a:pt x="60" y="0"/>
                  <a:pt x="56" y="3"/>
                  <a:pt x="54" y="6"/>
                </a:cubicBezTo>
                <a:cubicBezTo>
                  <a:pt x="81" y="32"/>
                  <a:pt x="79" y="28"/>
                  <a:pt x="79" y="44"/>
                </a:cubicBezTo>
                <a:cubicBezTo>
                  <a:pt x="79" y="57"/>
                  <a:pt x="58" y="78"/>
                  <a:pt x="45" y="78"/>
                </a:cubicBezTo>
                <a:cubicBezTo>
                  <a:pt x="42" y="78"/>
                  <a:pt x="40" y="79"/>
                  <a:pt x="38" y="79"/>
                </a:cubicBezTo>
                <a:cubicBezTo>
                  <a:pt x="29" y="79"/>
                  <a:pt x="29" y="77"/>
                  <a:pt x="6" y="54"/>
                </a:cubicBezTo>
                <a:cubicBezTo>
                  <a:pt x="4" y="56"/>
                  <a:pt x="0" y="60"/>
                  <a:pt x="0" y="60"/>
                </a:cubicBezTo>
                <a:cubicBezTo>
                  <a:pt x="0" y="93"/>
                  <a:pt x="32" y="125"/>
                  <a:pt x="65" y="125"/>
                </a:cubicBezTo>
                <a:cubicBezTo>
                  <a:pt x="71" y="125"/>
                  <a:pt x="78" y="123"/>
                  <a:pt x="84" y="120"/>
                </a:cubicBezTo>
                <a:cubicBezTo>
                  <a:pt x="167" y="203"/>
                  <a:pt x="167" y="203"/>
                  <a:pt x="167" y="203"/>
                </a:cubicBezTo>
                <a:cubicBezTo>
                  <a:pt x="164" y="210"/>
                  <a:pt x="162" y="216"/>
                  <a:pt x="162" y="222"/>
                </a:cubicBezTo>
                <a:cubicBezTo>
                  <a:pt x="162" y="255"/>
                  <a:pt x="194" y="287"/>
                  <a:pt x="227" y="287"/>
                </a:cubicBezTo>
                <a:cubicBezTo>
                  <a:pt x="227" y="287"/>
                  <a:pt x="227" y="287"/>
                  <a:pt x="227" y="287"/>
                </a:cubicBezTo>
                <a:cubicBezTo>
                  <a:pt x="228" y="287"/>
                  <a:pt x="231" y="283"/>
                  <a:pt x="233" y="281"/>
                </a:cubicBezTo>
                <a:cubicBezTo>
                  <a:pt x="207" y="255"/>
                  <a:pt x="209" y="259"/>
                  <a:pt x="209" y="243"/>
                </a:cubicBezTo>
                <a:cubicBezTo>
                  <a:pt x="209" y="229"/>
                  <a:pt x="230" y="208"/>
                  <a:pt x="243" y="208"/>
                </a:cubicBezTo>
                <a:cubicBezTo>
                  <a:pt x="246" y="208"/>
                  <a:pt x="248" y="208"/>
                  <a:pt x="250" y="208"/>
                </a:cubicBezTo>
                <a:cubicBezTo>
                  <a:pt x="259" y="208"/>
                  <a:pt x="259" y="210"/>
                  <a:pt x="282" y="233"/>
                </a:cubicBezTo>
                <a:cubicBezTo>
                  <a:pt x="284" y="231"/>
                  <a:pt x="288" y="227"/>
                  <a:pt x="288" y="227"/>
                </a:cubicBezTo>
                <a:cubicBezTo>
                  <a:pt x="287" y="194"/>
                  <a:pt x="256" y="162"/>
                  <a:pt x="223" y="16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450937" y="4231769"/>
            <a:ext cx="384348" cy="384348"/>
          </a:xfrm>
          <a:custGeom>
            <a:avLst/>
            <a:gdLst>
              <a:gd name="T0" fmla="*/ 128 w 128"/>
              <a:gd name="T1" fmla="*/ 31 h 128"/>
              <a:gd name="T2" fmla="*/ 97 w 128"/>
              <a:gd name="T3" fmla="*/ 0 h 128"/>
              <a:gd name="T4" fmla="*/ 15 w 128"/>
              <a:gd name="T5" fmla="*/ 83 h 128"/>
              <a:gd name="T6" fmla="*/ 15 w 128"/>
              <a:gd name="T7" fmla="*/ 83 h 128"/>
              <a:gd name="T8" fmla="*/ 15 w 128"/>
              <a:gd name="T9" fmla="*/ 83 h 128"/>
              <a:gd name="T10" fmla="*/ 15 w 128"/>
              <a:gd name="T11" fmla="*/ 83 h 128"/>
              <a:gd name="T12" fmla="*/ 15 w 128"/>
              <a:gd name="T13" fmla="*/ 83 h 128"/>
              <a:gd name="T14" fmla="*/ 0 w 128"/>
              <a:gd name="T15" fmla="*/ 128 h 128"/>
              <a:gd name="T16" fmla="*/ 45 w 128"/>
              <a:gd name="T17" fmla="*/ 114 h 128"/>
              <a:gd name="T18" fmla="*/ 45 w 128"/>
              <a:gd name="T19" fmla="*/ 114 h 128"/>
              <a:gd name="T20" fmla="*/ 45 w 128"/>
              <a:gd name="T21" fmla="*/ 114 h 128"/>
              <a:gd name="T22" fmla="*/ 45 w 128"/>
              <a:gd name="T23" fmla="*/ 114 h 128"/>
              <a:gd name="T24" fmla="*/ 128 w 128"/>
              <a:gd name="T25" fmla="*/ 31 h 128"/>
              <a:gd name="T26" fmla="*/ 11 w 128"/>
              <a:gd name="T27" fmla="*/ 117 h 128"/>
              <a:gd name="T28" fmla="*/ 21 w 128"/>
              <a:gd name="T29" fmla="*/ 86 h 128"/>
              <a:gd name="T30" fmla="*/ 41 w 128"/>
              <a:gd name="T31" fmla="*/ 107 h 128"/>
              <a:gd name="T32" fmla="*/ 11 w 128"/>
              <a:gd name="T33" fmla="*/ 117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28" h="128">
                <a:moveTo>
                  <a:pt x="128" y="31"/>
                </a:moveTo>
                <a:lnTo>
                  <a:pt x="97" y="0"/>
                </a:lnTo>
                <a:lnTo>
                  <a:pt x="15" y="83"/>
                </a:lnTo>
                <a:lnTo>
                  <a:pt x="15" y="83"/>
                </a:lnTo>
                <a:lnTo>
                  <a:pt x="15" y="83"/>
                </a:lnTo>
                <a:lnTo>
                  <a:pt x="15" y="83"/>
                </a:lnTo>
                <a:lnTo>
                  <a:pt x="15" y="83"/>
                </a:lnTo>
                <a:lnTo>
                  <a:pt x="0" y="128"/>
                </a:lnTo>
                <a:lnTo>
                  <a:pt x="45" y="114"/>
                </a:lnTo>
                <a:lnTo>
                  <a:pt x="45" y="114"/>
                </a:lnTo>
                <a:lnTo>
                  <a:pt x="45" y="114"/>
                </a:lnTo>
                <a:lnTo>
                  <a:pt x="45" y="114"/>
                </a:lnTo>
                <a:lnTo>
                  <a:pt x="128" y="31"/>
                </a:lnTo>
                <a:close/>
                <a:moveTo>
                  <a:pt x="11" y="117"/>
                </a:moveTo>
                <a:lnTo>
                  <a:pt x="21" y="86"/>
                </a:lnTo>
                <a:lnTo>
                  <a:pt x="41" y="107"/>
                </a:lnTo>
                <a:lnTo>
                  <a:pt x="11" y="11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>
            <a:spLocks/>
          </p:cNvSpPr>
          <p:nvPr/>
        </p:nvSpPr>
        <p:spPr bwMode="auto">
          <a:xfrm>
            <a:off x="4404569" y="1932343"/>
            <a:ext cx="330299" cy="333303"/>
          </a:xfrm>
          <a:custGeom>
            <a:avLst/>
            <a:gdLst>
              <a:gd name="T0" fmla="*/ 217 w 248"/>
              <a:gd name="T1" fmla="*/ 206 h 248"/>
              <a:gd name="T2" fmla="*/ 206 w 248"/>
              <a:gd name="T3" fmla="*/ 217 h 248"/>
              <a:gd name="T4" fmla="*/ 41 w 248"/>
              <a:gd name="T5" fmla="*/ 217 h 248"/>
              <a:gd name="T6" fmla="*/ 31 w 248"/>
              <a:gd name="T7" fmla="*/ 206 h 248"/>
              <a:gd name="T8" fmla="*/ 31 w 248"/>
              <a:gd name="T9" fmla="*/ 41 h 248"/>
              <a:gd name="T10" fmla="*/ 41 w 248"/>
              <a:gd name="T11" fmla="*/ 31 h 248"/>
              <a:gd name="T12" fmla="*/ 184 w 248"/>
              <a:gd name="T13" fmla="*/ 31 h 248"/>
              <a:gd name="T14" fmla="*/ 214 w 248"/>
              <a:gd name="T15" fmla="*/ 0 h 248"/>
              <a:gd name="T16" fmla="*/ 206 w 248"/>
              <a:gd name="T17" fmla="*/ 0 h 248"/>
              <a:gd name="T18" fmla="*/ 41 w 248"/>
              <a:gd name="T19" fmla="*/ 0 h 248"/>
              <a:gd name="T20" fmla="*/ 0 w 248"/>
              <a:gd name="T21" fmla="*/ 41 h 248"/>
              <a:gd name="T22" fmla="*/ 0 w 248"/>
              <a:gd name="T23" fmla="*/ 206 h 248"/>
              <a:gd name="T24" fmla="*/ 41 w 248"/>
              <a:gd name="T25" fmla="*/ 248 h 248"/>
              <a:gd name="T26" fmla="*/ 206 w 248"/>
              <a:gd name="T27" fmla="*/ 248 h 248"/>
              <a:gd name="T28" fmla="*/ 248 w 248"/>
              <a:gd name="T29" fmla="*/ 206 h 248"/>
              <a:gd name="T30" fmla="*/ 248 w 248"/>
              <a:gd name="T31" fmla="*/ 115 h 248"/>
              <a:gd name="T32" fmla="*/ 217 w 248"/>
              <a:gd name="T33" fmla="*/ 146 h 248"/>
              <a:gd name="T34" fmla="*/ 217 w 248"/>
              <a:gd name="T35" fmla="*/ 206 h 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48" h="248">
                <a:moveTo>
                  <a:pt x="217" y="206"/>
                </a:moveTo>
                <a:cubicBezTo>
                  <a:pt x="217" y="212"/>
                  <a:pt x="212" y="217"/>
                  <a:pt x="206" y="217"/>
                </a:cubicBezTo>
                <a:cubicBezTo>
                  <a:pt x="41" y="217"/>
                  <a:pt x="41" y="217"/>
                  <a:pt x="41" y="217"/>
                </a:cubicBezTo>
                <a:cubicBezTo>
                  <a:pt x="35" y="217"/>
                  <a:pt x="31" y="212"/>
                  <a:pt x="31" y="206"/>
                </a:cubicBezTo>
                <a:cubicBezTo>
                  <a:pt x="31" y="41"/>
                  <a:pt x="31" y="41"/>
                  <a:pt x="31" y="41"/>
                </a:cubicBezTo>
                <a:cubicBezTo>
                  <a:pt x="31" y="35"/>
                  <a:pt x="35" y="31"/>
                  <a:pt x="41" y="31"/>
                </a:cubicBezTo>
                <a:cubicBezTo>
                  <a:pt x="184" y="31"/>
                  <a:pt x="184" y="31"/>
                  <a:pt x="184" y="31"/>
                </a:cubicBezTo>
                <a:cubicBezTo>
                  <a:pt x="214" y="0"/>
                  <a:pt x="214" y="0"/>
                  <a:pt x="214" y="0"/>
                </a:cubicBezTo>
                <a:cubicBezTo>
                  <a:pt x="212" y="0"/>
                  <a:pt x="209" y="0"/>
                  <a:pt x="206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18" y="0"/>
                  <a:pt x="0" y="18"/>
                  <a:pt x="0" y="41"/>
                </a:cubicBezTo>
                <a:cubicBezTo>
                  <a:pt x="0" y="206"/>
                  <a:pt x="0" y="206"/>
                  <a:pt x="0" y="206"/>
                </a:cubicBezTo>
                <a:cubicBezTo>
                  <a:pt x="0" y="229"/>
                  <a:pt x="18" y="248"/>
                  <a:pt x="41" y="248"/>
                </a:cubicBezTo>
                <a:cubicBezTo>
                  <a:pt x="206" y="248"/>
                  <a:pt x="206" y="248"/>
                  <a:pt x="206" y="248"/>
                </a:cubicBezTo>
                <a:cubicBezTo>
                  <a:pt x="229" y="248"/>
                  <a:pt x="248" y="229"/>
                  <a:pt x="248" y="206"/>
                </a:cubicBezTo>
                <a:cubicBezTo>
                  <a:pt x="248" y="115"/>
                  <a:pt x="248" y="115"/>
                  <a:pt x="248" y="115"/>
                </a:cubicBezTo>
                <a:cubicBezTo>
                  <a:pt x="217" y="146"/>
                  <a:pt x="217" y="146"/>
                  <a:pt x="217" y="146"/>
                </a:cubicBezTo>
                <a:lnTo>
                  <a:pt x="217" y="20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542694" y="1935345"/>
            <a:ext cx="246223" cy="246223"/>
          </a:xfrm>
          <a:custGeom>
            <a:avLst/>
            <a:gdLst>
              <a:gd name="T0" fmla="*/ 9 w 82"/>
              <a:gd name="T1" fmla="*/ 52 h 82"/>
              <a:gd name="T2" fmla="*/ 9 w 82"/>
              <a:gd name="T3" fmla="*/ 52 h 82"/>
              <a:gd name="T4" fmla="*/ 9 w 82"/>
              <a:gd name="T5" fmla="*/ 52 h 82"/>
              <a:gd name="T6" fmla="*/ 9 w 82"/>
              <a:gd name="T7" fmla="*/ 52 h 82"/>
              <a:gd name="T8" fmla="*/ 0 w 82"/>
              <a:gd name="T9" fmla="*/ 82 h 82"/>
              <a:gd name="T10" fmla="*/ 29 w 82"/>
              <a:gd name="T11" fmla="*/ 72 h 82"/>
              <a:gd name="T12" fmla="*/ 29 w 82"/>
              <a:gd name="T13" fmla="*/ 72 h 82"/>
              <a:gd name="T14" fmla="*/ 29 w 82"/>
              <a:gd name="T15" fmla="*/ 72 h 82"/>
              <a:gd name="T16" fmla="*/ 29 w 82"/>
              <a:gd name="T17" fmla="*/ 72 h 82"/>
              <a:gd name="T18" fmla="*/ 82 w 82"/>
              <a:gd name="T19" fmla="*/ 19 h 82"/>
              <a:gd name="T20" fmla="*/ 62 w 82"/>
              <a:gd name="T21" fmla="*/ 0 h 82"/>
              <a:gd name="T22" fmla="*/ 9 w 82"/>
              <a:gd name="T23" fmla="*/ 52 h 82"/>
              <a:gd name="T24" fmla="*/ 9 w 82"/>
              <a:gd name="T25" fmla="*/ 52 h 82"/>
              <a:gd name="T26" fmla="*/ 27 w 82"/>
              <a:gd name="T27" fmla="*/ 68 h 82"/>
              <a:gd name="T28" fmla="*/ 7 w 82"/>
              <a:gd name="T29" fmla="*/ 75 h 82"/>
              <a:gd name="T30" fmla="*/ 13 w 82"/>
              <a:gd name="T31" fmla="*/ 55 h 82"/>
              <a:gd name="T32" fmla="*/ 27 w 82"/>
              <a:gd name="T33" fmla="*/ 68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82" h="82">
                <a:moveTo>
                  <a:pt x="9" y="52"/>
                </a:moveTo>
                <a:lnTo>
                  <a:pt x="9" y="52"/>
                </a:lnTo>
                <a:lnTo>
                  <a:pt x="9" y="52"/>
                </a:lnTo>
                <a:lnTo>
                  <a:pt x="9" y="52"/>
                </a:lnTo>
                <a:lnTo>
                  <a:pt x="0" y="82"/>
                </a:lnTo>
                <a:lnTo>
                  <a:pt x="29" y="72"/>
                </a:lnTo>
                <a:lnTo>
                  <a:pt x="29" y="72"/>
                </a:lnTo>
                <a:lnTo>
                  <a:pt x="29" y="72"/>
                </a:lnTo>
                <a:lnTo>
                  <a:pt x="29" y="72"/>
                </a:lnTo>
                <a:lnTo>
                  <a:pt x="82" y="19"/>
                </a:lnTo>
                <a:lnTo>
                  <a:pt x="62" y="0"/>
                </a:lnTo>
                <a:lnTo>
                  <a:pt x="9" y="52"/>
                </a:lnTo>
                <a:lnTo>
                  <a:pt x="9" y="52"/>
                </a:lnTo>
                <a:close/>
                <a:moveTo>
                  <a:pt x="27" y="68"/>
                </a:moveTo>
                <a:lnTo>
                  <a:pt x="7" y="75"/>
                </a:lnTo>
                <a:lnTo>
                  <a:pt x="13" y="55"/>
                </a:lnTo>
                <a:lnTo>
                  <a:pt x="27" y="6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>
            <a:spLocks/>
          </p:cNvSpPr>
          <p:nvPr/>
        </p:nvSpPr>
        <p:spPr bwMode="auto">
          <a:xfrm>
            <a:off x="10115447" y="1906821"/>
            <a:ext cx="387350" cy="387350"/>
          </a:xfrm>
          <a:custGeom>
            <a:avLst/>
            <a:gdLst>
              <a:gd name="T0" fmla="*/ 280 w 291"/>
              <a:gd name="T1" fmla="*/ 31 h 290"/>
              <a:gd name="T2" fmla="*/ 260 w 291"/>
              <a:gd name="T3" fmla="*/ 11 h 290"/>
              <a:gd name="T4" fmla="*/ 222 w 291"/>
              <a:gd name="T5" fmla="*/ 11 h 290"/>
              <a:gd name="T6" fmla="*/ 137 w 291"/>
              <a:gd name="T7" fmla="*/ 96 h 290"/>
              <a:gd name="T8" fmla="*/ 133 w 291"/>
              <a:gd name="T9" fmla="*/ 113 h 290"/>
              <a:gd name="T10" fmla="*/ 116 w 291"/>
              <a:gd name="T11" fmla="*/ 116 h 290"/>
              <a:gd name="T12" fmla="*/ 109 w 291"/>
              <a:gd name="T13" fmla="*/ 124 h 290"/>
              <a:gd name="T14" fmla="*/ 109 w 291"/>
              <a:gd name="T15" fmla="*/ 162 h 290"/>
              <a:gd name="T16" fmla="*/ 110 w 291"/>
              <a:gd name="T17" fmla="*/ 164 h 290"/>
              <a:gd name="T18" fmla="*/ 44 w 291"/>
              <a:gd name="T19" fmla="*/ 230 h 290"/>
              <a:gd name="T20" fmla="*/ 26 w 291"/>
              <a:gd name="T21" fmla="*/ 237 h 290"/>
              <a:gd name="T22" fmla="*/ 0 w 291"/>
              <a:gd name="T23" fmla="*/ 274 h 290"/>
              <a:gd name="T24" fmla="*/ 17 w 291"/>
              <a:gd name="T25" fmla="*/ 290 h 290"/>
              <a:gd name="T26" fmla="*/ 54 w 291"/>
              <a:gd name="T27" fmla="*/ 264 h 290"/>
              <a:gd name="T28" fmla="*/ 61 w 291"/>
              <a:gd name="T29" fmla="*/ 247 h 290"/>
              <a:gd name="T30" fmla="*/ 127 w 291"/>
              <a:gd name="T31" fmla="*/ 180 h 290"/>
              <a:gd name="T32" fmla="*/ 129 w 291"/>
              <a:gd name="T33" fmla="*/ 182 h 290"/>
              <a:gd name="T34" fmla="*/ 167 w 291"/>
              <a:gd name="T35" fmla="*/ 182 h 290"/>
              <a:gd name="T36" fmla="*/ 175 w 291"/>
              <a:gd name="T37" fmla="*/ 175 h 290"/>
              <a:gd name="T38" fmla="*/ 178 w 291"/>
              <a:gd name="T39" fmla="*/ 158 h 290"/>
              <a:gd name="T40" fmla="*/ 195 w 291"/>
              <a:gd name="T41" fmla="*/ 155 h 290"/>
              <a:gd name="T42" fmla="*/ 280 w 291"/>
              <a:gd name="T43" fmla="*/ 69 h 290"/>
              <a:gd name="T44" fmla="*/ 280 w 291"/>
              <a:gd name="T45" fmla="*/ 31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91" h="290">
                <a:moveTo>
                  <a:pt x="280" y="31"/>
                </a:moveTo>
                <a:cubicBezTo>
                  <a:pt x="260" y="11"/>
                  <a:pt x="260" y="11"/>
                  <a:pt x="260" y="11"/>
                </a:cubicBezTo>
                <a:cubicBezTo>
                  <a:pt x="250" y="0"/>
                  <a:pt x="232" y="0"/>
                  <a:pt x="222" y="11"/>
                </a:cubicBezTo>
                <a:cubicBezTo>
                  <a:pt x="137" y="96"/>
                  <a:pt x="137" y="96"/>
                  <a:pt x="137" y="96"/>
                </a:cubicBezTo>
                <a:cubicBezTo>
                  <a:pt x="139" y="101"/>
                  <a:pt x="137" y="109"/>
                  <a:pt x="133" y="113"/>
                </a:cubicBezTo>
                <a:cubicBezTo>
                  <a:pt x="129" y="117"/>
                  <a:pt x="122" y="119"/>
                  <a:pt x="116" y="116"/>
                </a:cubicBezTo>
                <a:cubicBezTo>
                  <a:pt x="109" y="124"/>
                  <a:pt x="109" y="124"/>
                  <a:pt x="109" y="124"/>
                </a:cubicBezTo>
                <a:cubicBezTo>
                  <a:pt x="98" y="134"/>
                  <a:pt x="98" y="152"/>
                  <a:pt x="109" y="162"/>
                </a:cubicBezTo>
                <a:cubicBezTo>
                  <a:pt x="110" y="164"/>
                  <a:pt x="110" y="164"/>
                  <a:pt x="110" y="164"/>
                </a:cubicBezTo>
                <a:cubicBezTo>
                  <a:pt x="44" y="230"/>
                  <a:pt x="44" y="230"/>
                  <a:pt x="44" y="230"/>
                </a:cubicBezTo>
                <a:cubicBezTo>
                  <a:pt x="26" y="237"/>
                  <a:pt x="26" y="237"/>
                  <a:pt x="26" y="237"/>
                </a:cubicBezTo>
                <a:cubicBezTo>
                  <a:pt x="0" y="274"/>
                  <a:pt x="0" y="274"/>
                  <a:pt x="0" y="274"/>
                </a:cubicBezTo>
                <a:cubicBezTo>
                  <a:pt x="17" y="290"/>
                  <a:pt x="17" y="290"/>
                  <a:pt x="17" y="290"/>
                </a:cubicBezTo>
                <a:cubicBezTo>
                  <a:pt x="54" y="264"/>
                  <a:pt x="54" y="264"/>
                  <a:pt x="54" y="264"/>
                </a:cubicBezTo>
                <a:cubicBezTo>
                  <a:pt x="61" y="247"/>
                  <a:pt x="61" y="247"/>
                  <a:pt x="61" y="247"/>
                </a:cubicBezTo>
                <a:cubicBezTo>
                  <a:pt x="127" y="180"/>
                  <a:pt x="127" y="180"/>
                  <a:pt x="127" y="180"/>
                </a:cubicBezTo>
                <a:cubicBezTo>
                  <a:pt x="129" y="182"/>
                  <a:pt x="129" y="182"/>
                  <a:pt x="129" y="182"/>
                </a:cubicBezTo>
                <a:cubicBezTo>
                  <a:pt x="139" y="193"/>
                  <a:pt x="157" y="193"/>
                  <a:pt x="167" y="182"/>
                </a:cubicBezTo>
                <a:cubicBezTo>
                  <a:pt x="175" y="175"/>
                  <a:pt x="175" y="175"/>
                  <a:pt x="175" y="175"/>
                </a:cubicBezTo>
                <a:cubicBezTo>
                  <a:pt x="172" y="170"/>
                  <a:pt x="174" y="162"/>
                  <a:pt x="178" y="158"/>
                </a:cubicBezTo>
                <a:cubicBezTo>
                  <a:pt x="182" y="154"/>
                  <a:pt x="190" y="152"/>
                  <a:pt x="195" y="155"/>
                </a:cubicBezTo>
                <a:cubicBezTo>
                  <a:pt x="280" y="69"/>
                  <a:pt x="280" y="69"/>
                  <a:pt x="280" y="69"/>
                </a:cubicBezTo>
                <a:cubicBezTo>
                  <a:pt x="291" y="59"/>
                  <a:pt x="291" y="42"/>
                  <a:pt x="280" y="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566668" y="2749928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1116849" y="3099333"/>
            <a:ext cx="1384263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zh-CN" altLang="en-US" sz="12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3427702" y="2749928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3977883" y="3099333"/>
            <a:ext cx="1384263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6296593" y="2749928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6846774" y="3099333"/>
            <a:ext cx="1384263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9135921" y="2749928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9686102" y="3099333"/>
            <a:ext cx="1384263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，你就能学会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566668" y="5091374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1116849" y="5440779"/>
            <a:ext cx="1384263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3427702" y="5091374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3977883" y="5440779"/>
            <a:ext cx="1384263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6296593" y="5091374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6846774" y="5440779"/>
            <a:ext cx="1384263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9135921" y="5091374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9686102" y="5440779"/>
            <a:ext cx="1384263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7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7649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7" y="-297"/>
            <a:ext cx="12144285" cy="6858594"/>
          </a:xfrm>
          <a:prstGeom prst="rect">
            <a:avLst/>
          </a:prstGeom>
        </p:spPr>
      </p:pic>
      <p:sp>
        <p:nvSpPr>
          <p:cNvPr id="3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49634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50714" y="304801"/>
            <a:ext cx="742950" cy="495300"/>
            <a:chOff x="431663" y="266700"/>
            <a:chExt cx="952705" cy="63513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431663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749231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1104093" y="379581"/>
            <a:ext cx="329779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单击此处添加标题</a:t>
            </a:r>
            <a:endParaRPr lang="en-US" sz="2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7019200" y="2405220"/>
            <a:ext cx="1982015" cy="862750"/>
          </a:xfrm>
          <a:prstGeom prst="bentConnector3">
            <a:avLst>
              <a:gd name="adj1" fmla="val 50000"/>
            </a:avLst>
          </a:prstGeom>
          <a:noFill/>
          <a:ln w="12700" cap="flat" cmpd="sng" algn="ctr">
            <a:solidFill>
              <a:srgbClr val="ADBACA"/>
            </a:solidFill>
            <a:prstDash val="solid"/>
            <a:miter lim="800000"/>
            <a:headEnd type="oval" w="med" len="med"/>
            <a:tailEnd type="triangle" w="med" len="med"/>
          </a:ln>
          <a:effectLst/>
        </p:spPr>
      </p:cxnSp>
      <p:cxnSp>
        <p:nvCxnSpPr>
          <p:cNvPr id="9" name="出自【趣你的PPT】(微信:qunideppt)：最优质的PPT资源库"/>
          <p:cNvCxnSpPr/>
          <p:nvPr/>
        </p:nvCxnSpPr>
        <p:spPr>
          <a:xfrm flipV="1">
            <a:off x="7019200" y="4280644"/>
            <a:ext cx="1982015" cy="862750"/>
          </a:xfrm>
          <a:prstGeom prst="bentConnector3">
            <a:avLst>
              <a:gd name="adj1" fmla="val 50000"/>
            </a:avLst>
          </a:prstGeom>
          <a:noFill/>
          <a:ln w="12700" cap="flat" cmpd="sng" algn="ctr">
            <a:solidFill>
              <a:srgbClr val="ADBACA"/>
            </a:solidFill>
            <a:prstDash val="solid"/>
            <a:miter lim="800000"/>
            <a:headEnd type="oval" w="med" len="med"/>
            <a:tailEnd type="triangle" w="med" len="med"/>
          </a:ln>
          <a:effectLst/>
        </p:spPr>
      </p:cxnSp>
      <p:cxnSp>
        <p:nvCxnSpPr>
          <p:cNvPr id="10" name="出自【趣你的PPT】(微信:qunideppt)：最优质的PPT资源库"/>
          <p:cNvCxnSpPr/>
          <p:nvPr/>
        </p:nvCxnSpPr>
        <p:spPr>
          <a:xfrm>
            <a:off x="7019200" y="3783192"/>
            <a:ext cx="1982015" cy="1967"/>
          </a:xfrm>
          <a:prstGeom prst="line">
            <a:avLst/>
          </a:prstGeom>
          <a:noFill/>
          <a:ln w="12700" cap="flat" cmpd="sng" algn="ctr">
            <a:solidFill>
              <a:srgbClr val="ADBACA"/>
            </a:solidFill>
            <a:prstDash val="solid"/>
            <a:miter lim="800000"/>
            <a:headEnd type="oval" w="med" len="med"/>
            <a:tailEnd type="triangle" w="med" len="med"/>
          </a:ln>
          <a:effectLst/>
        </p:spPr>
      </p:cxnSp>
      <p:cxnSp>
        <p:nvCxnSpPr>
          <p:cNvPr id="11" name="出自【趣你的PPT】(微信:qunideppt)：最优质的PPT资源库"/>
          <p:cNvCxnSpPr/>
          <p:nvPr/>
        </p:nvCxnSpPr>
        <p:spPr>
          <a:xfrm flipV="1">
            <a:off x="2885774" y="2405218"/>
            <a:ext cx="1396358" cy="1072880"/>
          </a:xfrm>
          <a:prstGeom prst="bentConnector3">
            <a:avLst>
              <a:gd name="adj1" fmla="val -930"/>
            </a:avLst>
          </a:prstGeom>
          <a:noFill/>
          <a:ln w="12700" cap="flat" cmpd="sng" algn="ctr">
            <a:solidFill>
              <a:srgbClr val="ADBACA"/>
            </a:solidFill>
            <a:prstDash val="solid"/>
            <a:miter lim="800000"/>
            <a:headEnd type="oval" w="med" len="med"/>
            <a:tailEnd type="triangle" w="med" len="med"/>
          </a:ln>
          <a:effectLst/>
        </p:spPr>
      </p:cxnSp>
      <p:cxnSp>
        <p:nvCxnSpPr>
          <p:cNvPr id="12" name="出自【趣你的PPT】(微信:qunideppt)：最优质的PPT资源库"/>
          <p:cNvCxnSpPr/>
          <p:nvPr/>
        </p:nvCxnSpPr>
        <p:spPr>
          <a:xfrm>
            <a:off x="2885774" y="4070513"/>
            <a:ext cx="1396358" cy="1072880"/>
          </a:xfrm>
          <a:prstGeom prst="bentConnector3">
            <a:avLst>
              <a:gd name="adj1" fmla="val -930"/>
            </a:avLst>
          </a:prstGeom>
          <a:noFill/>
          <a:ln w="12700" cap="flat" cmpd="sng" algn="ctr">
            <a:solidFill>
              <a:srgbClr val="ADBACA"/>
            </a:solidFill>
            <a:prstDash val="solid"/>
            <a:miter lim="800000"/>
            <a:headEnd type="oval" w="med" len="med"/>
            <a:tailEnd type="triangle" w="med" len="med"/>
          </a:ln>
          <a:effectLst/>
        </p:spPr>
      </p:cxnSp>
      <p:cxnSp>
        <p:nvCxnSpPr>
          <p:cNvPr id="13" name="出自【趣你的PPT】(微信:qunideppt)：最优质的PPT资源库"/>
          <p:cNvCxnSpPr/>
          <p:nvPr/>
        </p:nvCxnSpPr>
        <p:spPr>
          <a:xfrm>
            <a:off x="2885774" y="3785159"/>
            <a:ext cx="1207595" cy="1967"/>
          </a:xfrm>
          <a:prstGeom prst="line">
            <a:avLst/>
          </a:prstGeom>
          <a:noFill/>
          <a:ln w="12700" cap="flat" cmpd="sng" algn="ctr">
            <a:solidFill>
              <a:srgbClr val="ADBACA"/>
            </a:solidFill>
            <a:prstDash val="solid"/>
            <a:miter lim="800000"/>
            <a:headEnd type="oval" w="med" len="med"/>
            <a:tailEnd type="triangle" w="med" len="med"/>
          </a:ln>
          <a:effectLst/>
        </p:spPr>
      </p:cxn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9840894" y="4033355"/>
            <a:ext cx="350137" cy="268936"/>
          </a:xfrm>
          <a:custGeom>
            <a:avLst/>
            <a:gdLst>
              <a:gd name="T0" fmla="*/ 58 w 117"/>
              <a:gd name="T1" fmla="*/ 3 h 90"/>
              <a:gd name="T2" fmla="*/ 43 w 117"/>
              <a:gd name="T3" fmla="*/ 0 h 90"/>
              <a:gd name="T4" fmla="*/ 0 w 117"/>
              <a:gd name="T5" fmla="*/ 90 h 90"/>
              <a:gd name="T6" fmla="*/ 58 w 117"/>
              <a:gd name="T7" fmla="*/ 90 h 90"/>
              <a:gd name="T8" fmla="*/ 117 w 117"/>
              <a:gd name="T9" fmla="*/ 90 h 90"/>
              <a:gd name="T10" fmla="*/ 74 w 117"/>
              <a:gd name="T11" fmla="*/ 0 h 90"/>
              <a:gd name="T12" fmla="*/ 58 w 117"/>
              <a:gd name="T13" fmla="*/ 3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7" h="90">
                <a:moveTo>
                  <a:pt x="58" y="3"/>
                </a:moveTo>
                <a:cubicBezTo>
                  <a:pt x="53" y="3"/>
                  <a:pt x="48" y="2"/>
                  <a:pt x="43" y="0"/>
                </a:cubicBezTo>
                <a:cubicBezTo>
                  <a:pt x="33" y="38"/>
                  <a:pt x="8" y="77"/>
                  <a:pt x="0" y="90"/>
                </a:cubicBezTo>
                <a:cubicBezTo>
                  <a:pt x="58" y="90"/>
                  <a:pt x="58" y="90"/>
                  <a:pt x="58" y="90"/>
                </a:cubicBezTo>
                <a:cubicBezTo>
                  <a:pt x="117" y="90"/>
                  <a:pt x="117" y="90"/>
                  <a:pt x="117" y="90"/>
                </a:cubicBezTo>
                <a:cubicBezTo>
                  <a:pt x="108" y="77"/>
                  <a:pt x="85" y="38"/>
                  <a:pt x="74" y="0"/>
                </a:cubicBezTo>
                <a:cubicBezTo>
                  <a:pt x="69" y="2"/>
                  <a:pt x="64" y="3"/>
                  <a:pt x="58" y="3"/>
                </a:cubicBez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9915599" y="3970343"/>
            <a:ext cx="200728" cy="71456"/>
          </a:xfrm>
          <a:custGeom>
            <a:avLst/>
            <a:gdLst>
              <a:gd name="T0" fmla="*/ 0 w 67"/>
              <a:gd name="T1" fmla="*/ 0 h 24"/>
              <a:gd name="T2" fmla="*/ 18 w 67"/>
              <a:gd name="T3" fmla="*/ 21 h 24"/>
              <a:gd name="T4" fmla="*/ 33 w 67"/>
              <a:gd name="T5" fmla="*/ 24 h 24"/>
              <a:gd name="T6" fmla="*/ 49 w 67"/>
              <a:gd name="T7" fmla="*/ 21 h 24"/>
              <a:gd name="T8" fmla="*/ 67 w 67"/>
              <a:gd name="T9" fmla="*/ 0 h 24"/>
              <a:gd name="T10" fmla="*/ 45 w 67"/>
              <a:gd name="T11" fmla="*/ 0 h 24"/>
              <a:gd name="T12" fmla="*/ 33 w 67"/>
              <a:gd name="T13" fmla="*/ 0 h 24"/>
              <a:gd name="T14" fmla="*/ 22 w 67"/>
              <a:gd name="T15" fmla="*/ 0 h 24"/>
              <a:gd name="T16" fmla="*/ 0 w 67"/>
              <a:gd name="T17" fmla="*/ 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7" h="24">
                <a:moveTo>
                  <a:pt x="0" y="0"/>
                </a:moveTo>
                <a:cubicBezTo>
                  <a:pt x="0" y="9"/>
                  <a:pt x="7" y="17"/>
                  <a:pt x="18" y="21"/>
                </a:cubicBezTo>
                <a:cubicBezTo>
                  <a:pt x="23" y="23"/>
                  <a:pt x="28" y="24"/>
                  <a:pt x="33" y="24"/>
                </a:cubicBezTo>
                <a:cubicBezTo>
                  <a:pt x="39" y="24"/>
                  <a:pt x="44" y="23"/>
                  <a:pt x="49" y="21"/>
                </a:cubicBezTo>
                <a:cubicBezTo>
                  <a:pt x="60" y="17"/>
                  <a:pt x="67" y="9"/>
                  <a:pt x="67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22" y="0"/>
                  <a:pt x="22" y="0"/>
                  <a:pt x="22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598592" y="4302291"/>
            <a:ext cx="835391" cy="131870"/>
          </a:xfrm>
          <a:custGeom>
            <a:avLst/>
            <a:gdLst>
              <a:gd name="T0" fmla="*/ 23 w 279"/>
              <a:gd name="T1" fmla="*/ 44 h 44"/>
              <a:gd name="T2" fmla="*/ 174 w 279"/>
              <a:gd name="T3" fmla="*/ 0 h 44"/>
              <a:gd name="T4" fmla="*/ 167 w 279"/>
              <a:gd name="T5" fmla="*/ 0 h 44"/>
              <a:gd name="T6" fmla="*/ 161 w 279"/>
              <a:gd name="T7" fmla="*/ 0 h 44"/>
              <a:gd name="T8" fmla="*/ 156 w 279"/>
              <a:gd name="T9" fmla="*/ 0 h 44"/>
              <a:gd name="T10" fmla="*/ 152 w 279"/>
              <a:gd name="T11" fmla="*/ 0 h 44"/>
              <a:gd name="T12" fmla="*/ 148 w 279"/>
              <a:gd name="T13" fmla="*/ 0 h 44"/>
              <a:gd name="T14" fmla="*/ 145 w 279"/>
              <a:gd name="T15" fmla="*/ 0 h 44"/>
              <a:gd name="T16" fmla="*/ 143 w 279"/>
              <a:gd name="T17" fmla="*/ 0 h 44"/>
              <a:gd name="T18" fmla="*/ 142 w 279"/>
              <a:gd name="T19" fmla="*/ 0 h 44"/>
              <a:gd name="T20" fmla="*/ 141 w 279"/>
              <a:gd name="T21" fmla="*/ 0 h 44"/>
              <a:gd name="T22" fmla="*/ 140 w 279"/>
              <a:gd name="T23" fmla="*/ 0 h 44"/>
              <a:gd name="T24" fmla="*/ 140 w 279"/>
              <a:gd name="T25" fmla="*/ 0 h 44"/>
              <a:gd name="T26" fmla="*/ 139 w 279"/>
              <a:gd name="T27" fmla="*/ 0 h 44"/>
              <a:gd name="T28" fmla="*/ 139 w 279"/>
              <a:gd name="T29" fmla="*/ 0 h 44"/>
              <a:gd name="T30" fmla="*/ 132 w 279"/>
              <a:gd name="T31" fmla="*/ 0 h 44"/>
              <a:gd name="T32" fmla="*/ 122 w 279"/>
              <a:gd name="T33" fmla="*/ 0 h 44"/>
              <a:gd name="T34" fmla="*/ 114 w 279"/>
              <a:gd name="T35" fmla="*/ 0 h 44"/>
              <a:gd name="T36" fmla="*/ 107 w 279"/>
              <a:gd name="T37" fmla="*/ 0 h 44"/>
              <a:gd name="T38" fmla="*/ 101 w 279"/>
              <a:gd name="T39" fmla="*/ 0 h 44"/>
              <a:gd name="T40" fmla="*/ 96 w 279"/>
              <a:gd name="T41" fmla="*/ 0 h 44"/>
              <a:gd name="T42" fmla="*/ 92 w 279"/>
              <a:gd name="T43" fmla="*/ 0 h 44"/>
              <a:gd name="T44" fmla="*/ 89 w 279"/>
              <a:gd name="T45" fmla="*/ 0 h 44"/>
              <a:gd name="T46" fmla="*/ 87 w 279"/>
              <a:gd name="T47" fmla="*/ 0 h 44"/>
              <a:gd name="T48" fmla="*/ 85 w 279"/>
              <a:gd name="T49" fmla="*/ 0 h 44"/>
              <a:gd name="T50" fmla="*/ 83 w 279"/>
              <a:gd name="T51" fmla="*/ 0 h 44"/>
              <a:gd name="T52" fmla="*/ 82 w 279"/>
              <a:gd name="T53" fmla="*/ 0 h 44"/>
              <a:gd name="T54" fmla="*/ 82 w 279"/>
              <a:gd name="T55" fmla="*/ 0 h 44"/>
              <a:gd name="T56" fmla="*/ 81 w 279"/>
              <a:gd name="T57" fmla="*/ 0 h 44"/>
              <a:gd name="T58" fmla="*/ 81 w 279"/>
              <a:gd name="T59" fmla="*/ 0 h 44"/>
              <a:gd name="T60" fmla="*/ 81 w 279"/>
              <a:gd name="T61" fmla="*/ 0 h 44"/>
              <a:gd name="T62" fmla="*/ 73 w 279"/>
              <a:gd name="T63" fmla="*/ 0 h 44"/>
              <a:gd name="T64" fmla="*/ 67 w 279"/>
              <a:gd name="T65" fmla="*/ 44 h 44"/>
              <a:gd name="T66" fmla="*/ 80 w 279"/>
              <a:gd name="T67" fmla="*/ 44 h 44"/>
              <a:gd name="T68" fmla="*/ 93 w 279"/>
              <a:gd name="T69" fmla="*/ 44 h 44"/>
              <a:gd name="T70" fmla="*/ 104 w 279"/>
              <a:gd name="T71" fmla="*/ 44 h 44"/>
              <a:gd name="T72" fmla="*/ 113 w 279"/>
              <a:gd name="T73" fmla="*/ 44 h 44"/>
              <a:gd name="T74" fmla="*/ 120 w 279"/>
              <a:gd name="T75" fmla="*/ 44 h 44"/>
              <a:gd name="T76" fmla="*/ 126 w 279"/>
              <a:gd name="T77" fmla="*/ 44 h 44"/>
              <a:gd name="T78" fmla="*/ 131 w 279"/>
              <a:gd name="T79" fmla="*/ 44 h 44"/>
              <a:gd name="T80" fmla="*/ 134 w 279"/>
              <a:gd name="T81" fmla="*/ 44 h 44"/>
              <a:gd name="T82" fmla="*/ 136 w 279"/>
              <a:gd name="T83" fmla="*/ 44 h 44"/>
              <a:gd name="T84" fmla="*/ 138 w 279"/>
              <a:gd name="T85" fmla="*/ 44 h 44"/>
              <a:gd name="T86" fmla="*/ 139 w 279"/>
              <a:gd name="T87" fmla="*/ 44 h 44"/>
              <a:gd name="T88" fmla="*/ 139 w 279"/>
              <a:gd name="T89" fmla="*/ 44 h 44"/>
              <a:gd name="T90" fmla="*/ 139 w 279"/>
              <a:gd name="T91" fmla="*/ 44 h 44"/>
              <a:gd name="T92" fmla="*/ 150 w 279"/>
              <a:gd name="T93" fmla="*/ 44 h 44"/>
              <a:gd name="T94" fmla="*/ 169 w 279"/>
              <a:gd name="T95" fmla="*/ 44 h 44"/>
              <a:gd name="T96" fmla="*/ 279 w 279"/>
              <a:gd name="T97" fmla="*/ 23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79" h="44">
                <a:moveTo>
                  <a:pt x="67" y="0"/>
                </a:moveTo>
                <a:cubicBezTo>
                  <a:pt x="23" y="0"/>
                  <a:pt x="23" y="0"/>
                  <a:pt x="23" y="0"/>
                </a:cubicBezTo>
                <a:cubicBezTo>
                  <a:pt x="11" y="0"/>
                  <a:pt x="0" y="11"/>
                  <a:pt x="0" y="23"/>
                </a:cubicBezTo>
                <a:cubicBezTo>
                  <a:pt x="0" y="35"/>
                  <a:pt x="11" y="44"/>
                  <a:pt x="23" y="44"/>
                </a:cubicBezTo>
                <a:cubicBezTo>
                  <a:pt x="67" y="44"/>
                  <a:pt x="67" y="44"/>
                  <a:pt x="67" y="44"/>
                </a:cubicBezTo>
                <a:moveTo>
                  <a:pt x="256" y="0"/>
                </a:moveTo>
                <a:cubicBezTo>
                  <a:pt x="198" y="0"/>
                  <a:pt x="198" y="0"/>
                  <a:pt x="198" y="0"/>
                </a:cubicBezTo>
                <a:cubicBezTo>
                  <a:pt x="174" y="0"/>
                  <a:pt x="174" y="0"/>
                  <a:pt x="174" y="0"/>
                </a:cubicBezTo>
                <a:cubicBezTo>
                  <a:pt x="173" y="0"/>
                  <a:pt x="173" y="0"/>
                  <a:pt x="173" y="0"/>
                </a:cubicBezTo>
                <a:cubicBezTo>
                  <a:pt x="171" y="0"/>
                  <a:pt x="171" y="0"/>
                  <a:pt x="171" y="0"/>
                </a:cubicBezTo>
                <a:cubicBezTo>
                  <a:pt x="169" y="0"/>
                  <a:pt x="169" y="0"/>
                  <a:pt x="169" y="0"/>
                </a:cubicBezTo>
                <a:cubicBezTo>
                  <a:pt x="167" y="0"/>
                  <a:pt x="167" y="0"/>
                  <a:pt x="167" y="0"/>
                </a:cubicBezTo>
                <a:cubicBezTo>
                  <a:pt x="166" y="0"/>
                  <a:pt x="166" y="0"/>
                  <a:pt x="166" y="0"/>
                </a:cubicBezTo>
                <a:cubicBezTo>
                  <a:pt x="164" y="0"/>
                  <a:pt x="164" y="0"/>
                  <a:pt x="164" y="0"/>
                </a:cubicBezTo>
                <a:cubicBezTo>
                  <a:pt x="163" y="0"/>
                  <a:pt x="163" y="0"/>
                  <a:pt x="163" y="0"/>
                </a:cubicBezTo>
                <a:cubicBezTo>
                  <a:pt x="161" y="0"/>
                  <a:pt x="161" y="0"/>
                  <a:pt x="161" y="0"/>
                </a:cubicBezTo>
                <a:cubicBezTo>
                  <a:pt x="160" y="0"/>
                  <a:pt x="160" y="0"/>
                  <a:pt x="160" y="0"/>
                </a:cubicBezTo>
                <a:cubicBezTo>
                  <a:pt x="158" y="0"/>
                  <a:pt x="158" y="0"/>
                  <a:pt x="158" y="0"/>
                </a:cubicBezTo>
                <a:cubicBezTo>
                  <a:pt x="157" y="0"/>
                  <a:pt x="157" y="0"/>
                  <a:pt x="157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5" y="0"/>
                  <a:pt x="155" y="0"/>
                  <a:pt x="155" y="0"/>
                </a:cubicBezTo>
                <a:cubicBezTo>
                  <a:pt x="154" y="0"/>
                  <a:pt x="154" y="0"/>
                  <a:pt x="154" y="0"/>
                </a:cubicBezTo>
                <a:cubicBezTo>
                  <a:pt x="153" y="0"/>
                  <a:pt x="153" y="0"/>
                  <a:pt x="153" y="0"/>
                </a:cubicBezTo>
                <a:cubicBezTo>
                  <a:pt x="152" y="0"/>
                  <a:pt x="152" y="0"/>
                  <a:pt x="152" y="0"/>
                </a:cubicBezTo>
                <a:cubicBezTo>
                  <a:pt x="151" y="0"/>
                  <a:pt x="151" y="0"/>
                  <a:pt x="151" y="0"/>
                </a:cubicBezTo>
                <a:cubicBezTo>
                  <a:pt x="150" y="0"/>
                  <a:pt x="150" y="0"/>
                  <a:pt x="150" y="0"/>
                </a:cubicBezTo>
                <a:cubicBezTo>
                  <a:pt x="149" y="0"/>
                  <a:pt x="149" y="0"/>
                  <a:pt x="149" y="0"/>
                </a:cubicBezTo>
                <a:cubicBezTo>
                  <a:pt x="148" y="0"/>
                  <a:pt x="148" y="0"/>
                  <a:pt x="148" y="0"/>
                </a:cubicBezTo>
                <a:cubicBezTo>
                  <a:pt x="147" y="0"/>
                  <a:pt x="147" y="0"/>
                  <a:pt x="147" y="0"/>
                </a:cubicBezTo>
                <a:cubicBezTo>
                  <a:pt x="147" y="0"/>
                  <a:pt x="147" y="0"/>
                  <a:pt x="147" y="0"/>
                </a:cubicBezTo>
                <a:cubicBezTo>
                  <a:pt x="146" y="0"/>
                  <a:pt x="146" y="0"/>
                  <a:pt x="146" y="0"/>
                </a:cubicBezTo>
                <a:cubicBezTo>
                  <a:pt x="145" y="0"/>
                  <a:pt x="145" y="0"/>
                  <a:pt x="145" y="0"/>
                </a:cubicBezTo>
                <a:cubicBezTo>
                  <a:pt x="145" y="0"/>
                  <a:pt x="145" y="0"/>
                  <a:pt x="145" y="0"/>
                </a:cubicBezTo>
                <a:cubicBezTo>
                  <a:pt x="144" y="0"/>
                  <a:pt x="144" y="0"/>
                  <a:pt x="144" y="0"/>
                </a:cubicBezTo>
                <a:cubicBezTo>
                  <a:pt x="144" y="0"/>
                  <a:pt x="144" y="0"/>
                  <a:pt x="144" y="0"/>
                </a:cubicBezTo>
                <a:cubicBezTo>
                  <a:pt x="143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cubicBezTo>
                  <a:pt x="143" y="0"/>
                  <a:pt x="143" y="0"/>
                  <a:pt x="143" y="0"/>
                </a:cubicBezTo>
                <a:cubicBezTo>
                  <a:pt x="142" y="0"/>
                  <a:pt x="142" y="0"/>
                  <a:pt x="142" y="0"/>
                </a:cubicBezTo>
                <a:cubicBezTo>
                  <a:pt x="142" y="0"/>
                  <a:pt x="142" y="0"/>
                  <a:pt x="142" y="0"/>
                </a:cubicBezTo>
                <a:cubicBezTo>
                  <a:pt x="142" y="0"/>
                  <a:pt x="142" y="0"/>
                  <a:pt x="142" y="0"/>
                </a:cubicBezTo>
                <a:cubicBezTo>
                  <a:pt x="141" y="0"/>
                  <a:pt x="141" y="0"/>
                  <a:pt x="141" y="0"/>
                </a:cubicBezTo>
                <a:cubicBezTo>
                  <a:pt x="141" y="0"/>
                  <a:pt x="141" y="0"/>
                  <a:pt x="141" y="0"/>
                </a:cubicBezTo>
                <a:cubicBezTo>
                  <a:pt x="141" y="0"/>
                  <a:pt x="141" y="0"/>
                  <a:pt x="141" y="0"/>
                </a:cubicBez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  <a:cubicBezTo>
                  <a:pt x="140" y="0"/>
                  <a:pt x="140" y="0"/>
                  <a:pt x="140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39" y="0"/>
                  <a:pt x="139" y="0"/>
                  <a:pt x="139" y="0"/>
                </a:cubicBezTo>
                <a:cubicBezTo>
                  <a:pt x="137" y="0"/>
                  <a:pt x="137" y="0"/>
                  <a:pt x="137" y="0"/>
                </a:cubicBezTo>
                <a:cubicBezTo>
                  <a:pt x="134" y="0"/>
                  <a:pt x="134" y="0"/>
                  <a:pt x="134" y="0"/>
                </a:cubicBezTo>
                <a:cubicBezTo>
                  <a:pt x="132" y="0"/>
                  <a:pt x="132" y="0"/>
                  <a:pt x="132" y="0"/>
                </a:cubicBezTo>
                <a:cubicBezTo>
                  <a:pt x="129" y="0"/>
                  <a:pt x="129" y="0"/>
                  <a:pt x="129" y="0"/>
                </a:cubicBezTo>
                <a:cubicBezTo>
                  <a:pt x="127" y="0"/>
                  <a:pt x="127" y="0"/>
                  <a:pt x="127" y="0"/>
                </a:cubicBezTo>
                <a:cubicBezTo>
                  <a:pt x="124" y="0"/>
                  <a:pt x="124" y="0"/>
                  <a:pt x="124" y="0"/>
                </a:cubicBezTo>
                <a:cubicBezTo>
                  <a:pt x="122" y="0"/>
                  <a:pt x="122" y="0"/>
                  <a:pt x="122" y="0"/>
                </a:cubicBezTo>
                <a:cubicBezTo>
                  <a:pt x="120" y="0"/>
                  <a:pt x="120" y="0"/>
                  <a:pt x="120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16" y="0"/>
                  <a:pt x="116" y="0"/>
                  <a:pt x="116" y="0"/>
                </a:cubicBezTo>
                <a:cubicBezTo>
                  <a:pt x="114" y="0"/>
                  <a:pt x="114" y="0"/>
                  <a:pt x="114" y="0"/>
                </a:cubicBezTo>
                <a:cubicBezTo>
                  <a:pt x="112" y="0"/>
                  <a:pt x="112" y="0"/>
                  <a:pt x="112" y="0"/>
                </a:cubicBezTo>
                <a:cubicBezTo>
                  <a:pt x="111" y="0"/>
                  <a:pt x="111" y="0"/>
                  <a:pt x="111" y="0"/>
                </a:cubicBezTo>
                <a:cubicBezTo>
                  <a:pt x="109" y="0"/>
                  <a:pt x="109" y="0"/>
                  <a:pt x="109" y="0"/>
                </a:cubicBezTo>
                <a:cubicBezTo>
                  <a:pt x="107" y="0"/>
                  <a:pt x="107" y="0"/>
                  <a:pt x="107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3" y="0"/>
                  <a:pt x="103" y="0"/>
                  <a:pt x="103" y="0"/>
                </a:cubicBezTo>
                <a:cubicBezTo>
                  <a:pt x="101" y="0"/>
                  <a:pt x="101" y="0"/>
                  <a:pt x="101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99" y="0"/>
                  <a:pt x="99" y="0"/>
                  <a:pt x="99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6" y="0"/>
                  <a:pt x="96" y="0"/>
                  <a:pt x="96" y="0"/>
                </a:cubicBezTo>
                <a:cubicBezTo>
                  <a:pt x="95" y="0"/>
                  <a:pt x="95" y="0"/>
                  <a:pt x="95" y="0"/>
                </a:cubicBezTo>
                <a:cubicBezTo>
                  <a:pt x="94" y="0"/>
                  <a:pt x="94" y="0"/>
                  <a:pt x="94" y="0"/>
                </a:cubicBezTo>
                <a:cubicBezTo>
                  <a:pt x="93" y="0"/>
                  <a:pt x="93" y="0"/>
                  <a:pt x="93" y="0"/>
                </a:cubicBezTo>
                <a:cubicBezTo>
                  <a:pt x="92" y="0"/>
                  <a:pt x="92" y="0"/>
                  <a:pt x="92" y="0"/>
                </a:cubicBezTo>
                <a:cubicBezTo>
                  <a:pt x="91" y="0"/>
                  <a:pt x="91" y="0"/>
                  <a:pt x="91" y="0"/>
                </a:cubicBezTo>
                <a:cubicBezTo>
                  <a:pt x="91" y="0"/>
                  <a:pt x="91" y="0"/>
                  <a:pt x="91" y="0"/>
                </a:cubicBezTo>
                <a:cubicBezTo>
                  <a:pt x="90" y="0"/>
                  <a:pt x="90" y="0"/>
                  <a:pt x="90" y="0"/>
                </a:cubicBezTo>
                <a:cubicBezTo>
                  <a:pt x="89" y="0"/>
                  <a:pt x="89" y="0"/>
                  <a:pt x="89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87" y="0"/>
                  <a:pt x="87" y="0"/>
                  <a:pt x="87" y="0"/>
                </a:cubicBezTo>
                <a:cubicBezTo>
                  <a:pt x="87" y="0"/>
                  <a:pt x="87" y="0"/>
                  <a:pt x="87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5" y="0"/>
                  <a:pt x="85" y="0"/>
                  <a:pt x="85" y="0"/>
                </a:cubicBezTo>
                <a:cubicBezTo>
                  <a:pt x="85" y="0"/>
                  <a:pt x="85" y="0"/>
                  <a:pt x="85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0"/>
                  <a:pt x="84" y="0"/>
                  <a:pt x="84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82" y="0"/>
                  <a:pt x="82" y="0"/>
                  <a:pt x="82" y="0"/>
                </a:cubicBezTo>
                <a:cubicBezTo>
                  <a:pt x="82" y="0"/>
                  <a:pt x="82" y="0"/>
                  <a:pt x="82" y="0"/>
                </a:cubicBezTo>
                <a:cubicBezTo>
                  <a:pt x="82" y="0"/>
                  <a:pt x="82" y="0"/>
                  <a:pt x="82" y="0"/>
                </a:cubicBezTo>
                <a:cubicBezTo>
                  <a:pt x="82" y="0"/>
                  <a:pt x="82" y="0"/>
                  <a:pt x="82" y="0"/>
                </a:cubicBezTo>
                <a:cubicBezTo>
                  <a:pt x="82" y="0"/>
                  <a:pt x="82" y="0"/>
                  <a:pt x="82" y="0"/>
                </a:cubicBezTo>
                <a:cubicBezTo>
                  <a:pt x="82" y="0"/>
                  <a:pt x="82" y="0"/>
                  <a:pt x="82" y="0"/>
                </a:cubicBezTo>
                <a:cubicBezTo>
                  <a:pt x="82" y="0"/>
                  <a:pt x="82" y="0"/>
                  <a:pt x="82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78" y="0"/>
                  <a:pt x="78" y="0"/>
                  <a:pt x="78" y="0"/>
                </a:cubicBezTo>
                <a:cubicBezTo>
                  <a:pt x="76" y="0"/>
                  <a:pt x="76" y="0"/>
                  <a:pt x="76" y="0"/>
                </a:cubicBezTo>
                <a:cubicBezTo>
                  <a:pt x="73" y="0"/>
                  <a:pt x="73" y="0"/>
                  <a:pt x="73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68" y="0"/>
                  <a:pt x="68" y="0"/>
                  <a:pt x="68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67" y="15"/>
                  <a:pt x="67" y="29"/>
                  <a:pt x="67" y="44"/>
                </a:cubicBezTo>
                <a:cubicBezTo>
                  <a:pt x="69" y="44"/>
                  <a:pt x="69" y="44"/>
                  <a:pt x="69" y="44"/>
                </a:cubicBezTo>
                <a:cubicBezTo>
                  <a:pt x="73" y="44"/>
                  <a:pt x="73" y="44"/>
                  <a:pt x="73" y="44"/>
                </a:cubicBezTo>
                <a:cubicBezTo>
                  <a:pt x="77" y="44"/>
                  <a:pt x="77" y="44"/>
                  <a:pt x="77" y="44"/>
                </a:cubicBezTo>
                <a:cubicBezTo>
                  <a:pt x="80" y="44"/>
                  <a:pt x="80" y="44"/>
                  <a:pt x="80" y="44"/>
                </a:cubicBezTo>
                <a:cubicBezTo>
                  <a:pt x="84" y="44"/>
                  <a:pt x="84" y="44"/>
                  <a:pt x="84" y="44"/>
                </a:cubicBezTo>
                <a:cubicBezTo>
                  <a:pt x="87" y="44"/>
                  <a:pt x="87" y="44"/>
                  <a:pt x="87" y="44"/>
                </a:cubicBezTo>
                <a:cubicBezTo>
                  <a:pt x="90" y="44"/>
                  <a:pt x="90" y="44"/>
                  <a:pt x="90" y="44"/>
                </a:cubicBezTo>
                <a:cubicBezTo>
                  <a:pt x="93" y="44"/>
                  <a:pt x="93" y="44"/>
                  <a:pt x="93" y="44"/>
                </a:cubicBezTo>
                <a:cubicBezTo>
                  <a:pt x="96" y="44"/>
                  <a:pt x="96" y="44"/>
                  <a:pt x="96" y="44"/>
                </a:cubicBezTo>
                <a:cubicBezTo>
                  <a:pt x="99" y="44"/>
                  <a:pt x="99" y="44"/>
                  <a:pt x="99" y="44"/>
                </a:cubicBezTo>
                <a:cubicBezTo>
                  <a:pt x="102" y="44"/>
                  <a:pt x="102" y="44"/>
                  <a:pt x="102" y="44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106" y="44"/>
                  <a:pt x="106" y="44"/>
                  <a:pt x="106" y="44"/>
                </a:cubicBezTo>
                <a:cubicBezTo>
                  <a:pt x="109" y="44"/>
                  <a:pt x="109" y="44"/>
                  <a:pt x="109" y="44"/>
                </a:cubicBezTo>
                <a:cubicBezTo>
                  <a:pt x="111" y="44"/>
                  <a:pt x="111" y="44"/>
                  <a:pt x="111" y="44"/>
                </a:cubicBezTo>
                <a:cubicBezTo>
                  <a:pt x="113" y="44"/>
                  <a:pt x="113" y="44"/>
                  <a:pt x="113" y="44"/>
                </a:cubicBezTo>
                <a:cubicBezTo>
                  <a:pt x="115" y="44"/>
                  <a:pt x="115" y="44"/>
                  <a:pt x="115" y="44"/>
                </a:cubicBezTo>
                <a:cubicBezTo>
                  <a:pt x="117" y="44"/>
                  <a:pt x="117" y="44"/>
                  <a:pt x="117" y="44"/>
                </a:cubicBezTo>
                <a:cubicBezTo>
                  <a:pt x="119" y="44"/>
                  <a:pt x="119" y="44"/>
                  <a:pt x="119" y="44"/>
                </a:cubicBezTo>
                <a:cubicBezTo>
                  <a:pt x="120" y="44"/>
                  <a:pt x="120" y="44"/>
                  <a:pt x="120" y="44"/>
                </a:cubicBezTo>
                <a:cubicBezTo>
                  <a:pt x="122" y="44"/>
                  <a:pt x="122" y="44"/>
                  <a:pt x="122" y="44"/>
                </a:cubicBezTo>
                <a:cubicBezTo>
                  <a:pt x="123" y="44"/>
                  <a:pt x="123" y="44"/>
                  <a:pt x="123" y="44"/>
                </a:cubicBezTo>
                <a:cubicBezTo>
                  <a:pt x="125" y="44"/>
                  <a:pt x="125" y="44"/>
                  <a:pt x="125" y="44"/>
                </a:cubicBezTo>
                <a:cubicBezTo>
                  <a:pt x="126" y="44"/>
                  <a:pt x="126" y="44"/>
                  <a:pt x="126" y="44"/>
                </a:cubicBezTo>
                <a:cubicBezTo>
                  <a:pt x="127" y="44"/>
                  <a:pt x="127" y="44"/>
                  <a:pt x="127" y="44"/>
                </a:cubicBezTo>
                <a:cubicBezTo>
                  <a:pt x="129" y="44"/>
                  <a:pt x="129" y="44"/>
                  <a:pt x="129" y="44"/>
                </a:cubicBezTo>
                <a:cubicBezTo>
                  <a:pt x="130" y="44"/>
                  <a:pt x="130" y="44"/>
                  <a:pt x="130" y="44"/>
                </a:cubicBezTo>
                <a:cubicBezTo>
                  <a:pt x="131" y="44"/>
                  <a:pt x="131" y="44"/>
                  <a:pt x="131" y="44"/>
                </a:cubicBezTo>
                <a:cubicBezTo>
                  <a:pt x="132" y="44"/>
                  <a:pt x="132" y="44"/>
                  <a:pt x="132" y="44"/>
                </a:cubicBezTo>
                <a:cubicBezTo>
                  <a:pt x="132" y="44"/>
                  <a:pt x="132" y="44"/>
                  <a:pt x="132" y="44"/>
                </a:cubicBezTo>
                <a:cubicBezTo>
                  <a:pt x="133" y="44"/>
                  <a:pt x="133" y="44"/>
                  <a:pt x="133" y="44"/>
                </a:cubicBezTo>
                <a:cubicBezTo>
                  <a:pt x="134" y="44"/>
                  <a:pt x="134" y="44"/>
                  <a:pt x="134" y="44"/>
                </a:cubicBezTo>
                <a:cubicBezTo>
                  <a:pt x="135" y="44"/>
                  <a:pt x="135" y="44"/>
                  <a:pt x="135" y="44"/>
                </a:cubicBezTo>
                <a:cubicBezTo>
                  <a:pt x="135" y="44"/>
                  <a:pt x="135" y="44"/>
                  <a:pt x="135" y="44"/>
                </a:cubicBezTo>
                <a:cubicBezTo>
                  <a:pt x="136" y="44"/>
                  <a:pt x="136" y="44"/>
                  <a:pt x="136" y="44"/>
                </a:cubicBezTo>
                <a:cubicBezTo>
                  <a:pt x="136" y="44"/>
                  <a:pt x="136" y="44"/>
                  <a:pt x="136" y="44"/>
                </a:cubicBezTo>
                <a:cubicBezTo>
                  <a:pt x="137" y="44"/>
                  <a:pt x="137" y="44"/>
                  <a:pt x="137" y="44"/>
                </a:cubicBezTo>
                <a:cubicBezTo>
                  <a:pt x="137" y="44"/>
                  <a:pt x="137" y="44"/>
                  <a:pt x="137" y="44"/>
                </a:cubicBezTo>
                <a:cubicBezTo>
                  <a:pt x="138" y="44"/>
                  <a:pt x="138" y="44"/>
                  <a:pt x="138" y="44"/>
                </a:cubicBezTo>
                <a:cubicBezTo>
                  <a:pt x="138" y="44"/>
                  <a:pt x="138" y="44"/>
                  <a:pt x="138" y="44"/>
                </a:cubicBezTo>
                <a:cubicBezTo>
                  <a:pt x="138" y="44"/>
                  <a:pt x="138" y="44"/>
                  <a:pt x="138" y="44"/>
                </a:cubicBezTo>
                <a:cubicBezTo>
                  <a:pt x="138" y="44"/>
                  <a:pt x="138" y="44"/>
                  <a:pt x="138" y="44"/>
                </a:cubicBezTo>
                <a:cubicBezTo>
                  <a:pt x="139" y="44"/>
                  <a:pt x="139" y="44"/>
                  <a:pt x="139" y="44"/>
                </a:cubicBezTo>
                <a:cubicBezTo>
                  <a:pt x="139" y="44"/>
                  <a:pt x="139" y="44"/>
                  <a:pt x="139" y="44"/>
                </a:cubicBezTo>
                <a:cubicBezTo>
                  <a:pt x="139" y="44"/>
                  <a:pt x="139" y="44"/>
                  <a:pt x="139" y="44"/>
                </a:cubicBezTo>
                <a:cubicBezTo>
                  <a:pt x="139" y="44"/>
                  <a:pt x="139" y="44"/>
                  <a:pt x="139" y="44"/>
                </a:cubicBezTo>
                <a:cubicBezTo>
                  <a:pt x="139" y="44"/>
                  <a:pt x="139" y="44"/>
                  <a:pt x="139" y="44"/>
                </a:cubicBezTo>
                <a:cubicBezTo>
                  <a:pt x="139" y="44"/>
                  <a:pt x="139" y="44"/>
                  <a:pt x="139" y="44"/>
                </a:cubicBezTo>
                <a:cubicBezTo>
                  <a:pt x="139" y="44"/>
                  <a:pt x="139" y="44"/>
                  <a:pt x="139" y="44"/>
                </a:cubicBezTo>
                <a:cubicBezTo>
                  <a:pt x="139" y="44"/>
                  <a:pt x="139" y="44"/>
                  <a:pt x="139" y="44"/>
                </a:cubicBezTo>
                <a:cubicBezTo>
                  <a:pt x="139" y="44"/>
                  <a:pt x="139" y="44"/>
                  <a:pt x="139" y="44"/>
                </a:cubicBezTo>
                <a:cubicBezTo>
                  <a:pt x="139" y="44"/>
                  <a:pt x="139" y="44"/>
                  <a:pt x="139" y="44"/>
                </a:cubicBezTo>
                <a:cubicBezTo>
                  <a:pt x="139" y="44"/>
                  <a:pt x="139" y="44"/>
                  <a:pt x="139" y="44"/>
                </a:cubicBezTo>
                <a:cubicBezTo>
                  <a:pt x="139" y="44"/>
                  <a:pt x="139" y="44"/>
                  <a:pt x="139" y="44"/>
                </a:cubicBezTo>
                <a:cubicBezTo>
                  <a:pt x="145" y="44"/>
                  <a:pt x="145" y="44"/>
                  <a:pt x="145" y="44"/>
                </a:cubicBezTo>
                <a:cubicBezTo>
                  <a:pt x="150" y="44"/>
                  <a:pt x="150" y="44"/>
                  <a:pt x="150" y="44"/>
                </a:cubicBezTo>
                <a:cubicBezTo>
                  <a:pt x="155" y="44"/>
                  <a:pt x="155" y="44"/>
                  <a:pt x="155" y="44"/>
                </a:cubicBezTo>
                <a:cubicBezTo>
                  <a:pt x="160" y="44"/>
                  <a:pt x="160" y="44"/>
                  <a:pt x="160" y="44"/>
                </a:cubicBezTo>
                <a:cubicBezTo>
                  <a:pt x="165" y="44"/>
                  <a:pt x="165" y="44"/>
                  <a:pt x="165" y="44"/>
                </a:cubicBezTo>
                <a:cubicBezTo>
                  <a:pt x="169" y="44"/>
                  <a:pt x="169" y="44"/>
                  <a:pt x="169" y="44"/>
                </a:cubicBezTo>
                <a:cubicBezTo>
                  <a:pt x="174" y="44"/>
                  <a:pt x="174" y="44"/>
                  <a:pt x="174" y="44"/>
                </a:cubicBezTo>
                <a:cubicBezTo>
                  <a:pt x="174" y="44"/>
                  <a:pt x="174" y="44"/>
                  <a:pt x="174" y="44"/>
                </a:cubicBezTo>
                <a:cubicBezTo>
                  <a:pt x="256" y="44"/>
                  <a:pt x="256" y="44"/>
                  <a:pt x="256" y="44"/>
                </a:cubicBezTo>
                <a:cubicBezTo>
                  <a:pt x="269" y="44"/>
                  <a:pt x="279" y="35"/>
                  <a:pt x="279" y="23"/>
                </a:cubicBezTo>
                <a:cubicBezTo>
                  <a:pt x="279" y="11"/>
                  <a:pt x="269" y="0"/>
                  <a:pt x="256" y="0"/>
                </a:cubicBez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>
            <a:off x="9332254" y="3015425"/>
            <a:ext cx="350137" cy="709368"/>
          </a:xfrm>
          <a:custGeom>
            <a:avLst/>
            <a:gdLst>
              <a:gd name="T0" fmla="*/ 93 w 117"/>
              <a:gd name="T1" fmla="*/ 0 h 237"/>
              <a:gd name="T2" fmla="*/ 93 w 117"/>
              <a:gd name="T3" fmla="*/ 0 h 237"/>
              <a:gd name="T4" fmla="*/ 3 w 117"/>
              <a:gd name="T5" fmla="*/ 0 h 237"/>
              <a:gd name="T6" fmla="*/ 117 w 117"/>
              <a:gd name="T7" fmla="*/ 237 h 237"/>
              <a:gd name="T8" fmla="*/ 109 w 117"/>
              <a:gd name="T9" fmla="*/ 207 h 237"/>
              <a:gd name="T10" fmla="*/ 83 w 117"/>
              <a:gd name="T11" fmla="*/ 190 h 237"/>
              <a:gd name="T12" fmla="*/ 31 w 117"/>
              <a:gd name="T13" fmla="*/ 26 h 237"/>
              <a:gd name="T14" fmla="*/ 93 w 117"/>
              <a:gd name="T15" fmla="*/ 26 h 237"/>
              <a:gd name="T16" fmla="*/ 93 w 117"/>
              <a:gd name="T17" fmla="*/ 0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7" h="237">
                <a:moveTo>
                  <a:pt x="93" y="0"/>
                </a:moveTo>
                <a:cubicBezTo>
                  <a:pt x="93" y="0"/>
                  <a:pt x="93" y="0"/>
                  <a:pt x="93" y="0"/>
                </a:cubicBezTo>
                <a:cubicBezTo>
                  <a:pt x="3" y="0"/>
                  <a:pt x="3" y="0"/>
                  <a:pt x="3" y="0"/>
                </a:cubicBezTo>
                <a:cubicBezTo>
                  <a:pt x="3" y="0"/>
                  <a:pt x="0" y="214"/>
                  <a:pt x="117" y="237"/>
                </a:cubicBezTo>
                <a:cubicBezTo>
                  <a:pt x="115" y="227"/>
                  <a:pt x="113" y="218"/>
                  <a:pt x="109" y="207"/>
                </a:cubicBezTo>
                <a:cubicBezTo>
                  <a:pt x="100" y="204"/>
                  <a:pt x="91" y="198"/>
                  <a:pt x="83" y="190"/>
                </a:cubicBezTo>
                <a:cubicBezTo>
                  <a:pt x="46" y="151"/>
                  <a:pt x="33" y="74"/>
                  <a:pt x="31" y="26"/>
                </a:cubicBezTo>
                <a:cubicBezTo>
                  <a:pt x="93" y="26"/>
                  <a:pt x="93" y="26"/>
                  <a:pt x="93" y="26"/>
                </a:cubicBezTo>
                <a:lnTo>
                  <a:pt x="93" y="0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>
            <a:off x="10356030" y="3015425"/>
            <a:ext cx="350137" cy="709368"/>
          </a:xfrm>
          <a:custGeom>
            <a:avLst/>
            <a:gdLst>
              <a:gd name="T0" fmla="*/ 24 w 117"/>
              <a:gd name="T1" fmla="*/ 0 h 237"/>
              <a:gd name="T2" fmla="*/ 24 w 117"/>
              <a:gd name="T3" fmla="*/ 0 h 237"/>
              <a:gd name="T4" fmla="*/ 114 w 117"/>
              <a:gd name="T5" fmla="*/ 0 h 237"/>
              <a:gd name="T6" fmla="*/ 0 w 117"/>
              <a:gd name="T7" fmla="*/ 237 h 237"/>
              <a:gd name="T8" fmla="*/ 8 w 117"/>
              <a:gd name="T9" fmla="*/ 207 h 237"/>
              <a:gd name="T10" fmla="*/ 34 w 117"/>
              <a:gd name="T11" fmla="*/ 190 h 237"/>
              <a:gd name="T12" fmla="*/ 86 w 117"/>
              <a:gd name="T13" fmla="*/ 26 h 237"/>
              <a:gd name="T14" fmla="*/ 24 w 117"/>
              <a:gd name="T15" fmla="*/ 26 h 237"/>
              <a:gd name="T16" fmla="*/ 24 w 117"/>
              <a:gd name="T17" fmla="*/ 0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7" h="237">
                <a:moveTo>
                  <a:pt x="24" y="0"/>
                </a:moveTo>
                <a:cubicBezTo>
                  <a:pt x="24" y="0"/>
                  <a:pt x="24" y="0"/>
                  <a:pt x="24" y="0"/>
                </a:cubicBezTo>
                <a:cubicBezTo>
                  <a:pt x="114" y="0"/>
                  <a:pt x="114" y="0"/>
                  <a:pt x="114" y="0"/>
                </a:cubicBezTo>
                <a:cubicBezTo>
                  <a:pt x="114" y="0"/>
                  <a:pt x="117" y="214"/>
                  <a:pt x="0" y="237"/>
                </a:cubicBezTo>
                <a:cubicBezTo>
                  <a:pt x="2" y="227"/>
                  <a:pt x="4" y="218"/>
                  <a:pt x="8" y="207"/>
                </a:cubicBezTo>
                <a:cubicBezTo>
                  <a:pt x="17" y="204"/>
                  <a:pt x="25" y="198"/>
                  <a:pt x="34" y="190"/>
                </a:cubicBezTo>
                <a:cubicBezTo>
                  <a:pt x="71" y="151"/>
                  <a:pt x="84" y="74"/>
                  <a:pt x="86" y="26"/>
                </a:cubicBezTo>
                <a:cubicBezTo>
                  <a:pt x="24" y="26"/>
                  <a:pt x="24" y="26"/>
                  <a:pt x="24" y="26"/>
                </a:cubicBezTo>
                <a:lnTo>
                  <a:pt x="24" y="0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10017586" y="3494183"/>
            <a:ext cx="392361" cy="476160"/>
          </a:xfrm>
          <a:custGeom>
            <a:avLst/>
            <a:gdLst>
              <a:gd name="T0" fmla="*/ 0 w 131"/>
              <a:gd name="T1" fmla="*/ 159 h 159"/>
              <a:gd name="T2" fmla="*/ 0 w 131"/>
              <a:gd name="T3" fmla="*/ 0 h 159"/>
              <a:gd name="T4" fmla="*/ 131 w 131"/>
              <a:gd name="T5" fmla="*/ 0 h 159"/>
              <a:gd name="T6" fmla="*/ 122 w 131"/>
              <a:gd name="T7" fmla="*/ 47 h 159"/>
              <a:gd name="T8" fmla="*/ 114 w 131"/>
              <a:gd name="T9" fmla="*/ 77 h 159"/>
              <a:gd name="T10" fmla="*/ 114 w 131"/>
              <a:gd name="T11" fmla="*/ 77 h 159"/>
              <a:gd name="T12" fmla="*/ 77 w 131"/>
              <a:gd name="T13" fmla="*/ 119 h 159"/>
              <a:gd name="T14" fmla="*/ 83 w 131"/>
              <a:gd name="T15" fmla="*/ 130 h 159"/>
              <a:gd name="T16" fmla="*/ 70 w 131"/>
              <a:gd name="T17" fmla="*/ 143 h 159"/>
              <a:gd name="T18" fmla="*/ 62 w 131"/>
              <a:gd name="T19" fmla="*/ 143 h 159"/>
              <a:gd name="T20" fmla="*/ 62 w 131"/>
              <a:gd name="T21" fmla="*/ 146 h 159"/>
              <a:gd name="T22" fmla="*/ 49 w 131"/>
              <a:gd name="T23" fmla="*/ 159 h 159"/>
              <a:gd name="T24" fmla="*/ 34 w 131"/>
              <a:gd name="T25" fmla="*/ 159 h 159"/>
              <a:gd name="T26" fmla="*/ 12 w 131"/>
              <a:gd name="T27" fmla="*/ 159 h 159"/>
              <a:gd name="T28" fmla="*/ 0 w 131"/>
              <a:gd name="T29" fmla="*/ 159 h 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31" h="159">
                <a:moveTo>
                  <a:pt x="0" y="159"/>
                </a:moveTo>
                <a:cubicBezTo>
                  <a:pt x="0" y="0"/>
                  <a:pt x="0" y="0"/>
                  <a:pt x="0" y="0"/>
                </a:cubicBezTo>
                <a:cubicBezTo>
                  <a:pt x="131" y="0"/>
                  <a:pt x="131" y="0"/>
                  <a:pt x="131" y="0"/>
                </a:cubicBezTo>
                <a:cubicBezTo>
                  <a:pt x="129" y="17"/>
                  <a:pt x="126" y="33"/>
                  <a:pt x="122" y="47"/>
                </a:cubicBezTo>
                <a:cubicBezTo>
                  <a:pt x="119" y="58"/>
                  <a:pt x="116" y="67"/>
                  <a:pt x="114" y="77"/>
                </a:cubicBezTo>
                <a:cubicBezTo>
                  <a:pt x="114" y="77"/>
                  <a:pt x="114" y="77"/>
                  <a:pt x="114" y="77"/>
                </a:cubicBezTo>
                <a:cubicBezTo>
                  <a:pt x="104" y="100"/>
                  <a:pt x="92" y="115"/>
                  <a:pt x="77" y="119"/>
                </a:cubicBezTo>
                <a:cubicBezTo>
                  <a:pt x="80" y="121"/>
                  <a:pt x="83" y="126"/>
                  <a:pt x="83" y="130"/>
                </a:cubicBezTo>
                <a:cubicBezTo>
                  <a:pt x="83" y="137"/>
                  <a:pt x="77" y="143"/>
                  <a:pt x="70" y="143"/>
                </a:cubicBezTo>
                <a:cubicBezTo>
                  <a:pt x="62" y="143"/>
                  <a:pt x="62" y="143"/>
                  <a:pt x="62" y="143"/>
                </a:cubicBezTo>
                <a:cubicBezTo>
                  <a:pt x="62" y="144"/>
                  <a:pt x="62" y="145"/>
                  <a:pt x="62" y="146"/>
                </a:cubicBezTo>
                <a:cubicBezTo>
                  <a:pt x="62" y="153"/>
                  <a:pt x="56" y="159"/>
                  <a:pt x="49" y="159"/>
                </a:cubicBezTo>
                <a:cubicBezTo>
                  <a:pt x="34" y="159"/>
                  <a:pt x="34" y="159"/>
                  <a:pt x="34" y="159"/>
                </a:cubicBezTo>
                <a:cubicBezTo>
                  <a:pt x="12" y="159"/>
                  <a:pt x="12" y="159"/>
                  <a:pt x="12" y="159"/>
                </a:cubicBezTo>
                <a:lnTo>
                  <a:pt x="0" y="159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>
            <a:off x="10017586" y="3015425"/>
            <a:ext cx="416396" cy="478758"/>
          </a:xfrm>
          <a:custGeom>
            <a:avLst/>
            <a:gdLst>
              <a:gd name="T0" fmla="*/ 0 w 139"/>
              <a:gd name="T1" fmla="*/ 160 h 160"/>
              <a:gd name="T2" fmla="*/ 0 w 139"/>
              <a:gd name="T3" fmla="*/ 0 h 160"/>
              <a:gd name="T4" fmla="*/ 0 w 139"/>
              <a:gd name="T5" fmla="*/ 0 h 160"/>
              <a:gd name="T6" fmla="*/ 115 w 139"/>
              <a:gd name="T7" fmla="*/ 0 h 160"/>
              <a:gd name="T8" fmla="*/ 137 w 139"/>
              <a:gd name="T9" fmla="*/ 0 h 160"/>
              <a:gd name="T10" fmla="*/ 138 w 139"/>
              <a:gd name="T11" fmla="*/ 0 h 160"/>
              <a:gd name="T12" fmla="*/ 139 w 139"/>
              <a:gd name="T13" fmla="*/ 26 h 160"/>
              <a:gd name="T14" fmla="*/ 131 w 139"/>
              <a:gd name="T15" fmla="*/ 160 h 160"/>
              <a:gd name="T16" fmla="*/ 0 w 139"/>
              <a:gd name="T17" fmla="*/ 16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9" h="160">
                <a:moveTo>
                  <a:pt x="0" y="16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29" y="0"/>
                  <a:pt x="135" y="0"/>
                  <a:pt x="137" y="0"/>
                </a:cubicBezTo>
                <a:cubicBezTo>
                  <a:pt x="138" y="0"/>
                  <a:pt x="138" y="0"/>
                  <a:pt x="138" y="0"/>
                </a:cubicBezTo>
                <a:cubicBezTo>
                  <a:pt x="139" y="26"/>
                  <a:pt x="139" y="26"/>
                  <a:pt x="139" y="26"/>
                </a:cubicBezTo>
                <a:cubicBezTo>
                  <a:pt x="139" y="57"/>
                  <a:pt x="138" y="110"/>
                  <a:pt x="131" y="160"/>
                </a:cubicBezTo>
                <a:lnTo>
                  <a:pt x="0" y="160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>
            <a:spLocks/>
          </p:cNvSpPr>
          <p:nvPr/>
        </p:nvSpPr>
        <p:spPr bwMode="auto">
          <a:xfrm>
            <a:off x="9604438" y="3015425"/>
            <a:ext cx="413148" cy="478758"/>
          </a:xfrm>
          <a:custGeom>
            <a:avLst/>
            <a:gdLst>
              <a:gd name="T0" fmla="*/ 138 w 138"/>
              <a:gd name="T1" fmla="*/ 160 h 160"/>
              <a:gd name="T2" fmla="*/ 138 w 138"/>
              <a:gd name="T3" fmla="*/ 0 h 160"/>
              <a:gd name="T4" fmla="*/ 138 w 138"/>
              <a:gd name="T5" fmla="*/ 0 h 160"/>
              <a:gd name="T6" fmla="*/ 24 w 138"/>
              <a:gd name="T7" fmla="*/ 0 h 160"/>
              <a:gd name="T8" fmla="*/ 2 w 138"/>
              <a:gd name="T9" fmla="*/ 0 h 160"/>
              <a:gd name="T10" fmla="*/ 0 w 138"/>
              <a:gd name="T11" fmla="*/ 0 h 160"/>
              <a:gd name="T12" fmla="*/ 0 w 138"/>
              <a:gd name="T13" fmla="*/ 26 h 160"/>
              <a:gd name="T14" fmla="*/ 8 w 138"/>
              <a:gd name="T15" fmla="*/ 160 h 160"/>
              <a:gd name="T16" fmla="*/ 138 w 138"/>
              <a:gd name="T17" fmla="*/ 16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8" h="160">
                <a:moveTo>
                  <a:pt x="138" y="160"/>
                </a:moveTo>
                <a:cubicBezTo>
                  <a:pt x="138" y="0"/>
                  <a:pt x="138" y="0"/>
                  <a:pt x="138" y="0"/>
                </a:cubicBezTo>
                <a:cubicBezTo>
                  <a:pt x="138" y="0"/>
                  <a:pt x="138" y="0"/>
                  <a:pt x="13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0" y="0"/>
                  <a:pt x="4" y="0"/>
                  <a:pt x="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57"/>
                  <a:pt x="1" y="110"/>
                  <a:pt x="8" y="160"/>
                </a:cubicBezTo>
                <a:lnTo>
                  <a:pt x="138" y="160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b="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>
            <a:spLocks/>
          </p:cNvSpPr>
          <p:nvPr/>
        </p:nvSpPr>
        <p:spPr bwMode="auto">
          <a:xfrm>
            <a:off x="9628473" y="3494183"/>
            <a:ext cx="389113" cy="476160"/>
          </a:xfrm>
          <a:custGeom>
            <a:avLst/>
            <a:gdLst>
              <a:gd name="T0" fmla="*/ 130 w 130"/>
              <a:gd name="T1" fmla="*/ 159 h 159"/>
              <a:gd name="T2" fmla="*/ 130 w 130"/>
              <a:gd name="T3" fmla="*/ 0 h 159"/>
              <a:gd name="T4" fmla="*/ 0 w 130"/>
              <a:gd name="T5" fmla="*/ 0 h 159"/>
              <a:gd name="T6" fmla="*/ 9 w 130"/>
              <a:gd name="T7" fmla="*/ 47 h 159"/>
              <a:gd name="T8" fmla="*/ 17 w 130"/>
              <a:gd name="T9" fmla="*/ 77 h 159"/>
              <a:gd name="T10" fmla="*/ 17 w 130"/>
              <a:gd name="T11" fmla="*/ 77 h 159"/>
              <a:gd name="T12" fmla="*/ 54 w 130"/>
              <a:gd name="T13" fmla="*/ 119 h 159"/>
              <a:gd name="T14" fmla="*/ 48 w 130"/>
              <a:gd name="T15" fmla="*/ 130 h 159"/>
              <a:gd name="T16" fmla="*/ 61 w 130"/>
              <a:gd name="T17" fmla="*/ 143 h 159"/>
              <a:gd name="T18" fmla="*/ 69 w 130"/>
              <a:gd name="T19" fmla="*/ 143 h 159"/>
              <a:gd name="T20" fmla="*/ 69 w 130"/>
              <a:gd name="T21" fmla="*/ 146 h 159"/>
              <a:gd name="T22" fmla="*/ 82 w 130"/>
              <a:gd name="T23" fmla="*/ 159 h 159"/>
              <a:gd name="T24" fmla="*/ 97 w 130"/>
              <a:gd name="T25" fmla="*/ 159 h 159"/>
              <a:gd name="T26" fmla="*/ 118 w 130"/>
              <a:gd name="T27" fmla="*/ 159 h 159"/>
              <a:gd name="T28" fmla="*/ 130 w 130"/>
              <a:gd name="T29" fmla="*/ 159 h 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30" h="159">
                <a:moveTo>
                  <a:pt x="130" y="159"/>
                </a:moveTo>
                <a:cubicBezTo>
                  <a:pt x="130" y="0"/>
                  <a:pt x="130" y="0"/>
                  <a:pt x="130" y="0"/>
                </a:cubicBezTo>
                <a:cubicBezTo>
                  <a:pt x="0" y="0"/>
                  <a:pt x="0" y="0"/>
                  <a:pt x="0" y="0"/>
                </a:cubicBezTo>
                <a:cubicBezTo>
                  <a:pt x="2" y="17"/>
                  <a:pt x="5" y="33"/>
                  <a:pt x="9" y="47"/>
                </a:cubicBezTo>
                <a:cubicBezTo>
                  <a:pt x="12" y="58"/>
                  <a:pt x="15" y="67"/>
                  <a:pt x="17" y="77"/>
                </a:cubicBezTo>
                <a:cubicBezTo>
                  <a:pt x="17" y="77"/>
                  <a:pt x="17" y="77"/>
                  <a:pt x="17" y="77"/>
                </a:cubicBezTo>
                <a:cubicBezTo>
                  <a:pt x="27" y="100"/>
                  <a:pt x="39" y="115"/>
                  <a:pt x="54" y="119"/>
                </a:cubicBezTo>
                <a:cubicBezTo>
                  <a:pt x="51" y="121"/>
                  <a:pt x="48" y="126"/>
                  <a:pt x="48" y="130"/>
                </a:cubicBezTo>
                <a:cubicBezTo>
                  <a:pt x="48" y="137"/>
                  <a:pt x="54" y="143"/>
                  <a:pt x="61" y="143"/>
                </a:cubicBezTo>
                <a:cubicBezTo>
                  <a:pt x="69" y="143"/>
                  <a:pt x="69" y="143"/>
                  <a:pt x="69" y="143"/>
                </a:cubicBezTo>
                <a:cubicBezTo>
                  <a:pt x="69" y="144"/>
                  <a:pt x="69" y="145"/>
                  <a:pt x="69" y="146"/>
                </a:cubicBezTo>
                <a:cubicBezTo>
                  <a:pt x="69" y="153"/>
                  <a:pt x="74" y="159"/>
                  <a:pt x="82" y="159"/>
                </a:cubicBezTo>
                <a:cubicBezTo>
                  <a:pt x="97" y="159"/>
                  <a:pt x="97" y="159"/>
                  <a:pt x="97" y="159"/>
                </a:cubicBezTo>
                <a:cubicBezTo>
                  <a:pt x="118" y="159"/>
                  <a:pt x="118" y="159"/>
                  <a:pt x="118" y="159"/>
                </a:cubicBezTo>
                <a:lnTo>
                  <a:pt x="130" y="159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1596473" y="2534120"/>
            <a:ext cx="737854" cy="2609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42" h="21597" extrusionOk="0">
                <a:moveTo>
                  <a:pt x="8563" y="0"/>
                </a:moveTo>
                <a:cubicBezTo>
                  <a:pt x="10027" y="-3"/>
                  <a:pt x="12311" y="423"/>
                  <a:pt x="12311" y="1065"/>
                </a:cubicBezTo>
                <a:cubicBezTo>
                  <a:pt x="12311" y="1707"/>
                  <a:pt x="12132" y="1985"/>
                  <a:pt x="11954" y="2193"/>
                </a:cubicBezTo>
                <a:cubicBezTo>
                  <a:pt x="11775" y="2401"/>
                  <a:pt x="11537" y="2367"/>
                  <a:pt x="11537" y="2367"/>
                </a:cubicBezTo>
                <a:cubicBezTo>
                  <a:pt x="11537" y="2367"/>
                  <a:pt x="11597" y="2801"/>
                  <a:pt x="11121" y="2905"/>
                </a:cubicBezTo>
                <a:cubicBezTo>
                  <a:pt x="10645" y="3009"/>
                  <a:pt x="10526" y="3043"/>
                  <a:pt x="10526" y="3182"/>
                </a:cubicBezTo>
                <a:cubicBezTo>
                  <a:pt x="10526" y="3321"/>
                  <a:pt x="10823" y="3425"/>
                  <a:pt x="11240" y="3564"/>
                </a:cubicBezTo>
                <a:cubicBezTo>
                  <a:pt x="11656" y="3703"/>
                  <a:pt x="13442" y="3859"/>
                  <a:pt x="14393" y="3963"/>
                </a:cubicBezTo>
                <a:cubicBezTo>
                  <a:pt x="15346" y="4067"/>
                  <a:pt x="16119" y="4241"/>
                  <a:pt x="16654" y="4588"/>
                </a:cubicBezTo>
                <a:cubicBezTo>
                  <a:pt x="17190" y="4935"/>
                  <a:pt x="17963" y="5369"/>
                  <a:pt x="18975" y="5664"/>
                </a:cubicBezTo>
                <a:cubicBezTo>
                  <a:pt x="19986" y="5959"/>
                  <a:pt x="21236" y="6427"/>
                  <a:pt x="20879" y="6878"/>
                </a:cubicBezTo>
                <a:cubicBezTo>
                  <a:pt x="20522" y="7329"/>
                  <a:pt x="18380" y="7676"/>
                  <a:pt x="17190" y="7486"/>
                </a:cubicBezTo>
                <a:cubicBezTo>
                  <a:pt x="16000" y="7295"/>
                  <a:pt x="15524" y="7277"/>
                  <a:pt x="15524" y="7277"/>
                </a:cubicBezTo>
                <a:cubicBezTo>
                  <a:pt x="15524" y="7277"/>
                  <a:pt x="16297" y="8266"/>
                  <a:pt x="16654" y="9255"/>
                </a:cubicBezTo>
                <a:cubicBezTo>
                  <a:pt x="17011" y="10245"/>
                  <a:pt x="17963" y="11199"/>
                  <a:pt x="17428" y="11286"/>
                </a:cubicBezTo>
                <a:cubicBezTo>
                  <a:pt x="16893" y="11372"/>
                  <a:pt x="16119" y="11477"/>
                  <a:pt x="16119" y="11477"/>
                </a:cubicBezTo>
                <a:cubicBezTo>
                  <a:pt x="16119" y="11477"/>
                  <a:pt x="15958" y="12874"/>
                  <a:pt x="15107" y="14083"/>
                </a:cubicBezTo>
                <a:cubicBezTo>
                  <a:pt x="14257" y="15292"/>
                  <a:pt x="13947" y="15840"/>
                  <a:pt x="13838" y="16560"/>
                </a:cubicBezTo>
                <a:cubicBezTo>
                  <a:pt x="13728" y="17279"/>
                  <a:pt x="13454" y="17807"/>
                  <a:pt x="13673" y="18111"/>
                </a:cubicBezTo>
                <a:cubicBezTo>
                  <a:pt x="13893" y="18415"/>
                  <a:pt x="15318" y="19006"/>
                  <a:pt x="16141" y="19118"/>
                </a:cubicBezTo>
                <a:cubicBezTo>
                  <a:pt x="16963" y="19230"/>
                  <a:pt x="18444" y="19230"/>
                  <a:pt x="19047" y="19310"/>
                </a:cubicBezTo>
                <a:cubicBezTo>
                  <a:pt x="19650" y="19390"/>
                  <a:pt x="20089" y="19614"/>
                  <a:pt x="18718" y="19678"/>
                </a:cubicBezTo>
                <a:cubicBezTo>
                  <a:pt x="17347" y="19742"/>
                  <a:pt x="14770" y="19630"/>
                  <a:pt x="14112" y="19566"/>
                </a:cubicBezTo>
                <a:cubicBezTo>
                  <a:pt x="13454" y="19502"/>
                  <a:pt x="12412" y="19358"/>
                  <a:pt x="12412" y="19358"/>
                </a:cubicBezTo>
                <a:cubicBezTo>
                  <a:pt x="12412" y="19358"/>
                  <a:pt x="12741" y="19598"/>
                  <a:pt x="11261" y="19598"/>
                </a:cubicBezTo>
                <a:cubicBezTo>
                  <a:pt x="9780" y="19598"/>
                  <a:pt x="9506" y="19566"/>
                  <a:pt x="9451" y="19294"/>
                </a:cubicBezTo>
                <a:cubicBezTo>
                  <a:pt x="9397" y="19022"/>
                  <a:pt x="9451" y="18655"/>
                  <a:pt x="9232" y="18463"/>
                </a:cubicBezTo>
                <a:cubicBezTo>
                  <a:pt x="9012" y="18271"/>
                  <a:pt x="10109" y="17775"/>
                  <a:pt x="9561" y="17503"/>
                </a:cubicBezTo>
                <a:cubicBezTo>
                  <a:pt x="9012" y="17231"/>
                  <a:pt x="8464" y="16528"/>
                  <a:pt x="8958" y="16112"/>
                </a:cubicBezTo>
                <a:cubicBezTo>
                  <a:pt x="9451" y="15696"/>
                  <a:pt x="8793" y="15281"/>
                  <a:pt x="8958" y="15009"/>
                </a:cubicBezTo>
                <a:cubicBezTo>
                  <a:pt x="9122" y="14737"/>
                  <a:pt x="9341" y="14369"/>
                  <a:pt x="9341" y="13953"/>
                </a:cubicBezTo>
                <a:cubicBezTo>
                  <a:pt x="9341" y="13538"/>
                  <a:pt x="9287" y="13234"/>
                  <a:pt x="9287" y="13234"/>
                </a:cubicBezTo>
                <a:cubicBezTo>
                  <a:pt x="9287" y="13234"/>
                  <a:pt x="8245" y="14801"/>
                  <a:pt x="7971" y="15217"/>
                </a:cubicBezTo>
                <a:cubicBezTo>
                  <a:pt x="7696" y="15632"/>
                  <a:pt x="7258" y="17119"/>
                  <a:pt x="7258" y="17567"/>
                </a:cubicBezTo>
                <a:cubicBezTo>
                  <a:pt x="7258" y="18015"/>
                  <a:pt x="6107" y="18623"/>
                  <a:pt x="6052" y="19022"/>
                </a:cubicBezTo>
                <a:cubicBezTo>
                  <a:pt x="5997" y="19422"/>
                  <a:pt x="5942" y="19662"/>
                  <a:pt x="5558" y="19662"/>
                </a:cubicBezTo>
                <a:cubicBezTo>
                  <a:pt x="5174" y="19662"/>
                  <a:pt x="5942" y="20110"/>
                  <a:pt x="6216" y="20462"/>
                </a:cubicBezTo>
                <a:cubicBezTo>
                  <a:pt x="6490" y="20813"/>
                  <a:pt x="7313" y="21597"/>
                  <a:pt x="5723" y="21597"/>
                </a:cubicBezTo>
                <a:cubicBezTo>
                  <a:pt x="4132" y="21597"/>
                  <a:pt x="2323" y="21405"/>
                  <a:pt x="2268" y="20909"/>
                </a:cubicBezTo>
                <a:cubicBezTo>
                  <a:pt x="2213" y="20414"/>
                  <a:pt x="2432" y="19982"/>
                  <a:pt x="1994" y="19790"/>
                </a:cubicBezTo>
                <a:cubicBezTo>
                  <a:pt x="1555" y="19598"/>
                  <a:pt x="1500" y="19182"/>
                  <a:pt x="1555" y="18927"/>
                </a:cubicBezTo>
                <a:cubicBezTo>
                  <a:pt x="1610" y="18671"/>
                  <a:pt x="1336" y="18239"/>
                  <a:pt x="1555" y="17695"/>
                </a:cubicBezTo>
                <a:cubicBezTo>
                  <a:pt x="1775" y="17152"/>
                  <a:pt x="1775" y="16240"/>
                  <a:pt x="2213" y="15552"/>
                </a:cubicBezTo>
                <a:cubicBezTo>
                  <a:pt x="2652" y="14865"/>
                  <a:pt x="2761" y="13809"/>
                  <a:pt x="2981" y="12978"/>
                </a:cubicBezTo>
                <a:cubicBezTo>
                  <a:pt x="3200" y="12146"/>
                  <a:pt x="3365" y="11730"/>
                  <a:pt x="3090" y="11603"/>
                </a:cubicBezTo>
                <a:cubicBezTo>
                  <a:pt x="2816" y="11475"/>
                  <a:pt x="1172" y="11363"/>
                  <a:pt x="733" y="11331"/>
                </a:cubicBezTo>
                <a:cubicBezTo>
                  <a:pt x="294" y="11299"/>
                  <a:pt x="1281" y="10435"/>
                  <a:pt x="1610" y="9716"/>
                </a:cubicBezTo>
                <a:cubicBezTo>
                  <a:pt x="1939" y="8996"/>
                  <a:pt x="2542" y="8564"/>
                  <a:pt x="2871" y="8053"/>
                </a:cubicBezTo>
                <a:cubicBezTo>
                  <a:pt x="3200" y="7541"/>
                  <a:pt x="3200" y="7301"/>
                  <a:pt x="2487" y="6933"/>
                </a:cubicBezTo>
                <a:cubicBezTo>
                  <a:pt x="1775" y="6565"/>
                  <a:pt x="897" y="6326"/>
                  <a:pt x="513" y="5494"/>
                </a:cubicBezTo>
                <a:cubicBezTo>
                  <a:pt x="130" y="4663"/>
                  <a:pt x="-364" y="4119"/>
                  <a:pt x="404" y="3911"/>
                </a:cubicBezTo>
                <a:cubicBezTo>
                  <a:pt x="1172" y="3703"/>
                  <a:pt x="2652" y="3815"/>
                  <a:pt x="3748" y="3559"/>
                </a:cubicBezTo>
                <a:cubicBezTo>
                  <a:pt x="4845" y="3303"/>
                  <a:pt x="5010" y="3015"/>
                  <a:pt x="5503" y="2983"/>
                </a:cubicBezTo>
                <a:cubicBezTo>
                  <a:pt x="5997" y="2951"/>
                  <a:pt x="6106" y="2920"/>
                  <a:pt x="6106" y="2744"/>
                </a:cubicBezTo>
                <a:cubicBezTo>
                  <a:pt x="6106" y="2568"/>
                  <a:pt x="5942" y="2392"/>
                  <a:pt x="5942" y="2392"/>
                </a:cubicBezTo>
                <a:cubicBezTo>
                  <a:pt x="5942" y="2392"/>
                  <a:pt x="5174" y="2248"/>
                  <a:pt x="5010" y="2024"/>
                </a:cubicBezTo>
                <a:cubicBezTo>
                  <a:pt x="4845" y="1800"/>
                  <a:pt x="4681" y="1240"/>
                  <a:pt x="4900" y="857"/>
                </a:cubicBezTo>
                <a:cubicBezTo>
                  <a:pt x="5119" y="473"/>
                  <a:pt x="6318" y="5"/>
                  <a:pt x="8563" y="0"/>
                </a:cubicBez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1794596" y="2868453"/>
            <a:ext cx="190234" cy="1469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143" y="9828"/>
                </a:moveTo>
                <a:cubicBezTo>
                  <a:pt x="20503" y="10692"/>
                  <a:pt x="21004" y="11543"/>
                  <a:pt x="21600" y="12462"/>
                </a:cubicBezTo>
                <a:cubicBezTo>
                  <a:pt x="20797" y="15394"/>
                  <a:pt x="20629" y="18810"/>
                  <a:pt x="20550" y="21600"/>
                </a:cubicBezTo>
                <a:cubicBezTo>
                  <a:pt x="17285" y="18886"/>
                  <a:pt x="18957" y="12766"/>
                  <a:pt x="16102" y="12414"/>
                </a:cubicBezTo>
                <a:cubicBezTo>
                  <a:pt x="13346" y="12074"/>
                  <a:pt x="12988" y="13608"/>
                  <a:pt x="12526" y="15998"/>
                </a:cubicBezTo>
                <a:cubicBezTo>
                  <a:pt x="12064" y="18387"/>
                  <a:pt x="11785" y="20178"/>
                  <a:pt x="11785" y="20178"/>
                </a:cubicBezTo>
                <a:cubicBezTo>
                  <a:pt x="11785" y="20178"/>
                  <a:pt x="2700" y="7597"/>
                  <a:pt x="0" y="3147"/>
                </a:cubicBezTo>
                <a:cubicBezTo>
                  <a:pt x="1311" y="2680"/>
                  <a:pt x="1742" y="2046"/>
                  <a:pt x="1827" y="0"/>
                </a:cubicBezTo>
                <a:cubicBezTo>
                  <a:pt x="4847" y="4160"/>
                  <a:pt x="12262" y="11667"/>
                  <a:pt x="15756" y="11667"/>
                </a:cubicBezTo>
                <a:cubicBezTo>
                  <a:pt x="17415" y="11667"/>
                  <a:pt x="18853" y="10951"/>
                  <a:pt x="20143" y="9828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marL="0" marR="0" lvl="0" indent="0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 kumimoji="0" sz="31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1992719" y="3264700"/>
            <a:ext cx="79453" cy="1107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108" h="21600" extrusionOk="0">
                <a:moveTo>
                  <a:pt x="11314" y="594"/>
                </a:moveTo>
                <a:lnTo>
                  <a:pt x="0" y="0"/>
                </a:lnTo>
                <a:cubicBezTo>
                  <a:pt x="0" y="0"/>
                  <a:pt x="10284" y="5549"/>
                  <a:pt x="10284" y="11495"/>
                </a:cubicBezTo>
                <a:cubicBezTo>
                  <a:pt x="10284" y="17438"/>
                  <a:pt x="9772" y="20013"/>
                  <a:pt x="9772" y="20013"/>
                </a:cubicBezTo>
                <a:lnTo>
                  <a:pt x="18772" y="21600"/>
                </a:lnTo>
                <a:cubicBezTo>
                  <a:pt x="18772" y="21600"/>
                  <a:pt x="21600" y="15655"/>
                  <a:pt x="19026" y="9907"/>
                </a:cubicBezTo>
                <a:cubicBezTo>
                  <a:pt x="16457" y="4162"/>
                  <a:pt x="13629" y="2575"/>
                  <a:pt x="11314" y="594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marL="0" marR="0" lvl="0" indent="0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 kumimoji="0" sz="31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2042250" y="3524738"/>
            <a:ext cx="34852" cy="952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79" y="0"/>
                </a:moveTo>
                <a:cubicBezTo>
                  <a:pt x="6479" y="0"/>
                  <a:pt x="2878" y="12381"/>
                  <a:pt x="1439" y="16334"/>
                </a:cubicBezTo>
                <a:cubicBezTo>
                  <a:pt x="0" y="20286"/>
                  <a:pt x="0" y="21600"/>
                  <a:pt x="0" y="21600"/>
                </a:cubicBezTo>
                <a:lnTo>
                  <a:pt x="21600" y="20286"/>
                </a:lnTo>
                <a:cubicBezTo>
                  <a:pt x="21600" y="20286"/>
                  <a:pt x="16556" y="10275"/>
                  <a:pt x="6479" y="0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marL="0" marR="0" lvl="0" indent="0" defTabSz="91437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100" b="1">
                <a:latin typeface="Kontrapunkt Bob Bold"/>
                <a:ea typeface="Kontrapunkt Bob Bold"/>
                <a:cs typeface="Kontrapunkt Bob Bold"/>
                <a:sym typeface="Kontrapunkt Bob Bold"/>
              </a:defRPr>
            </a:pPr>
            <a:endParaRPr kumimoji="0" sz="3100" b="1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4282132" y="3197400"/>
            <a:ext cx="2619090" cy="1083244"/>
          </a:xfrm>
          <a:prstGeom prst="roundRect">
            <a:avLst>
              <a:gd name="adj" fmla="val 10132"/>
            </a:avLst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>
            <a:off x="4282132" y="1862978"/>
            <a:ext cx="2619090" cy="1083245"/>
          </a:xfrm>
          <a:prstGeom prst="roundRect">
            <a:avLst>
              <a:gd name="adj" fmla="val 10132"/>
            </a:avLst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4282132" y="4531824"/>
            <a:ext cx="2619090" cy="1083244"/>
          </a:xfrm>
          <a:prstGeom prst="roundRect">
            <a:avLst>
              <a:gd name="adj" fmla="val 10132"/>
            </a:avLst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4422637" y="2087378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4426718" y="2373283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4422637" y="3416603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4426718" y="3702508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4422637" y="4745827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4426718" y="5031732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9242947" y="4583080"/>
            <a:ext cx="2333999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defTabSz="1216817">
              <a:lnSpc>
                <a:spcPct val="120000"/>
              </a:lnSpc>
              <a:spcBef>
                <a:spcPct val="20000"/>
              </a:spcBef>
              <a:defRPr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 algn="ctr">
              <a:defRPr/>
            </a:pPr>
            <a:r>
              <a:rPr lang="zh-CN" altLang="en-US" dirty="0">
                <a:solidFill>
                  <a:srgbClr val="FFFFFF"/>
                </a:solidFill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dirty="0">
                <a:solidFill>
                  <a:srgbClr val="FFFFFF"/>
                </a:solidFill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rgbClr val="FFFFFF"/>
                </a:solidFill>
                <a:sym typeface="Arial" panose="020B0604020202020204" pitchFamily="34" charset="0"/>
              </a:rPr>
              <a:t>。一不小心，你就能学会</a:t>
            </a:r>
            <a:r>
              <a:rPr lang="en-US" altLang="zh-CN" dirty="0">
                <a:solidFill>
                  <a:srgbClr val="FFFFFF"/>
                </a:solidFill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rgbClr val="FFFFFF"/>
                </a:solidFill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7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26300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出自【趣你的PPT】(微信:qunideppt)：最优质的PPT资源库"/>
          <p:cNvSpPr/>
          <p:nvPr/>
        </p:nvSpPr>
        <p:spPr>
          <a:xfrm>
            <a:off x="3641035" y="838200"/>
            <a:ext cx="4931465" cy="4936362"/>
          </a:xfrm>
          <a:custGeom>
            <a:avLst/>
            <a:gdLst>
              <a:gd name="connsiteX0" fmla="*/ 0 w 5005180"/>
              <a:gd name="connsiteY0" fmla="*/ 2554288 h 5010150"/>
              <a:gd name="connsiteX1" fmla="*/ 78899 w 5005180"/>
              <a:gd name="connsiteY1" fmla="*/ 2554288 h 5010150"/>
              <a:gd name="connsiteX2" fmla="*/ 88940 w 5005180"/>
              <a:gd name="connsiteY2" fmla="*/ 2753138 h 5010150"/>
              <a:gd name="connsiteX3" fmla="*/ 2502590 w 5005180"/>
              <a:gd name="connsiteY3" fmla="*/ 4931251 h 5010150"/>
              <a:gd name="connsiteX4" fmla="*/ 4916240 w 5005180"/>
              <a:gd name="connsiteY4" fmla="*/ 2753138 h 5010150"/>
              <a:gd name="connsiteX5" fmla="*/ 4926281 w 5005180"/>
              <a:gd name="connsiteY5" fmla="*/ 2554288 h 5010150"/>
              <a:gd name="connsiteX6" fmla="*/ 5005180 w 5005180"/>
              <a:gd name="connsiteY6" fmla="*/ 2554288 h 5010150"/>
              <a:gd name="connsiteX7" fmla="*/ 4994732 w 5005180"/>
              <a:gd name="connsiteY7" fmla="*/ 2761204 h 5010150"/>
              <a:gd name="connsiteX8" fmla="*/ 2502590 w 5005180"/>
              <a:gd name="connsiteY8" fmla="*/ 5010150 h 5010150"/>
              <a:gd name="connsiteX9" fmla="*/ 10449 w 5005180"/>
              <a:gd name="connsiteY9" fmla="*/ 2761204 h 5010150"/>
              <a:gd name="connsiteX10" fmla="*/ 2502590 w 5005180"/>
              <a:gd name="connsiteY10" fmla="*/ 0 h 5010150"/>
              <a:gd name="connsiteX11" fmla="*/ 4705316 w 5005180"/>
              <a:gd name="connsiteY11" fmla="*/ 1311008 h 5010150"/>
              <a:gd name="connsiteX12" fmla="*/ 4744447 w 5005180"/>
              <a:gd name="connsiteY12" fmla="*/ 1392238 h 5010150"/>
              <a:gd name="connsiteX13" fmla="*/ 4656954 w 5005180"/>
              <a:gd name="connsiteY13" fmla="*/ 1392238 h 5010150"/>
              <a:gd name="connsiteX14" fmla="*/ 4635940 w 5005180"/>
              <a:gd name="connsiteY14" fmla="*/ 1348615 h 5010150"/>
              <a:gd name="connsiteX15" fmla="*/ 2502590 w 5005180"/>
              <a:gd name="connsiteY15" fmla="*/ 78899 h 5010150"/>
              <a:gd name="connsiteX16" fmla="*/ 369241 w 5005180"/>
              <a:gd name="connsiteY16" fmla="*/ 1348615 h 5010150"/>
              <a:gd name="connsiteX17" fmla="*/ 348226 w 5005180"/>
              <a:gd name="connsiteY17" fmla="*/ 1392238 h 5010150"/>
              <a:gd name="connsiteX18" fmla="*/ 260733 w 5005180"/>
              <a:gd name="connsiteY18" fmla="*/ 1392238 h 5010150"/>
              <a:gd name="connsiteX19" fmla="*/ 299864 w 5005180"/>
              <a:gd name="connsiteY19" fmla="*/ 1311008 h 5010150"/>
              <a:gd name="connsiteX20" fmla="*/ 2502590 w 5005180"/>
              <a:gd name="connsiteY20" fmla="*/ 0 h 501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5005180" h="5010150">
                <a:moveTo>
                  <a:pt x="0" y="2554288"/>
                </a:moveTo>
                <a:lnTo>
                  <a:pt x="78899" y="2554288"/>
                </a:lnTo>
                <a:lnTo>
                  <a:pt x="88940" y="2753138"/>
                </a:lnTo>
                <a:cubicBezTo>
                  <a:pt x="213185" y="3976552"/>
                  <a:pt x="1246396" y="4931251"/>
                  <a:pt x="2502590" y="4931251"/>
                </a:cubicBezTo>
                <a:cubicBezTo>
                  <a:pt x="3758784" y="4931251"/>
                  <a:pt x="4791996" y="3976552"/>
                  <a:pt x="4916240" y="2753138"/>
                </a:cubicBezTo>
                <a:lnTo>
                  <a:pt x="4926281" y="2554288"/>
                </a:lnTo>
                <a:lnTo>
                  <a:pt x="5005180" y="2554288"/>
                </a:lnTo>
                <a:lnTo>
                  <a:pt x="4994732" y="2761204"/>
                </a:lnTo>
                <a:cubicBezTo>
                  <a:pt x="4866447" y="4024404"/>
                  <a:pt x="3799635" y="5010150"/>
                  <a:pt x="2502590" y="5010150"/>
                </a:cubicBezTo>
                <a:cubicBezTo>
                  <a:pt x="1205545" y="5010150"/>
                  <a:pt x="138734" y="4024404"/>
                  <a:pt x="10449" y="2761204"/>
                </a:cubicBezTo>
                <a:close/>
                <a:moveTo>
                  <a:pt x="2502590" y="0"/>
                </a:moveTo>
                <a:cubicBezTo>
                  <a:pt x="3453757" y="0"/>
                  <a:pt x="4281109" y="530113"/>
                  <a:pt x="4705316" y="1311008"/>
                </a:cubicBezTo>
                <a:lnTo>
                  <a:pt x="4744447" y="1392238"/>
                </a:lnTo>
                <a:lnTo>
                  <a:pt x="4656954" y="1392238"/>
                </a:lnTo>
                <a:lnTo>
                  <a:pt x="4635940" y="1348615"/>
                </a:lnTo>
                <a:cubicBezTo>
                  <a:pt x="4225093" y="592315"/>
                  <a:pt x="3423799" y="78899"/>
                  <a:pt x="2502590" y="78899"/>
                </a:cubicBezTo>
                <a:cubicBezTo>
                  <a:pt x="1581381" y="78899"/>
                  <a:pt x="780087" y="592315"/>
                  <a:pt x="369241" y="1348615"/>
                </a:cubicBezTo>
                <a:lnTo>
                  <a:pt x="348226" y="1392238"/>
                </a:lnTo>
                <a:lnTo>
                  <a:pt x="260733" y="1392238"/>
                </a:lnTo>
                <a:lnTo>
                  <a:pt x="299864" y="1311008"/>
                </a:lnTo>
                <a:cubicBezTo>
                  <a:pt x="724072" y="530113"/>
                  <a:pt x="1551424" y="0"/>
                  <a:pt x="2502590" y="0"/>
                </a:cubicBezTo>
                <a:close/>
              </a:path>
            </a:pathLst>
          </a:custGeom>
          <a:solidFill>
            <a:schemeClr val="bg1">
              <a:alpha val="51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2495551" y="2188299"/>
            <a:ext cx="7820024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8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感谢您的聆听！</a:t>
            </a:r>
            <a:endParaRPr lang="zh-CN" altLang="en-US" sz="8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4480794" y="1788189"/>
            <a:ext cx="331065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POWERPOINT TEMPLATE</a:t>
            </a:r>
            <a:endParaRPr lang="zh-CN" altLang="en-US" sz="20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" name="出自【趣你的PPT】(微信:qunideppt)：最优质的PPT资源库"/>
          <p:cNvCxnSpPr/>
          <p:nvPr/>
        </p:nvCxnSpPr>
        <p:spPr>
          <a:xfrm>
            <a:off x="4314825" y="3829050"/>
            <a:ext cx="819150" cy="0"/>
          </a:xfrm>
          <a:prstGeom prst="line">
            <a:avLst/>
          </a:prstGeom>
          <a:ln w="25400">
            <a:gradFill flip="none" rotWithShape="1">
              <a:gsLst>
                <a:gs pos="18000">
                  <a:schemeClr val="bg1">
                    <a:alpha val="3800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131003" y="3598217"/>
            <a:ext cx="201023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向天歌</a:t>
            </a:r>
            <a:r>
              <a:rPr lang="en-US" altLang="zh-CN" sz="2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2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8" name="出自【趣你的PPT】(微信:qunideppt)：最优质的PPT资源库"/>
          <p:cNvCxnSpPr/>
          <p:nvPr/>
        </p:nvCxnSpPr>
        <p:spPr>
          <a:xfrm flipH="1">
            <a:off x="7141241" y="3829050"/>
            <a:ext cx="819150" cy="0"/>
          </a:xfrm>
          <a:prstGeom prst="line">
            <a:avLst/>
          </a:prstGeom>
          <a:ln w="25400">
            <a:gradFill flip="none" rotWithShape="1">
              <a:gsLst>
                <a:gs pos="18000">
                  <a:schemeClr val="bg1">
                    <a:alpha val="3800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出自【趣你的PPT】(微信:qunideppt)：最优质的PPT资源库"/>
          <p:cNvSpPr/>
          <p:nvPr/>
        </p:nvSpPr>
        <p:spPr>
          <a:xfrm>
            <a:off x="4324350" y="4108261"/>
            <a:ext cx="3645566" cy="400050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4461744" y="4108261"/>
            <a:ext cx="331065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400" dirty="0" smtClean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极致无岸 向天而歌</a:t>
            </a:r>
            <a:endParaRPr lang="zh-CN" altLang="en-US" sz="2400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7683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出自【趣你的PPT】(微信:qunideppt)：最优质的PPT资源库"/>
          <p:cNvGrpSpPr/>
          <p:nvPr/>
        </p:nvGrpSpPr>
        <p:grpSpPr>
          <a:xfrm>
            <a:off x="6784976" y="3470275"/>
            <a:ext cx="276225" cy="254000"/>
            <a:chOff x="6042026" y="3146425"/>
            <a:chExt cx="276225" cy="254000"/>
          </a:xfrm>
          <a:solidFill>
            <a:schemeClr val="bg1"/>
          </a:solidFill>
        </p:grpSpPr>
        <p:sp>
          <p:nvSpPr>
            <p:cNvPr id="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054726" y="3146425"/>
              <a:ext cx="250825" cy="209550"/>
            </a:xfrm>
            <a:custGeom>
              <a:avLst/>
              <a:gdLst>
                <a:gd name="T0" fmla="*/ 7 w 262"/>
                <a:gd name="T1" fmla="*/ 219 h 219"/>
                <a:gd name="T2" fmla="*/ 45 w 262"/>
                <a:gd name="T3" fmla="*/ 219 h 219"/>
                <a:gd name="T4" fmla="*/ 46 w 262"/>
                <a:gd name="T5" fmla="*/ 219 h 219"/>
                <a:gd name="T6" fmla="*/ 47 w 262"/>
                <a:gd name="T7" fmla="*/ 219 h 219"/>
                <a:gd name="T8" fmla="*/ 101 w 262"/>
                <a:gd name="T9" fmla="*/ 219 h 219"/>
                <a:gd name="T10" fmla="*/ 102 w 262"/>
                <a:gd name="T11" fmla="*/ 219 h 219"/>
                <a:gd name="T12" fmla="*/ 103 w 262"/>
                <a:gd name="T13" fmla="*/ 219 h 219"/>
                <a:gd name="T14" fmla="*/ 158 w 262"/>
                <a:gd name="T15" fmla="*/ 219 h 219"/>
                <a:gd name="T16" fmla="*/ 159 w 262"/>
                <a:gd name="T17" fmla="*/ 219 h 219"/>
                <a:gd name="T18" fmla="*/ 160 w 262"/>
                <a:gd name="T19" fmla="*/ 219 h 219"/>
                <a:gd name="T20" fmla="*/ 215 w 262"/>
                <a:gd name="T21" fmla="*/ 219 h 219"/>
                <a:gd name="T22" fmla="*/ 216 w 262"/>
                <a:gd name="T23" fmla="*/ 219 h 219"/>
                <a:gd name="T24" fmla="*/ 217 w 262"/>
                <a:gd name="T25" fmla="*/ 219 h 219"/>
                <a:gd name="T26" fmla="*/ 254 w 262"/>
                <a:gd name="T27" fmla="*/ 219 h 219"/>
                <a:gd name="T28" fmla="*/ 262 w 262"/>
                <a:gd name="T29" fmla="*/ 211 h 219"/>
                <a:gd name="T30" fmla="*/ 262 w 262"/>
                <a:gd name="T31" fmla="*/ 202 h 219"/>
                <a:gd name="T32" fmla="*/ 254 w 262"/>
                <a:gd name="T33" fmla="*/ 195 h 219"/>
                <a:gd name="T34" fmla="*/ 238 w 262"/>
                <a:gd name="T35" fmla="*/ 195 h 219"/>
                <a:gd name="T36" fmla="*/ 231 w 262"/>
                <a:gd name="T37" fmla="*/ 179 h 219"/>
                <a:gd name="T38" fmla="*/ 231 w 262"/>
                <a:gd name="T39" fmla="*/ 104 h 219"/>
                <a:gd name="T40" fmla="*/ 255 w 262"/>
                <a:gd name="T41" fmla="*/ 104 h 219"/>
                <a:gd name="T42" fmla="*/ 262 w 262"/>
                <a:gd name="T43" fmla="*/ 96 h 219"/>
                <a:gd name="T44" fmla="*/ 262 w 262"/>
                <a:gd name="T45" fmla="*/ 85 h 219"/>
                <a:gd name="T46" fmla="*/ 256 w 262"/>
                <a:gd name="T47" fmla="*/ 74 h 219"/>
                <a:gd name="T48" fmla="*/ 137 w 262"/>
                <a:gd name="T49" fmla="*/ 2 h 219"/>
                <a:gd name="T50" fmla="*/ 125 w 262"/>
                <a:gd name="T51" fmla="*/ 2 h 219"/>
                <a:gd name="T52" fmla="*/ 6 w 262"/>
                <a:gd name="T53" fmla="*/ 74 h 219"/>
                <a:gd name="T54" fmla="*/ 0 w 262"/>
                <a:gd name="T55" fmla="*/ 85 h 219"/>
                <a:gd name="T56" fmla="*/ 0 w 262"/>
                <a:gd name="T57" fmla="*/ 97 h 219"/>
                <a:gd name="T58" fmla="*/ 7 w 262"/>
                <a:gd name="T59" fmla="*/ 104 h 219"/>
                <a:gd name="T60" fmla="*/ 31 w 262"/>
                <a:gd name="T61" fmla="*/ 104 h 219"/>
                <a:gd name="T62" fmla="*/ 31 w 262"/>
                <a:gd name="T63" fmla="*/ 179 h 219"/>
                <a:gd name="T64" fmla="*/ 24 w 262"/>
                <a:gd name="T65" fmla="*/ 195 h 219"/>
                <a:gd name="T66" fmla="*/ 7 w 262"/>
                <a:gd name="T67" fmla="*/ 195 h 219"/>
                <a:gd name="T68" fmla="*/ 0 w 262"/>
                <a:gd name="T69" fmla="*/ 202 h 219"/>
                <a:gd name="T70" fmla="*/ 0 w 262"/>
                <a:gd name="T71" fmla="*/ 211 h 219"/>
                <a:gd name="T72" fmla="*/ 7 w 262"/>
                <a:gd name="T73" fmla="*/ 219 h 219"/>
                <a:gd name="T74" fmla="*/ 144 w 262"/>
                <a:gd name="T75" fmla="*/ 104 h 219"/>
                <a:gd name="T76" fmla="*/ 144 w 262"/>
                <a:gd name="T77" fmla="*/ 179 h 219"/>
                <a:gd name="T78" fmla="*/ 138 w 262"/>
                <a:gd name="T79" fmla="*/ 195 h 219"/>
                <a:gd name="T80" fmla="*/ 124 w 262"/>
                <a:gd name="T81" fmla="*/ 195 h 219"/>
                <a:gd name="T82" fmla="*/ 117 w 262"/>
                <a:gd name="T83" fmla="*/ 179 h 219"/>
                <a:gd name="T84" fmla="*/ 117 w 262"/>
                <a:gd name="T85" fmla="*/ 104 h 219"/>
                <a:gd name="T86" fmla="*/ 144 w 262"/>
                <a:gd name="T87" fmla="*/ 104 h 219"/>
                <a:gd name="T88" fmla="*/ 201 w 262"/>
                <a:gd name="T89" fmla="*/ 179 h 219"/>
                <a:gd name="T90" fmla="*/ 195 w 262"/>
                <a:gd name="T91" fmla="*/ 195 h 219"/>
                <a:gd name="T92" fmla="*/ 181 w 262"/>
                <a:gd name="T93" fmla="*/ 195 h 219"/>
                <a:gd name="T94" fmla="*/ 174 w 262"/>
                <a:gd name="T95" fmla="*/ 179 h 219"/>
                <a:gd name="T96" fmla="*/ 174 w 262"/>
                <a:gd name="T97" fmla="*/ 104 h 219"/>
                <a:gd name="T98" fmla="*/ 201 w 262"/>
                <a:gd name="T99" fmla="*/ 104 h 219"/>
                <a:gd name="T100" fmla="*/ 201 w 262"/>
                <a:gd name="T101" fmla="*/ 179 h 219"/>
                <a:gd name="T102" fmla="*/ 131 w 262"/>
                <a:gd name="T103" fmla="*/ 32 h 219"/>
                <a:gd name="T104" fmla="*/ 153 w 262"/>
                <a:gd name="T105" fmla="*/ 54 h 219"/>
                <a:gd name="T106" fmla="*/ 131 w 262"/>
                <a:gd name="T107" fmla="*/ 76 h 219"/>
                <a:gd name="T108" fmla="*/ 109 w 262"/>
                <a:gd name="T109" fmla="*/ 54 h 219"/>
                <a:gd name="T110" fmla="*/ 131 w 262"/>
                <a:gd name="T111" fmla="*/ 32 h 219"/>
                <a:gd name="T112" fmla="*/ 87 w 262"/>
                <a:gd name="T113" fmla="*/ 104 h 219"/>
                <a:gd name="T114" fmla="*/ 87 w 262"/>
                <a:gd name="T115" fmla="*/ 179 h 219"/>
                <a:gd name="T116" fmla="*/ 81 w 262"/>
                <a:gd name="T117" fmla="*/ 195 h 219"/>
                <a:gd name="T118" fmla="*/ 68 w 262"/>
                <a:gd name="T119" fmla="*/ 195 h 219"/>
                <a:gd name="T120" fmla="*/ 61 w 262"/>
                <a:gd name="T121" fmla="*/ 179 h 219"/>
                <a:gd name="T122" fmla="*/ 61 w 262"/>
                <a:gd name="T123" fmla="*/ 104 h 219"/>
                <a:gd name="T124" fmla="*/ 87 w 262"/>
                <a:gd name="T125" fmla="*/ 104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2" h="219">
                  <a:moveTo>
                    <a:pt x="7" y="219"/>
                  </a:moveTo>
                  <a:cubicBezTo>
                    <a:pt x="45" y="219"/>
                    <a:pt x="45" y="219"/>
                    <a:pt x="45" y="219"/>
                  </a:cubicBezTo>
                  <a:cubicBezTo>
                    <a:pt x="45" y="219"/>
                    <a:pt x="46" y="219"/>
                    <a:pt x="46" y="219"/>
                  </a:cubicBezTo>
                  <a:cubicBezTo>
                    <a:pt x="46" y="219"/>
                    <a:pt x="47" y="219"/>
                    <a:pt x="47" y="219"/>
                  </a:cubicBezTo>
                  <a:cubicBezTo>
                    <a:pt x="101" y="219"/>
                    <a:pt x="101" y="219"/>
                    <a:pt x="101" y="219"/>
                  </a:cubicBezTo>
                  <a:cubicBezTo>
                    <a:pt x="102" y="219"/>
                    <a:pt x="102" y="219"/>
                    <a:pt x="102" y="219"/>
                  </a:cubicBezTo>
                  <a:cubicBezTo>
                    <a:pt x="103" y="219"/>
                    <a:pt x="103" y="219"/>
                    <a:pt x="103" y="219"/>
                  </a:cubicBezTo>
                  <a:cubicBezTo>
                    <a:pt x="158" y="219"/>
                    <a:pt x="158" y="219"/>
                    <a:pt x="158" y="219"/>
                  </a:cubicBezTo>
                  <a:cubicBezTo>
                    <a:pt x="159" y="219"/>
                    <a:pt x="159" y="219"/>
                    <a:pt x="159" y="219"/>
                  </a:cubicBezTo>
                  <a:cubicBezTo>
                    <a:pt x="160" y="219"/>
                    <a:pt x="160" y="219"/>
                    <a:pt x="160" y="219"/>
                  </a:cubicBezTo>
                  <a:cubicBezTo>
                    <a:pt x="215" y="219"/>
                    <a:pt x="215" y="219"/>
                    <a:pt x="215" y="219"/>
                  </a:cubicBezTo>
                  <a:cubicBezTo>
                    <a:pt x="216" y="219"/>
                    <a:pt x="216" y="219"/>
                    <a:pt x="216" y="219"/>
                  </a:cubicBezTo>
                  <a:cubicBezTo>
                    <a:pt x="217" y="219"/>
                    <a:pt x="217" y="219"/>
                    <a:pt x="217" y="219"/>
                  </a:cubicBezTo>
                  <a:cubicBezTo>
                    <a:pt x="254" y="219"/>
                    <a:pt x="254" y="219"/>
                    <a:pt x="254" y="219"/>
                  </a:cubicBezTo>
                  <a:cubicBezTo>
                    <a:pt x="258" y="219"/>
                    <a:pt x="262" y="215"/>
                    <a:pt x="262" y="211"/>
                  </a:cubicBezTo>
                  <a:cubicBezTo>
                    <a:pt x="262" y="202"/>
                    <a:pt x="262" y="202"/>
                    <a:pt x="262" y="202"/>
                  </a:cubicBezTo>
                  <a:cubicBezTo>
                    <a:pt x="262" y="198"/>
                    <a:pt x="258" y="195"/>
                    <a:pt x="254" y="195"/>
                  </a:cubicBezTo>
                  <a:cubicBezTo>
                    <a:pt x="238" y="195"/>
                    <a:pt x="238" y="195"/>
                    <a:pt x="238" y="195"/>
                  </a:cubicBezTo>
                  <a:cubicBezTo>
                    <a:pt x="238" y="189"/>
                    <a:pt x="235" y="183"/>
                    <a:pt x="231" y="179"/>
                  </a:cubicBezTo>
                  <a:cubicBezTo>
                    <a:pt x="231" y="104"/>
                    <a:pt x="231" y="104"/>
                    <a:pt x="231" y="104"/>
                  </a:cubicBezTo>
                  <a:cubicBezTo>
                    <a:pt x="255" y="104"/>
                    <a:pt x="255" y="104"/>
                    <a:pt x="255" y="104"/>
                  </a:cubicBezTo>
                  <a:cubicBezTo>
                    <a:pt x="259" y="104"/>
                    <a:pt x="262" y="100"/>
                    <a:pt x="262" y="96"/>
                  </a:cubicBezTo>
                  <a:cubicBezTo>
                    <a:pt x="262" y="85"/>
                    <a:pt x="262" y="85"/>
                    <a:pt x="262" y="85"/>
                  </a:cubicBezTo>
                  <a:cubicBezTo>
                    <a:pt x="262" y="81"/>
                    <a:pt x="259" y="76"/>
                    <a:pt x="256" y="74"/>
                  </a:cubicBezTo>
                  <a:cubicBezTo>
                    <a:pt x="137" y="2"/>
                    <a:pt x="137" y="2"/>
                    <a:pt x="137" y="2"/>
                  </a:cubicBezTo>
                  <a:cubicBezTo>
                    <a:pt x="134" y="0"/>
                    <a:pt x="128" y="0"/>
                    <a:pt x="125" y="2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3" y="76"/>
                    <a:pt x="0" y="81"/>
                    <a:pt x="0" y="85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1"/>
                    <a:pt x="3" y="104"/>
                    <a:pt x="7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27" y="183"/>
                    <a:pt x="24" y="189"/>
                    <a:pt x="24" y="195"/>
                  </a:cubicBezTo>
                  <a:cubicBezTo>
                    <a:pt x="7" y="195"/>
                    <a:pt x="7" y="195"/>
                    <a:pt x="7" y="195"/>
                  </a:cubicBezTo>
                  <a:cubicBezTo>
                    <a:pt x="3" y="195"/>
                    <a:pt x="0" y="198"/>
                    <a:pt x="0" y="202"/>
                  </a:cubicBezTo>
                  <a:cubicBezTo>
                    <a:pt x="0" y="211"/>
                    <a:pt x="0" y="211"/>
                    <a:pt x="0" y="211"/>
                  </a:cubicBezTo>
                  <a:cubicBezTo>
                    <a:pt x="0" y="215"/>
                    <a:pt x="3" y="219"/>
                    <a:pt x="7" y="219"/>
                  </a:cubicBezTo>
                  <a:close/>
                  <a:moveTo>
                    <a:pt x="144" y="104"/>
                  </a:moveTo>
                  <a:cubicBezTo>
                    <a:pt x="144" y="179"/>
                    <a:pt x="144" y="179"/>
                    <a:pt x="144" y="179"/>
                  </a:cubicBezTo>
                  <a:cubicBezTo>
                    <a:pt x="140" y="183"/>
                    <a:pt x="138" y="189"/>
                    <a:pt x="138" y="195"/>
                  </a:cubicBezTo>
                  <a:cubicBezTo>
                    <a:pt x="124" y="195"/>
                    <a:pt x="124" y="195"/>
                    <a:pt x="124" y="195"/>
                  </a:cubicBezTo>
                  <a:cubicBezTo>
                    <a:pt x="124" y="189"/>
                    <a:pt x="122" y="183"/>
                    <a:pt x="117" y="179"/>
                  </a:cubicBezTo>
                  <a:cubicBezTo>
                    <a:pt x="117" y="104"/>
                    <a:pt x="117" y="104"/>
                    <a:pt x="117" y="104"/>
                  </a:cubicBezTo>
                  <a:lnTo>
                    <a:pt x="144" y="104"/>
                  </a:lnTo>
                  <a:close/>
                  <a:moveTo>
                    <a:pt x="201" y="179"/>
                  </a:moveTo>
                  <a:cubicBezTo>
                    <a:pt x="197" y="183"/>
                    <a:pt x="195" y="189"/>
                    <a:pt x="195" y="195"/>
                  </a:cubicBezTo>
                  <a:cubicBezTo>
                    <a:pt x="181" y="195"/>
                    <a:pt x="181" y="195"/>
                    <a:pt x="181" y="195"/>
                  </a:cubicBezTo>
                  <a:cubicBezTo>
                    <a:pt x="181" y="189"/>
                    <a:pt x="178" y="183"/>
                    <a:pt x="174" y="179"/>
                  </a:cubicBezTo>
                  <a:cubicBezTo>
                    <a:pt x="174" y="104"/>
                    <a:pt x="174" y="104"/>
                    <a:pt x="174" y="104"/>
                  </a:cubicBezTo>
                  <a:cubicBezTo>
                    <a:pt x="201" y="104"/>
                    <a:pt x="201" y="104"/>
                    <a:pt x="201" y="104"/>
                  </a:cubicBezTo>
                  <a:lnTo>
                    <a:pt x="201" y="179"/>
                  </a:lnTo>
                  <a:close/>
                  <a:moveTo>
                    <a:pt x="131" y="32"/>
                  </a:moveTo>
                  <a:cubicBezTo>
                    <a:pt x="143" y="32"/>
                    <a:pt x="153" y="42"/>
                    <a:pt x="153" y="54"/>
                  </a:cubicBezTo>
                  <a:cubicBezTo>
                    <a:pt x="153" y="66"/>
                    <a:pt x="143" y="76"/>
                    <a:pt x="131" y="76"/>
                  </a:cubicBezTo>
                  <a:cubicBezTo>
                    <a:pt x="119" y="76"/>
                    <a:pt x="109" y="66"/>
                    <a:pt x="109" y="54"/>
                  </a:cubicBezTo>
                  <a:cubicBezTo>
                    <a:pt x="109" y="42"/>
                    <a:pt x="119" y="32"/>
                    <a:pt x="131" y="32"/>
                  </a:cubicBezTo>
                  <a:close/>
                  <a:moveTo>
                    <a:pt x="87" y="104"/>
                  </a:moveTo>
                  <a:cubicBezTo>
                    <a:pt x="87" y="179"/>
                    <a:pt x="87" y="179"/>
                    <a:pt x="87" y="179"/>
                  </a:cubicBezTo>
                  <a:cubicBezTo>
                    <a:pt x="83" y="183"/>
                    <a:pt x="81" y="189"/>
                    <a:pt x="81" y="195"/>
                  </a:cubicBezTo>
                  <a:cubicBezTo>
                    <a:pt x="68" y="195"/>
                    <a:pt x="68" y="195"/>
                    <a:pt x="68" y="195"/>
                  </a:cubicBezTo>
                  <a:cubicBezTo>
                    <a:pt x="68" y="189"/>
                    <a:pt x="65" y="183"/>
                    <a:pt x="61" y="179"/>
                  </a:cubicBezTo>
                  <a:cubicBezTo>
                    <a:pt x="61" y="104"/>
                    <a:pt x="61" y="104"/>
                    <a:pt x="61" y="104"/>
                  </a:cubicBezTo>
                  <a:lnTo>
                    <a:pt x="87" y="104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42026" y="3367088"/>
              <a:ext cx="276225" cy="33337"/>
            </a:xfrm>
            <a:custGeom>
              <a:avLst/>
              <a:gdLst>
                <a:gd name="T0" fmla="*/ 281 w 288"/>
                <a:gd name="T1" fmla="*/ 0 h 36"/>
                <a:gd name="T2" fmla="*/ 7 w 288"/>
                <a:gd name="T3" fmla="*/ 0 h 36"/>
                <a:gd name="T4" fmla="*/ 0 w 288"/>
                <a:gd name="T5" fmla="*/ 7 h 36"/>
                <a:gd name="T6" fmla="*/ 0 w 288"/>
                <a:gd name="T7" fmla="*/ 28 h 36"/>
                <a:gd name="T8" fmla="*/ 7 w 288"/>
                <a:gd name="T9" fmla="*/ 36 h 36"/>
                <a:gd name="T10" fmla="*/ 281 w 288"/>
                <a:gd name="T11" fmla="*/ 36 h 36"/>
                <a:gd name="T12" fmla="*/ 288 w 288"/>
                <a:gd name="T13" fmla="*/ 28 h 36"/>
                <a:gd name="T14" fmla="*/ 288 w 288"/>
                <a:gd name="T15" fmla="*/ 7 h 36"/>
                <a:gd name="T16" fmla="*/ 281 w 288"/>
                <a:gd name="T17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8" h="36">
                  <a:moveTo>
                    <a:pt x="281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2"/>
                    <a:pt x="3" y="36"/>
                    <a:pt x="7" y="36"/>
                  </a:cubicBezTo>
                  <a:cubicBezTo>
                    <a:pt x="281" y="36"/>
                    <a:pt x="281" y="36"/>
                    <a:pt x="281" y="36"/>
                  </a:cubicBezTo>
                  <a:cubicBezTo>
                    <a:pt x="285" y="36"/>
                    <a:pt x="288" y="32"/>
                    <a:pt x="288" y="28"/>
                  </a:cubicBezTo>
                  <a:cubicBezTo>
                    <a:pt x="288" y="7"/>
                    <a:pt x="288" y="7"/>
                    <a:pt x="288" y="7"/>
                  </a:cubicBezTo>
                  <a:cubicBezTo>
                    <a:pt x="288" y="3"/>
                    <a:pt x="285" y="0"/>
                    <a:pt x="28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5683251" y="1849438"/>
            <a:ext cx="274638" cy="188912"/>
          </a:xfrm>
          <a:custGeom>
            <a:avLst/>
            <a:gdLst>
              <a:gd name="T0" fmla="*/ 255 w 288"/>
              <a:gd name="T1" fmla="*/ 143 h 197"/>
              <a:gd name="T2" fmla="*/ 255 w 288"/>
              <a:gd name="T3" fmla="*/ 143 h 197"/>
              <a:gd name="T4" fmla="*/ 113 w 288"/>
              <a:gd name="T5" fmla="*/ 0 h 197"/>
              <a:gd name="T6" fmla="*/ 0 w 288"/>
              <a:gd name="T7" fmla="*/ 56 h 197"/>
              <a:gd name="T8" fmla="*/ 12 w 288"/>
              <a:gd name="T9" fmla="*/ 68 h 197"/>
              <a:gd name="T10" fmla="*/ 29 w 288"/>
              <a:gd name="T11" fmla="*/ 84 h 197"/>
              <a:gd name="T12" fmla="*/ 113 w 288"/>
              <a:gd name="T13" fmla="*/ 40 h 197"/>
              <a:gd name="T14" fmla="*/ 215 w 288"/>
              <a:gd name="T15" fmla="*/ 143 h 197"/>
              <a:gd name="T16" fmla="*/ 215 w 288"/>
              <a:gd name="T17" fmla="*/ 143 h 197"/>
              <a:gd name="T18" fmla="*/ 182 w 288"/>
              <a:gd name="T19" fmla="*/ 143 h 197"/>
              <a:gd name="T20" fmla="*/ 235 w 288"/>
              <a:gd name="T21" fmla="*/ 197 h 197"/>
              <a:gd name="T22" fmla="*/ 288 w 288"/>
              <a:gd name="T23" fmla="*/ 143 h 197"/>
              <a:gd name="T24" fmla="*/ 255 w 288"/>
              <a:gd name="T25" fmla="*/ 143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8" h="197">
                <a:moveTo>
                  <a:pt x="255" y="143"/>
                </a:moveTo>
                <a:cubicBezTo>
                  <a:pt x="255" y="143"/>
                  <a:pt x="255" y="143"/>
                  <a:pt x="255" y="143"/>
                </a:cubicBezTo>
                <a:cubicBezTo>
                  <a:pt x="255" y="64"/>
                  <a:pt x="191" y="0"/>
                  <a:pt x="113" y="0"/>
                </a:cubicBezTo>
                <a:cubicBezTo>
                  <a:pt x="67" y="0"/>
                  <a:pt x="26" y="22"/>
                  <a:pt x="0" y="56"/>
                </a:cubicBezTo>
                <a:cubicBezTo>
                  <a:pt x="12" y="68"/>
                  <a:pt x="12" y="68"/>
                  <a:pt x="12" y="68"/>
                </a:cubicBezTo>
                <a:cubicBezTo>
                  <a:pt x="29" y="84"/>
                  <a:pt x="29" y="84"/>
                  <a:pt x="29" y="84"/>
                </a:cubicBezTo>
                <a:cubicBezTo>
                  <a:pt x="47" y="57"/>
                  <a:pt x="78" y="40"/>
                  <a:pt x="113" y="40"/>
                </a:cubicBezTo>
                <a:cubicBezTo>
                  <a:pt x="169" y="40"/>
                  <a:pt x="215" y="86"/>
                  <a:pt x="215" y="143"/>
                </a:cubicBezTo>
                <a:cubicBezTo>
                  <a:pt x="215" y="143"/>
                  <a:pt x="215" y="143"/>
                  <a:pt x="215" y="143"/>
                </a:cubicBezTo>
                <a:cubicBezTo>
                  <a:pt x="182" y="143"/>
                  <a:pt x="182" y="143"/>
                  <a:pt x="182" y="143"/>
                </a:cubicBezTo>
                <a:cubicBezTo>
                  <a:pt x="235" y="197"/>
                  <a:pt x="235" y="197"/>
                  <a:pt x="235" y="197"/>
                </a:cubicBezTo>
                <a:cubicBezTo>
                  <a:pt x="288" y="143"/>
                  <a:pt x="288" y="143"/>
                  <a:pt x="288" y="143"/>
                </a:cubicBezTo>
                <a:lnTo>
                  <a:pt x="255" y="1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6234113" y="1822450"/>
            <a:ext cx="276225" cy="244475"/>
          </a:xfrm>
          <a:custGeom>
            <a:avLst/>
            <a:gdLst>
              <a:gd name="T0" fmla="*/ 288 w 288"/>
              <a:gd name="T1" fmla="*/ 256 h 256"/>
              <a:gd name="T2" fmla="*/ 288 w 288"/>
              <a:gd name="T3" fmla="*/ 255 h 256"/>
              <a:gd name="T4" fmla="*/ 79 w 288"/>
              <a:gd name="T5" fmla="*/ 47 h 256"/>
              <a:gd name="T6" fmla="*/ 78 w 288"/>
              <a:gd name="T7" fmla="*/ 47 h 256"/>
              <a:gd name="T8" fmla="*/ 78 w 288"/>
              <a:gd name="T9" fmla="*/ 0 h 256"/>
              <a:gd name="T10" fmla="*/ 0 w 288"/>
              <a:gd name="T11" fmla="*/ 78 h 256"/>
              <a:gd name="T12" fmla="*/ 78 w 288"/>
              <a:gd name="T13" fmla="*/ 156 h 256"/>
              <a:gd name="T14" fmla="*/ 78 w 288"/>
              <a:gd name="T15" fmla="*/ 155 h 256"/>
              <a:gd name="T16" fmla="*/ 78 w 288"/>
              <a:gd name="T17" fmla="*/ 105 h 256"/>
              <a:gd name="T18" fmla="*/ 79 w 288"/>
              <a:gd name="T19" fmla="*/ 105 h 256"/>
              <a:gd name="T20" fmla="*/ 230 w 288"/>
              <a:gd name="T21" fmla="*/ 255 h 256"/>
              <a:gd name="T22" fmla="*/ 230 w 288"/>
              <a:gd name="T23" fmla="*/ 256 h 256"/>
              <a:gd name="T24" fmla="*/ 288 w 288"/>
              <a:gd name="T25" fmla="*/ 256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8" h="256">
                <a:moveTo>
                  <a:pt x="288" y="256"/>
                </a:moveTo>
                <a:cubicBezTo>
                  <a:pt x="288" y="256"/>
                  <a:pt x="288" y="256"/>
                  <a:pt x="288" y="255"/>
                </a:cubicBezTo>
                <a:cubicBezTo>
                  <a:pt x="288" y="140"/>
                  <a:pt x="194" y="47"/>
                  <a:pt x="79" y="47"/>
                </a:cubicBezTo>
                <a:cubicBezTo>
                  <a:pt x="79" y="47"/>
                  <a:pt x="78" y="47"/>
                  <a:pt x="78" y="47"/>
                </a:cubicBezTo>
                <a:cubicBezTo>
                  <a:pt x="78" y="0"/>
                  <a:pt x="78" y="0"/>
                  <a:pt x="78" y="0"/>
                </a:cubicBezTo>
                <a:cubicBezTo>
                  <a:pt x="0" y="78"/>
                  <a:pt x="0" y="78"/>
                  <a:pt x="0" y="78"/>
                </a:cubicBezTo>
                <a:cubicBezTo>
                  <a:pt x="78" y="156"/>
                  <a:pt x="78" y="156"/>
                  <a:pt x="78" y="156"/>
                </a:cubicBezTo>
                <a:cubicBezTo>
                  <a:pt x="78" y="155"/>
                  <a:pt x="78" y="155"/>
                  <a:pt x="78" y="155"/>
                </a:cubicBezTo>
                <a:cubicBezTo>
                  <a:pt x="78" y="105"/>
                  <a:pt x="78" y="105"/>
                  <a:pt x="78" y="105"/>
                </a:cubicBezTo>
                <a:cubicBezTo>
                  <a:pt x="78" y="105"/>
                  <a:pt x="79" y="105"/>
                  <a:pt x="79" y="105"/>
                </a:cubicBezTo>
                <a:cubicBezTo>
                  <a:pt x="162" y="105"/>
                  <a:pt x="230" y="172"/>
                  <a:pt x="230" y="255"/>
                </a:cubicBezTo>
                <a:cubicBezTo>
                  <a:pt x="230" y="256"/>
                  <a:pt x="230" y="256"/>
                  <a:pt x="230" y="256"/>
                </a:cubicBezTo>
                <a:lnTo>
                  <a:pt x="288" y="25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644188" y="5116513"/>
            <a:ext cx="276225" cy="274637"/>
          </a:xfrm>
          <a:custGeom>
            <a:avLst/>
            <a:gdLst>
              <a:gd name="T0" fmla="*/ 144 w 288"/>
              <a:gd name="T1" fmla="*/ 0 h 288"/>
              <a:gd name="T2" fmla="*/ 0 w 288"/>
              <a:gd name="T3" fmla="*/ 144 h 288"/>
              <a:gd name="T4" fmla="*/ 144 w 288"/>
              <a:gd name="T5" fmla="*/ 288 h 288"/>
              <a:gd name="T6" fmla="*/ 288 w 288"/>
              <a:gd name="T7" fmla="*/ 144 h 288"/>
              <a:gd name="T8" fmla="*/ 144 w 288"/>
              <a:gd name="T9" fmla="*/ 0 h 288"/>
              <a:gd name="T10" fmla="*/ 64 w 288"/>
              <a:gd name="T11" fmla="*/ 82 h 288"/>
              <a:gd name="T12" fmla="*/ 224 w 288"/>
              <a:gd name="T13" fmla="*/ 82 h 288"/>
              <a:gd name="T14" fmla="*/ 227 w 288"/>
              <a:gd name="T15" fmla="*/ 83 h 288"/>
              <a:gd name="T16" fmla="*/ 168 w 288"/>
              <a:gd name="T17" fmla="*/ 134 h 288"/>
              <a:gd name="T18" fmla="*/ 160 w 288"/>
              <a:gd name="T19" fmla="*/ 140 h 288"/>
              <a:gd name="T20" fmla="*/ 144 w 288"/>
              <a:gd name="T21" fmla="*/ 153 h 288"/>
              <a:gd name="T22" fmla="*/ 129 w 288"/>
              <a:gd name="T23" fmla="*/ 140 h 288"/>
              <a:gd name="T24" fmla="*/ 121 w 288"/>
              <a:gd name="T25" fmla="*/ 134 h 288"/>
              <a:gd name="T26" fmla="*/ 61 w 288"/>
              <a:gd name="T27" fmla="*/ 83 h 288"/>
              <a:gd name="T28" fmla="*/ 64 w 288"/>
              <a:gd name="T29" fmla="*/ 82 h 288"/>
              <a:gd name="T30" fmla="*/ 54 w 288"/>
              <a:gd name="T31" fmla="*/ 194 h 288"/>
              <a:gd name="T32" fmla="*/ 54 w 288"/>
              <a:gd name="T33" fmla="*/ 93 h 288"/>
              <a:gd name="T34" fmla="*/ 54 w 288"/>
              <a:gd name="T35" fmla="*/ 90 h 288"/>
              <a:gd name="T36" fmla="*/ 113 w 288"/>
              <a:gd name="T37" fmla="*/ 141 h 288"/>
              <a:gd name="T38" fmla="*/ 54 w 288"/>
              <a:gd name="T39" fmla="*/ 197 h 288"/>
              <a:gd name="T40" fmla="*/ 54 w 288"/>
              <a:gd name="T41" fmla="*/ 194 h 288"/>
              <a:gd name="T42" fmla="*/ 224 w 288"/>
              <a:gd name="T43" fmla="*/ 205 h 288"/>
              <a:gd name="T44" fmla="*/ 64 w 288"/>
              <a:gd name="T45" fmla="*/ 205 h 288"/>
              <a:gd name="T46" fmla="*/ 61 w 288"/>
              <a:gd name="T47" fmla="*/ 204 h 288"/>
              <a:gd name="T48" fmla="*/ 121 w 288"/>
              <a:gd name="T49" fmla="*/ 147 h 288"/>
              <a:gd name="T50" fmla="*/ 144 w 288"/>
              <a:gd name="T51" fmla="*/ 166 h 288"/>
              <a:gd name="T52" fmla="*/ 167 w 288"/>
              <a:gd name="T53" fmla="*/ 147 h 288"/>
              <a:gd name="T54" fmla="*/ 227 w 288"/>
              <a:gd name="T55" fmla="*/ 204 h 288"/>
              <a:gd name="T56" fmla="*/ 224 w 288"/>
              <a:gd name="T57" fmla="*/ 205 h 288"/>
              <a:gd name="T58" fmla="*/ 235 w 288"/>
              <a:gd name="T59" fmla="*/ 194 h 288"/>
              <a:gd name="T60" fmla="*/ 234 w 288"/>
              <a:gd name="T61" fmla="*/ 197 h 288"/>
              <a:gd name="T62" fmla="*/ 175 w 288"/>
              <a:gd name="T63" fmla="*/ 141 h 288"/>
              <a:gd name="T64" fmla="*/ 234 w 288"/>
              <a:gd name="T65" fmla="*/ 90 h 288"/>
              <a:gd name="T66" fmla="*/ 235 w 288"/>
              <a:gd name="T67" fmla="*/ 93 h 288"/>
              <a:gd name="T68" fmla="*/ 235 w 288"/>
              <a:gd name="T69" fmla="*/ 194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88" h="288">
                <a:moveTo>
                  <a:pt x="144" y="0"/>
                </a:moveTo>
                <a:cubicBezTo>
                  <a:pt x="65" y="0"/>
                  <a:pt x="0" y="64"/>
                  <a:pt x="0" y="144"/>
                </a:cubicBezTo>
                <a:cubicBezTo>
                  <a:pt x="0" y="223"/>
                  <a:pt x="65" y="288"/>
                  <a:pt x="144" y="288"/>
                </a:cubicBezTo>
                <a:cubicBezTo>
                  <a:pt x="224" y="288"/>
                  <a:pt x="288" y="223"/>
                  <a:pt x="288" y="144"/>
                </a:cubicBezTo>
                <a:cubicBezTo>
                  <a:pt x="288" y="64"/>
                  <a:pt x="224" y="0"/>
                  <a:pt x="144" y="0"/>
                </a:cubicBezTo>
                <a:close/>
                <a:moveTo>
                  <a:pt x="64" y="82"/>
                </a:moveTo>
                <a:cubicBezTo>
                  <a:pt x="224" y="82"/>
                  <a:pt x="224" y="82"/>
                  <a:pt x="224" y="82"/>
                </a:cubicBezTo>
                <a:cubicBezTo>
                  <a:pt x="225" y="82"/>
                  <a:pt x="226" y="83"/>
                  <a:pt x="227" y="83"/>
                </a:cubicBezTo>
                <a:cubicBezTo>
                  <a:pt x="168" y="134"/>
                  <a:pt x="168" y="134"/>
                  <a:pt x="168" y="134"/>
                </a:cubicBezTo>
                <a:cubicBezTo>
                  <a:pt x="160" y="140"/>
                  <a:pt x="160" y="140"/>
                  <a:pt x="160" y="140"/>
                </a:cubicBezTo>
                <a:cubicBezTo>
                  <a:pt x="144" y="153"/>
                  <a:pt x="144" y="153"/>
                  <a:pt x="144" y="153"/>
                </a:cubicBezTo>
                <a:cubicBezTo>
                  <a:pt x="129" y="140"/>
                  <a:pt x="129" y="140"/>
                  <a:pt x="129" y="140"/>
                </a:cubicBezTo>
                <a:cubicBezTo>
                  <a:pt x="121" y="134"/>
                  <a:pt x="121" y="134"/>
                  <a:pt x="121" y="134"/>
                </a:cubicBezTo>
                <a:cubicBezTo>
                  <a:pt x="61" y="83"/>
                  <a:pt x="61" y="83"/>
                  <a:pt x="61" y="83"/>
                </a:cubicBezTo>
                <a:cubicBezTo>
                  <a:pt x="62" y="83"/>
                  <a:pt x="63" y="82"/>
                  <a:pt x="64" y="82"/>
                </a:cubicBezTo>
                <a:close/>
                <a:moveTo>
                  <a:pt x="54" y="194"/>
                </a:moveTo>
                <a:cubicBezTo>
                  <a:pt x="54" y="93"/>
                  <a:pt x="54" y="93"/>
                  <a:pt x="54" y="93"/>
                </a:cubicBezTo>
                <a:cubicBezTo>
                  <a:pt x="54" y="92"/>
                  <a:pt x="54" y="91"/>
                  <a:pt x="54" y="90"/>
                </a:cubicBezTo>
                <a:cubicBezTo>
                  <a:pt x="113" y="141"/>
                  <a:pt x="113" y="141"/>
                  <a:pt x="113" y="141"/>
                </a:cubicBezTo>
                <a:cubicBezTo>
                  <a:pt x="54" y="197"/>
                  <a:pt x="54" y="197"/>
                  <a:pt x="54" y="197"/>
                </a:cubicBezTo>
                <a:cubicBezTo>
                  <a:pt x="54" y="196"/>
                  <a:pt x="54" y="195"/>
                  <a:pt x="54" y="194"/>
                </a:cubicBezTo>
                <a:close/>
                <a:moveTo>
                  <a:pt x="224" y="205"/>
                </a:moveTo>
                <a:cubicBezTo>
                  <a:pt x="64" y="205"/>
                  <a:pt x="64" y="205"/>
                  <a:pt x="64" y="205"/>
                </a:cubicBezTo>
                <a:cubicBezTo>
                  <a:pt x="63" y="205"/>
                  <a:pt x="62" y="205"/>
                  <a:pt x="61" y="204"/>
                </a:cubicBezTo>
                <a:cubicBezTo>
                  <a:pt x="121" y="147"/>
                  <a:pt x="121" y="147"/>
                  <a:pt x="121" y="147"/>
                </a:cubicBezTo>
                <a:cubicBezTo>
                  <a:pt x="144" y="166"/>
                  <a:pt x="144" y="166"/>
                  <a:pt x="144" y="166"/>
                </a:cubicBezTo>
                <a:cubicBezTo>
                  <a:pt x="167" y="147"/>
                  <a:pt x="167" y="147"/>
                  <a:pt x="167" y="147"/>
                </a:cubicBezTo>
                <a:cubicBezTo>
                  <a:pt x="227" y="204"/>
                  <a:pt x="227" y="204"/>
                  <a:pt x="227" y="204"/>
                </a:cubicBezTo>
                <a:cubicBezTo>
                  <a:pt x="226" y="205"/>
                  <a:pt x="225" y="205"/>
                  <a:pt x="224" y="205"/>
                </a:cubicBezTo>
                <a:close/>
                <a:moveTo>
                  <a:pt x="235" y="194"/>
                </a:moveTo>
                <a:cubicBezTo>
                  <a:pt x="235" y="195"/>
                  <a:pt x="234" y="196"/>
                  <a:pt x="234" y="197"/>
                </a:cubicBezTo>
                <a:cubicBezTo>
                  <a:pt x="175" y="141"/>
                  <a:pt x="175" y="141"/>
                  <a:pt x="175" y="141"/>
                </a:cubicBezTo>
                <a:cubicBezTo>
                  <a:pt x="234" y="90"/>
                  <a:pt x="234" y="90"/>
                  <a:pt x="234" y="90"/>
                </a:cubicBezTo>
                <a:cubicBezTo>
                  <a:pt x="234" y="91"/>
                  <a:pt x="235" y="92"/>
                  <a:pt x="235" y="93"/>
                </a:cubicBezTo>
                <a:lnTo>
                  <a:pt x="235" y="19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0" name="Group 9出自【趣你的PPT】(微信:qunideppt)：最优质的PPT资源库"/>
          <p:cNvGrpSpPr/>
          <p:nvPr/>
        </p:nvGrpSpPr>
        <p:grpSpPr>
          <a:xfrm>
            <a:off x="1271588" y="1804988"/>
            <a:ext cx="276226" cy="276224"/>
            <a:chOff x="528638" y="1481138"/>
            <a:chExt cx="276226" cy="276224"/>
          </a:xfrm>
          <a:solidFill>
            <a:schemeClr val="bg1"/>
          </a:solidFill>
        </p:grpSpPr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8638" y="1481138"/>
              <a:ext cx="236538" cy="236537"/>
            </a:xfrm>
            <a:custGeom>
              <a:avLst/>
              <a:gdLst>
                <a:gd name="T0" fmla="*/ 13 w 149"/>
                <a:gd name="T1" fmla="*/ 13 h 149"/>
                <a:gd name="T2" fmla="*/ 25 w 149"/>
                <a:gd name="T3" fmla="*/ 13 h 149"/>
                <a:gd name="T4" fmla="*/ 149 w 149"/>
                <a:gd name="T5" fmla="*/ 13 h 149"/>
                <a:gd name="T6" fmla="*/ 149 w 149"/>
                <a:gd name="T7" fmla="*/ 0 h 149"/>
                <a:gd name="T8" fmla="*/ 0 w 149"/>
                <a:gd name="T9" fmla="*/ 0 h 149"/>
                <a:gd name="T10" fmla="*/ 0 w 149"/>
                <a:gd name="T11" fmla="*/ 149 h 149"/>
                <a:gd name="T12" fmla="*/ 13 w 149"/>
                <a:gd name="T13" fmla="*/ 149 h 149"/>
                <a:gd name="T14" fmla="*/ 13 w 149"/>
                <a:gd name="T15" fmla="*/ 25 h 149"/>
                <a:gd name="T16" fmla="*/ 13 w 149"/>
                <a:gd name="T17" fmla="*/ 1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" h="149">
                  <a:moveTo>
                    <a:pt x="13" y="13"/>
                  </a:moveTo>
                  <a:lnTo>
                    <a:pt x="25" y="13"/>
                  </a:lnTo>
                  <a:lnTo>
                    <a:pt x="149" y="13"/>
                  </a:lnTo>
                  <a:lnTo>
                    <a:pt x="149" y="0"/>
                  </a:lnTo>
                  <a:lnTo>
                    <a:pt x="0" y="0"/>
                  </a:lnTo>
                  <a:lnTo>
                    <a:pt x="0" y="149"/>
                  </a:lnTo>
                  <a:lnTo>
                    <a:pt x="13" y="149"/>
                  </a:lnTo>
                  <a:lnTo>
                    <a:pt x="13" y="25"/>
                  </a:lnTo>
                  <a:lnTo>
                    <a:pt x="13" y="13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68326" y="1520825"/>
              <a:ext cx="236538" cy="236537"/>
            </a:xfrm>
            <a:custGeom>
              <a:avLst/>
              <a:gdLst>
                <a:gd name="T0" fmla="*/ 0 w 247"/>
                <a:gd name="T1" fmla="*/ 0 h 247"/>
                <a:gd name="T2" fmla="*/ 0 w 247"/>
                <a:gd name="T3" fmla="*/ 247 h 247"/>
                <a:gd name="T4" fmla="*/ 247 w 247"/>
                <a:gd name="T5" fmla="*/ 247 h 247"/>
                <a:gd name="T6" fmla="*/ 247 w 247"/>
                <a:gd name="T7" fmla="*/ 0 h 247"/>
                <a:gd name="T8" fmla="*/ 0 w 247"/>
                <a:gd name="T9" fmla="*/ 0 h 247"/>
                <a:gd name="T10" fmla="*/ 81 w 247"/>
                <a:gd name="T11" fmla="*/ 156 h 247"/>
                <a:gd name="T12" fmla="*/ 93 w 247"/>
                <a:gd name="T13" fmla="*/ 158 h 247"/>
                <a:gd name="T14" fmla="*/ 93 w 247"/>
                <a:gd name="T15" fmla="*/ 70 h 247"/>
                <a:gd name="T16" fmla="*/ 93 w 247"/>
                <a:gd name="T17" fmla="*/ 70 h 247"/>
                <a:gd name="T18" fmla="*/ 168 w 247"/>
                <a:gd name="T19" fmla="*/ 53 h 247"/>
                <a:gd name="T20" fmla="*/ 183 w 247"/>
                <a:gd name="T21" fmla="*/ 49 h 247"/>
                <a:gd name="T22" fmla="*/ 183 w 247"/>
                <a:gd name="T23" fmla="*/ 49 h 247"/>
                <a:gd name="T24" fmla="*/ 183 w 247"/>
                <a:gd name="T25" fmla="*/ 63 h 247"/>
                <a:gd name="T26" fmla="*/ 183 w 247"/>
                <a:gd name="T27" fmla="*/ 63 h 247"/>
                <a:gd name="T28" fmla="*/ 183 w 247"/>
                <a:gd name="T29" fmla="*/ 151 h 247"/>
                <a:gd name="T30" fmla="*/ 183 w 247"/>
                <a:gd name="T31" fmla="*/ 151 h 247"/>
                <a:gd name="T32" fmla="*/ 156 w 247"/>
                <a:gd name="T33" fmla="*/ 173 h 247"/>
                <a:gd name="T34" fmla="*/ 129 w 247"/>
                <a:gd name="T35" fmla="*/ 151 h 247"/>
                <a:gd name="T36" fmla="*/ 156 w 247"/>
                <a:gd name="T37" fmla="*/ 129 h 247"/>
                <a:gd name="T38" fmla="*/ 168 w 247"/>
                <a:gd name="T39" fmla="*/ 132 h 247"/>
                <a:gd name="T40" fmla="*/ 168 w 247"/>
                <a:gd name="T41" fmla="*/ 79 h 247"/>
                <a:gd name="T42" fmla="*/ 108 w 247"/>
                <a:gd name="T43" fmla="*/ 93 h 247"/>
                <a:gd name="T44" fmla="*/ 108 w 247"/>
                <a:gd name="T45" fmla="*/ 178 h 247"/>
                <a:gd name="T46" fmla="*/ 108 w 247"/>
                <a:gd name="T47" fmla="*/ 178 h 247"/>
                <a:gd name="T48" fmla="*/ 81 w 247"/>
                <a:gd name="T49" fmla="*/ 199 h 247"/>
                <a:gd name="T50" fmla="*/ 54 w 247"/>
                <a:gd name="T51" fmla="*/ 178 h 247"/>
                <a:gd name="T52" fmla="*/ 81 w 247"/>
                <a:gd name="T53" fmla="*/ 156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7" h="247">
                  <a:moveTo>
                    <a:pt x="0" y="0"/>
                  </a:moveTo>
                  <a:cubicBezTo>
                    <a:pt x="0" y="247"/>
                    <a:pt x="0" y="247"/>
                    <a:pt x="0" y="247"/>
                  </a:cubicBezTo>
                  <a:cubicBezTo>
                    <a:pt x="247" y="247"/>
                    <a:pt x="247" y="247"/>
                    <a:pt x="247" y="247"/>
                  </a:cubicBezTo>
                  <a:cubicBezTo>
                    <a:pt x="247" y="0"/>
                    <a:pt x="247" y="0"/>
                    <a:pt x="247" y="0"/>
                  </a:cubicBezTo>
                  <a:lnTo>
                    <a:pt x="0" y="0"/>
                  </a:lnTo>
                  <a:close/>
                  <a:moveTo>
                    <a:pt x="81" y="156"/>
                  </a:moveTo>
                  <a:cubicBezTo>
                    <a:pt x="85" y="156"/>
                    <a:pt x="89" y="157"/>
                    <a:pt x="93" y="158"/>
                  </a:cubicBezTo>
                  <a:cubicBezTo>
                    <a:pt x="93" y="70"/>
                    <a:pt x="93" y="70"/>
                    <a:pt x="93" y="70"/>
                  </a:cubicBezTo>
                  <a:cubicBezTo>
                    <a:pt x="93" y="70"/>
                    <a:pt x="93" y="70"/>
                    <a:pt x="93" y="70"/>
                  </a:cubicBezTo>
                  <a:cubicBezTo>
                    <a:pt x="168" y="53"/>
                    <a:pt x="168" y="53"/>
                    <a:pt x="168" y="53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49"/>
                    <a:pt x="183" y="49"/>
                    <a:pt x="183" y="49"/>
                  </a:cubicBezTo>
                  <a:cubicBezTo>
                    <a:pt x="183" y="63"/>
                    <a:pt x="183" y="63"/>
                    <a:pt x="183" y="63"/>
                  </a:cubicBezTo>
                  <a:cubicBezTo>
                    <a:pt x="183" y="63"/>
                    <a:pt x="183" y="63"/>
                    <a:pt x="183" y="63"/>
                  </a:cubicBezTo>
                  <a:cubicBezTo>
                    <a:pt x="183" y="151"/>
                    <a:pt x="183" y="151"/>
                    <a:pt x="183" y="151"/>
                  </a:cubicBezTo>
                  <a:cubicBezTo>
                    <a:pt x="183" y="151"/>
                    <a:pt x="183" y="151"/>
                    <a:pt x="183" y="151"/>
                  </a:cubicBezTo>
                  <a:cubicBezTo>
                    <a:pt x="183" y="163"/>
                    <a:pt x="171" y="173"/>
                    <a:pt x="156" y="173"/>
                  </a:cubicBezTo>
                  <a:cubicBezTo>
                    <a:pt x="141" y="173"/>
                    <a:pt x="129" y="163"/>
                    <a:pt x="129" y="151"/>
                  </a:cubicBezTo>
                  <a:cubicBezTo>
                    <a:pt x="129" y="139"/>
                    <a:pt x="141" y="129"/>
                    <a:pt x="156" y="129"/>
                  </a:cubicBezTo>
                  <a:cubicBezTo>
                    <a:pt x="161" y="129"/>
                    <a:pt x="165" y="130"/>
                    <a:pt x="168" y="132"/>
                  </a:cubicBezTo>
                  <a:cubicBezTo>
                    <a:pt x="168" y="79"/>
                    <a:pt x="168" y="79"/>
                    <a:pt x="168" y="79"/>
                  </a:cubicBezTo>
                  <a:cubicBezTo>
                    <a:pt x="108" y="93"/>
                    <a:pt x="108" y="93"/>
                    <a:pt x="108" y="93"/>
                  </a:cubicBezTo>
                  <a:cubicBezTo>
                    <a:pt x="108" y="178"/>
                    <a:pt x="108" y="178"/>
                    <a:pt x="108" y="178"/>
                  </a:cubicBezTo>
                  <a:cubicBezTo>
                    <a:pt x="108" y="178"/>
                    <a:pt x="108" y="178"/>
                    <a:pt x="108" y="178"/>
                  </a:cubicBezTo>
                  <a:cubicBezTo>
                    <a:pt x="108" y="190"/>
                    <a:pt x="96" y="199"/>
                    <a:pt x="81" y="199"/>
                  </a:cubicBezTo>
                  <a:cubicBezTo>
                    <a:pt x="66" y="199"/>
                    <a:pt x="54" y="190"/>
                    <a:pt x="54" y="178"/>
                  </a:cubicBezTo>
                  <a:cubicBezTo>
                    <a:pt x="54" y="166"/>
                    <a:pt x="66" y="156"/>
                    <a:pt x="81" y="15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3" name="Group 12出自【趣你的PPT】(微信:qunideppt)：最优质的PPT资源库"/>
          <p:cNvGrpSpPr/>
          <p:nvPr/>
        </p:nvGrpSpPr>
        <p:grpSpPr>
          <a:xfrm>
            <a:off x="1822451" y="6264275"/>
            <a:ext cx="276225" cy="180975"/>
            <a:chOff x="1079501" y="5940425"/>
            <a:chExt cx="276225" cy="180975"/>
          </a:xfrm>
          <a:solidFill>
            <a:schemeClr val="bg1"/>
          </a:solidFill>
        </p:grpSpPr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31888" y="6027738"/>
              <a:ext cx="195263" cy="69850"/>
            </a:xfrm>
            <a:custGeom>
              <a:avLst/>
              <a:gdLst>
                <a:gd name="T0" fmla="*/ 90 w 204"/>
                <a:gd name="T1" fmla="*/ 40 h 73"/>
                <a:gd name="T2" fmla="*/ 86 w 204"/>
                <a:gd name="T3" fmla="*/ 39 h 73"/>
                <a:gd name="T4" fmla="*/ 3 w 204"/>
                <a:gd name="T5" fmla="*/ 5 h 73"/>
                <a:gd name="T6" fmla="*/ 0 w 204"/>
                <a:gd name="T7" fmla="*/ 19 h 73"/>
                <a:gd name="T8" fmla="*/ 3 w 204"/>
                <a:gd name="T9" fmla="*/ 30 h 73"/>
                <a:gd name="T10" fmla="*/ 90 w 204"/>
                <a:gd name="T11" fmla="*/ 73 h 73"/>
                <a:gd name="T12" fmla="*/ 204 w 204"/>
                <a:gd name="T13" fmla="*/ 26 h 73"/>
                <a:gd name="T14" fmla="*/ 190 w 204"/>
                <a:gd name="T15" fmla="*/ 0 h 73"/>
                <a:gd name="T16" fmla="*/ 95 w 204"/>
                <a:gd name="T17" fmla="*/ 39 h 73"/>
                <a:gd name="T18" fmla="*/ 90 w 204"/>
                <a:gd name="T19" fmla="*/ 4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4" h="73">
                  <a:moveTo>
                    <a:pt x="90" y="40"/>
                  </a:moveTo>
                  <a:cubicBezTo>
                    <a:pt x="86" y="39"/>
                    <a:pt x="86" y="39"/>
                    <a:pt x="86" y="39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2" y="22"/>
                    <a:pt x="4" y="26"/>
                    <a:pt x="3" y="30"/>
                  </a:cubicBezTo>
                  <a:cubicBezTo>
                    <a:pt x="43" y="43"/>
                    <a:pt x="90" y="73"/>
                    <a:pt x="90" y="73"/>
                  </a:cubicBezTo>
                  <a:cubicBezTo>
                    <a:pt x="90" y="73"/>
                    <a:pt x="166" y="26"/>
                    <a:pt x="204" y="26"/>
                  </a:cubicBezTo>
                  <a:cubicBezTo>
                    <a:pt x="190" y="0"/>
                    <a:pt x="190" y="0"/>
                    <a:pt x="190" y="0"/>
                  </a:cubicBezTo>
                  <a:cubicBezTo>
                    <a:pt x="95" y="39"/>
                    <a:pt x="95" y="39"/>
                    <a:pt x="95" y="39"/>
                  </a:cubicBezTo>
                  <a:lnTo>
                    <a:pt x="90" y="4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19188" y="6013450"/>
              <a:ext cx="1588" cy="0"/>
            </a:xfrm>
            <a:custGeom>
              <a:avLst/>
              <a:gdLst>
                <a:gd name="T0" fmla="*/ 0 w 3"/>
                <a:gd name="T1" fmla="*/ 0 h 1"/>
                <a:gd name="T2" fmla="*/ 3 w 3"/>
                <a:gd name="T3" fmla="*/ 1 h 1"/>
                <a:gd name="T4" fmla="*/ 3 w 3"/>
                <a:gd name="T5" fmla="*/ 1 h 1"/>
                <a:gd name="T6" fmla="*/ 3 w 3"/>
                <a:gd name="T7" fmla="*/ 1 h 1"/>
                <a:gd name="T8" fmla="*/ 0 w 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0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204913" y="5991225"/>
              <a:ext cx="26988" cy="12700"/>
            </a:xfrm>
            <a:prstGeom prst="ellipse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95376" y="6069013"/>
              <a:ext cx="36513" cy="52387"/>
            </a:xfrm>
            <a:custGeom>
              <a:avLst/>
              <a:gdLst>
                <a:gd name="T0" fmla="*/ 19 w 38"/>
                <a:gd name="T1" fmla="*/ 38 h 56"/>
                <a:gd name="T2" fmla="*/ 22 w 38"/>
                <a:gd name="T3" fmla="*/ 56 h 56"/>
                <a:gd name="T4" fmla="*/ 28 w 38"/>
                <a:gd name="T5" fmla="*/ 54 h 56"/>
                <a:gd name="T6" fmla="*/ 33 w 38"/>
                <a:gd name="T7" fmla="*/ 27 h 56"/>
                <a:gd name="T8" fmla="*/ 34 w 38"/>
                <a:gd name="T9" fmla="*/ 5 h 56"/>
                <a:gd name="T10" fmla="*/ 28 w 38"/>
                <a:gd name="T11" fmla="*/ 2 h 56"/>
                <a:gd name="T12" fmla="*/ 27 w 38"/>
                <a:gd name="T13" fmla="*/ 1 h 56"/>
                <a:gd name="T14" fmla="*/ 21 w 38"/>
                <a:gd name="T15" fmla="*/ 0 h 56"/>
                <a:gd name="T16" fmla="*/ 16 w 38"/>
                <a:gd name="T17" fmla="*/ 1 h 56"/>
                <a:gd name="T18" fmla="*/ 8 w 38"/>
                <a:gd name="T19" fmla="*/ 4 h 56"/>
                <a:gd name="T20" fmla="*/ 10 w 38"/>
                <a:gd name="T21" fmla="*/ 50 h 56"/>
                <a:gd name="T22" fmla="*/ 17 w 38"/>
                <a:gd name="T23" fmla="*/ 56 h 56"/>
                <a:gd name="T24" fmla="*/ 19 w 38"/>
                <a:gd name="T25" fmla="*/ 3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56">
                  <a:moveTo>
                    <a:pt x="19" y="38"/>
                  </a:moveTo>
                  <a:cubicBezTo>
                    <a:pt x="21" y="31"/>
                    <a:pt x="20" y="43"/>
                    <a:pt x="22" y="56"/>
                  </a:cubicBezTo>
                  <a:cubicBezTo>
                    <a:pt x="25" y="55"/>
                    <a:pt x="27" y="55"/>
                    <a:pt x="28" y="54"/>
                  </a:cubicBezTo>
                  <a:cubicBezTo>
                    <a:pt x="31" y="53"/>
                    <a:pt x="26" y="38"/>
                    <a:pt x="33" y="27"/>
                  </a:cubicBezTo>
                  <a:cubicBezTo>
                    <a:pt x="38" y="19"/>
                    <a:pt x="36" y="11"/>
                    <a:pt x="34" y="5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2"/>
                    <a:pt x="27" y="2"/>
                    <a:pt x="27" y="1"/>
                  </a:cubicBezTo>
                  <a:cubicBezTo>
                    <a:pt x="25" y="1"/>
                    <a:pt x="23" y="0"/>
                    <a:pt x="21" y="0"/>
                  </a:cubicBezTo>
                  <a:cubicBezTo>
                    <a:pt x="19" y="0"/>
                    <a:pt x="17" y="1"/>
                    <a:pt x="16" y="1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0" y="18"/>
                    <a:pt x="10" y="38"/>
                    <a:pt x="10" y="50"/>
                  </a:cubicBezTo>
                  <a:cubicBezTo>
                    <a:pt x="10" y="54"/>
                    <a:pt x="14" y="55"/>
                    <a:pt x="17" y="56"/>
                  </a:cubicBezTo>
                  <a:cubicBezTo>
                    <a:pt x="17" y="49"/>
                    <a:pt x="17" y="42"/>
                    <a:pt x="19" y="3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9501" y="5940425"/>
              <a:ext cx="276225" cy="114300"/>
            </a:xfrm>
            <a:custGeom>
              <a:avLst/>
              <a:gdLst>
                <a:gd name="T0" fmla="*/ 40 w 288"/>
                <a:gd name="T1" fmla="*/ 75 h 118"/>
                <a:gd name="T2" fmla="*/ 43 w 288"/>
                <a:gd name="T3" fmla="*/ 76 h 118"/>
                <a:gd name="T4" fmla="*/ 124 w 288"/>
                <a:gd name="T5" fmla="*/ 59 h 118"/>
                <a:gd name="T6" fmla="*/ 124 w 288"/>
                <a:gd name="T7" fmla="*/ 59 h 118"/>
                <a:gd name="T8" fmla="*/ 144 w 288"/>
                <a:gd name="T9" fmla="*/ 45 h 118"/>
                <a:gd name="T10" fmla="*/ 165 w 288"/>
                <a:gd name="T11" fmla="*/ 59 h 118"/>
                <a:gd name="T12" fmla="*/ 144 w 288"/>
                <a:gd name="T13" fmla="*/ 72 h 118"/>
                <a:gd name="T14" fmla="*/ 127 w 288"/>
                <a:gd name="T15" fmla="*/ 66 h 118"/>
                <a:gd name="T16" fmla="*/ 52 w 288"/>
                <a:gd name="T17" fmla="*/ 80 h 118"/>
                <a:gd name="T18" fmla="*/ 144 w 288"/>
                <a:gd name="T19" fmla="*/ 118 h 118"/>
                <a:gd name="T20" fmla="*/ 288 w 288"/>
                <a:gd name="T21" fmla="*/ 59 h 118"/>
                <a:gd name="T22" fmla="*/ 144 w 288"/>
                <a:gd name="T23" fmla="*/ 0 h 118"/>
                <a:gd name="T24" fmla="*/ 0 w 288"/>
                <a:gd name="T25" fmla="*/ 59 h 118"/>
                <a:gd name="T26" fmla="*/ 38 w 288"/>
                <a:gd name="T27" fmla="*/ 74 h 118"/>
                <a:gd name="T28" fmla="*/ 38 w 288"/>
                <a:gd name="T29" fmla="*/ 74 h 118"/>
                <a:gd name="T30" fmla="*/ 40 w 288"/>
                <a:gd name="T31" fmla="*/ 7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8" h="118">
                  <a:moveTo>
                    <a:pt x="40" y="75"/>
                  </a:moveTo>
                  <a:cubicBezTo>
                    <a:pt x="43" y="76"/>
                    <a:pt x="43" y="76"/>
                    <a:pt x="43" y="76"/>
                  </a:cubicBezTo>
                  <a:cubicBezTo>
                    <a:pt x="56" y="63"/>
                    <a:pt x="107" y="60"/>
                    <a:pt x="124" y="59"/>
                  </a:cubicBezTo>
                  <a:cubicBezTo>
                    <a:pt x="124" y="59"/>
                    <a:pt x="124" y="59"/>
                    <a:pt x="124" y="59"/>
                  </a:cubicBezTo>
                  <a:cubicBezTo>
                    <a:pt x="124" y="51"/>
                    <a:pt x="132" y="45"/>
                    <a:pt x="144" y="45"/>
                  </a:cubicBezTo>
                  <a:cubicBezTo>
                    <a:pt x="156" y="45"/>
                    <a:pt x="165" y="51"/>
                    <a:pt x="165" y="59"/>
                  </a:cubicBezTo>
                  <a:cubicBezTo>
                    <a:pt x="165" y="67"/>
                    <a:pt x="156" y="72"/>
                    <a:pt x="144" y="72"/>
                  </a:cubicBezTo>
                  <a:cubicBezTo>
                    <a:pt x="137" y="72"/>
                    <a:pt x="130" y="70"/>
                    <a:pt x="127" y="66"/>
                  </a:cubicBezTo>
                  <a:cubicBezTo>
                    <a:pt x="115" y="67"/>
                    <a:pt x="65" y="72"/>
                    <a:pt x="52" y="80"/>
                  </a:cubicBezTo>
                  <a:cubicBezTo>
                    <a:pt x="144" y="118"/>
                    <a:pt x="144" y="118"/>
                    <a:pt x="144" y="118"/>
                  </a:cubicBezTo>
                  <a:cubicBezTo>
                    <a:pt x="288" y="59"/>
                    <a:pt x="288" y="59"/>
                    <a:pt x="288" y="59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38" y="74"/>
                    <a:pt x="38" y="74"/>
                    <a:pt x="38" y="74"/>
                  </a:cubicBezTo>
                  <a:cubicBezTo>
                    <a:pt x="38" y="74"/>
                    <a:pt x="38" y="74"/>
                    <a:pt x="38" y="74"/>
                  </a:cubicBezTo>
                  <a:cubicBezTo>
                    <a:pt x="40" y="75"/>
                    <a:pt x="40" y="75"/>
                    <a:pt x="40" y="7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08076" y="6013450"/>
              <a:ext cx="22225" cy="50800"/>
            </a:xfrm>
            <a:custGeom>
              <a:avLst/>
              <a:gdLst>
                <a:gd name="T0" fmla="*/ 8 w 23"/>
                <a:gd name="T1" fmla="*/ 49 h 52"/>
                <a:gd name="T2" fmla="*/ 17 w 23"/>
                <a:gd name="T3" fmla="*/ 51 h 52"/>
                <a:gd name="T4" fmla="*/ 19 w 23"/>
                <a:gd name="T5" fmla="*/ 52 h 52"/>
                <a:gd name="T6" fmla="*/ 20 w 23"/>
                <a:gd name="T7" fmla="*/ 44 h 52"/>
                <a:gd name="T8" fmla="*/ 16 w 23"/>
                <a:gd name="T9" fmla="*/ 35 h 52"/>
                <a:gd name="T10" fmla="*/ 23 w 23"/>
                <a:gd name="T11" fmla="*/ 4 h 52"/>
                <a:gd name="T12" fmla="*/ 14 w 23"/>
                <a:gd name="T13" fmla="*/ 0 h 52"/>
                <a:gd name="T14" fmla="*/ 7 w 23"/>
                <a:gd name="T15" fmla="*/ 34 h 52"/>
                <a:gd name="T16" fmla="*/ 1 w 23"/>
                <a:gd name="T17" fmla="*/ 41 h 52"/>
                <a:gd name="T18" fmla="*/ 0 w 23"/>
                <a:gd name="T19" fmla="*/ 51 h 52"/>
                <a:gd name="T20" fmla="*/ 8 w 23"/>
                <a:gd name="T21" fmla="*/ 4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52">
                  <a:moveTo>
                    <a:pt x="8" y="49"/>
                  </a:moveTo>
                  <a:cubicBezTo>
                    <a:pt x="11" y="49"/>
                    <a:pt x="14" y="50"/>
                    <a:pt x="17" y="51"/>
                  </a:cubicBezTo>
                  <a:cubicBezTo>
                    <a:pt x="18" y="51"/>
                    <a:pt x="18" y="52"/>
                    <a:pt x="19" y="52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21" y="41"/>
                    <a:pt x="18" y="37"/>
                    <a:pt x="16" y="35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5" y="35"/>
                    <a:pt x="2" y="38"/>
                    <a:pt x="1" y="4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3" y="50"/>
                    <a:pt x="5" y="49"/>
                    <a:pt x="8" y="49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0" name="Group 19出自【趣你的PPT】(微信:qunideppt)：最优质的PPT资源库"/>
          <p:cNvGrpSpPr/>
          <p:nvPr/>
        </p:nvGrpSpPr>
        <p:grpSpPr>
          <a:xfrm>
            <a:off x="4630738" y="4011613"/>
            <a:ext cx="174625" cy="274637"/>
            <a:chOff x="3887788" y="3687763"/>
            <a:chExt cx="174625" cy="274637"/>
          </a:xfrm>
          <a:solidFill>
            <a:schemeClr val="bg1"/>
          </a:solidFill>
        </p:grpSpPr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887788" y="3687763"/>
              <a:ext cx="174625" cy="254000"/>
            </a:xfrm>
            <a:custGeom>
              <a:avLst/>
              <a:gdLst>
                <a:gd name="T0" fmla="*/ 181 w 182"/>
                <a:gd name="T1" fmla="*/ 137 h 265"/>
                <a:gd name="T2" fmla="*/ 182 w 182"/>
                <a:gd name="T3" fmla="*/ 89 h 265"/>
                <a:gd name="T4" fmla="*/ 182 w 182"/>
                <a:gd name="T5" fmla="*/ 76 h 265"/>
                <a:gd name="T6" fmla="*/ 154 w 182"/>
                <a:gd name="T7" fmla="*/ 18 h 265"/>
                <a:gd name="T8" fmla="*/ 98 w 182"/>
                <a:gd name="T9" fmla="*/ 0 h 265"/>
                <a:gd name="T10" fmla="*/ 98 w 182"/>
                <a:gd name="T11" fmla="*/ 0 h 265"/>
                <a:gd name="T12" fmla="*/ 91 w 182"/>
                <a:gd name="T13" fmla="*/ 0 h 265"/>
                <a:gd name="T14" fmla="*/ 91 w 182"/>
                <a:gd name="T15" fmla="*/ 0 h 265"/>
                <a:gd name="T16" fmla="*/ 91 w 182"/>
                <a:gd name="T17" fmla="*/ 0 h 265"/>
                <a:gd name="T18" fmla="*/ 84 w 182"/>
                <a:gd name="T19" fmla="*/ 0 h 265"/>
                <a:gd name="T20" fmla="*/ 84 w 182"/>
                <a:gd name="T21" fmla="*/ 0 h 265"/>
                <a:gd name="T22" fmla="*/ 84 w 182"/>
                <a:gd name="T23" fmla="*/ 0 h 265"/>
                <a:gd name="T24" fmla="*/ 28 w 182"/>
                <a:gd name="T25" fmla="*/ 18 h 265"/>
                <a:gd name="T26" fmla="*/ 0 w 182"/>
                <a:gd name="T27" fmla="*/ 76 h 265"/>
                <a:gd name="T28" fmla="*/ 0 w 182"/>
                <a:gd name="T29" fmla="*/ 86 h 265"/>
                <a:gd name="T30" fmla="*/ 2 w 182"/>
                <a:gd name="T31" fmla="*/ 141 h 265"/>
                <a:gd name="T32" fmla="*/ 1 w 182"/>
                <a:gd name="T33" fmla="*/ 152 h 265"/>
                <a:gd name="T34" fmla="*/ 1 w 182"/>
                <a:gd name="T35" fmla="*/ 153 h 265"/>
                <a:gd name="T36" fmla="*/ 19 w 182"/>
                <a:gd name="T37" fmla="*/ 215 h 265"/>
                <a:gd name="T38" fmla="*/ 21 w 182"/>
                <a:gd name="T39" fmla="*/ 220 h 265"/>
                <a:gd name="T40" fmla="*/ 38 w 182"/>
                <a:gd name="T41" fmla="*/ 265 h 265"/>
                <a:gd name="T42" fmla="*/ 45 w 182"/>
                <a:gd name="T43" fmla="*/ 255 h 265"/>
                <a:gd name="T44" fmla="*/ 46 w 182"/>
                <a:gd name="T45" fmla="*/ 252 h 265"/>
                <a:gd name="T46" fmla="*/ 56 w 182"/>
                <a:gd name="T47" fmla="*/ 261 h 265"/>
                <a:gd name="T48" fmla="*/ 65 w 182"/>
                <a:gd name="T49" fmla="*/ 252 h 265"/>
                <a:gd name="T50" fmla="*/ 117 w 182"/>
                <a:gd name="T51" fmla="*/ 252 h 265"/>
                <a:gd name="T52" fmla="*/ 127 w 182"/>
                <a:gd name="T53" fmla="*/ 261 h 265"/>
                <a:gd name="T54" fmla="*/ 136 w 182"/>
                <a:gd name="T55" fmla="*/ 252 h 265"/>
                <a:gd name="T56" fmla="*/ 138 w 182"/>
                <a:gd name="T57" fmla="*/ 255 h 265"/>
                <a:gd name="T58" fmla="*/ 144 w 182"/>
                <a:gd name="T59" fmla="*/ 265 h 265"/>
                <a:gd name="T60" fmla="*/ 163 w 182"/>
                <a:gd name="T61" fmla="*/ 214 h 265"/>
                <a:gd name="T62" fmla="*/ 175 w 182"/>
                <a:gd name="T63" fmla="*/ 180 h 265"/>
                <a:gd name="T64" fmla="*/ 181 w 182"/>
                <a:gd name="T65" fmla="*/ 153 h 265"/>
                <a:gd name="T66" fmla="*/ 181 w 182"/>
                <a:gd name="T67" fmla="*/ 152 h 265"/>
                <a:gd name="T68" fmla="*/ 181 w 182"/>
                <a:gd name="T69" fmla="*/ 137 h 265"/>
                <a:gd name="T70" fmla="*/ 178 w 182"/>
                <a:gd name="T71" fmla="*/ 169 h 265"/>
                <a:gd name="T72" fmla="*/ 136 w 182"/>
                <a:gd name="T73" fmla="*/ 245 h 265"/>
                <a:gd name="T74" fmla="*/ 127 w 182"/>
                <a:gd name="T75" fmla="*/ 253 h 265"/>
                <a:gd name="T76" fmla="*/ 119 w 182"/>
                <a:gd name="T77" fmla="*/ 245 h 265"/>
                <a:gd name="T78" fmla="*/ 63 w 182"/>
                <a:gd name="T79" fmla="*/ 245 h 265"/>
                <a:gd name="T80" fmla="*/ 55 w 182"/>
                <a:gd name="T81" fmla="*/ 253 h 265"/>
                <a:gd name="T82" fmla="*/ 46 w 182"/>
                <a:gd name="T83" fmla="*/ 245 h 265"/>
                <a:gd name="T84" fmla="*/ 5 w 182"/>
                <a:gd name="T85" fmla="*/ 169 h 265"/>
                <a:gd name="T86" fmla="*/ 3 w 182"/>
                <a:gd name="T87" fmla="*/ 153 h 265"/>
                <a:gd name="T88" fmla="*/ 13 w 182"/>
                <a:gd name="T89" fmla="*/ 131 h 265"/>
                <a:gd name="T90" fmla="*/ 14 w 182"/>
                <a:gd name="T91" fmla="*/ 68 h 265"/>
                <a:gd name="T92" fmla="*/ 66 w 182"/>
                <a:gd name="T93" fmla="*/ 16 h 265"/>
                <a:gd name="T94" fmla="*/ 72 w 182"/>
                <a:gd name="T95" fmla="*/ 78 h 265"/>
                <a:gd name="T96" fmla="*/ 75 w 182"/>
                <a:gd name="T97" fmla="*/ 82 h 265"/>
                <a:gd name="T98" fmla="*/ 90 w 182"/>
                <a:gd name="T99" fmla="*/ 82 h 265"/>
                <a:gd name="T100" fmla="*/ 92 w 182"/>
                <a:gd name="T101" fmla="*/ 82 h 265"/>
                <a:gd name="T102" fmla="*/ 107 w 182"/>
                <a:gd name="T103" fmla="*/ 82 h 265"/>
                <a:gd name="T104" fmla="*/ 111 w 182"/>
                <a:gd name="T105" fmla="*/ 78 h 265"/>
                <a:gd name="T106" fmla="*/ 117 w 182"/>
                <a:gd name="T107" fmla="*/ 16 h 265"/>
                <a:gd name="T108" fmla="*/ 168 w 182"/>
                <a:gd name="T109" fmla="*/ 68 h 265"/>
                <a:gd name="T110" fmla="*/ 170 w 182"/>
                <a:gd name="T111" fmla="*/ 131 h 265"/>
                <a:gd name="T112" fmla="*/ 179 w 182"/>
                <a:gd name="T113" fmla="*/ 153 h 265"/>
                <a:gd name="T114" fmla="*/ 178 w 182"/>
                <a:gd name="T115" fmla="*/ 169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2" h="265">
                  <a:moveTo>
                    <a:pt x="181" y="137"/>
                  </a:moveTo>
                  <a:cubicBezTo>
                    <a:pt x="181" y="117"/>
                    <a:pt x="182" y="101"/>
                    <a:pt x="182" y="89"/>
                  </a:cubicBezTo>
                  <a:cubicBezTo>
                    <a:pt x="182" y="84"/>
                    <a:pt x="182" y="80"/>
                    <a:pt x="182" y="76"/>
                  </a:cubicBezTo>
                  <a:cubicBezTo>
                    <a:pt x="180" y="50"/>
                    <a:pt x="170" y="30"/>
                    <a:pt x="154" y="18"/>
                  </a:cubicBezTo>
                  <a:cubicBezTo>
                    <a:pt x="139" y="6"/>
                    <a:pt x="120" y="1"/>
                    <a:pt x="98" y="0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62" y="1"/>
                    <a:pt x="43" y="6"/>
                    <a:pt x="28" y="18"/>
                  </a:cubicBezTo>
                  <a:cubicBezTo>
                    <a:pt x="12" y="30"/>
                    <a:pt x="2" y="50"/>
                    <a:pt x="0" y="76"/>
                  </a:cubicBezTo>
                  <a:cubicBezTo>
                    <a:pt x="0" y="79"/>
                    <a:pt x="0" y="82"/>
                    <a:pt x="0" y="86"/>
                  </a:cubicBezTo>
                  <a:cubicBezTo>
                    <a:pt x="0" y="99"/>
                    <a:pt x="2" y="117"/>
                    <a:pt x="2" y="141"/>
                  </a:cubicBezTo>
                  <a:cubicBezTo>
                    <a:pt x="2" y="145"/>
                    <a:pt x="1" y="148"/>
                    <a:pt x="1" y="152"/>
                  </a:cubicBezTo>
                  <a:cubicBezTo>
                    <a:pt x="1" y="152"/>
                    <a:pt x="1" y="153"/>
                    <a:pt x="1" y="153"/>
                  </a:cubicBezTo>
                  <a:cubicBezTo>
                    <a:pt x="2" y="177"/>
                    <a:pt x="14" y="197"/>
                    <a:pt x="19" y="215"/>
                  </a:cubicBezTo>
                  <a:cubicBezTo>
                    <a:pt x="20" y="217"/>
                    <a:pt x="20" y="219"/>
                    <a:pt x="21" y="220"/>
                  </a:cubicBezTo>
                  <a:cubicBezTo>
                    <a:pt x="27" y="240"/>
                    <a:pt x="32" y="255"/>
                    <a:pt x="38" y="265"/>
                  </a:cubicBezTo>
                  <a:cubicBezTo>
                    <a:pt x="40" y="263"/>
                    <a:pt x="43" y="259"/>
                    <a:pt x="45" y="255"/>
                  </a:cubicBezTo>
                  <a:cubicBezTo>
                    <a:pt x="45" y="254"/>
                    <a:pt x="46" y="253"/>
                    <a:pt x="46" y="252"/>
                  </a:cubicBezTo>
                  <a:cubicBezTo>
                    <a:pt x="56" y="261"/>
                    <a:pt x="56" y="261"/>
                    <a:pt x="56" y="261"/>
                  </a:cubicBezTo>
                  <a:cubicBezTo>
                    <a:pt x="65" y="252"/>
                    <a:pt x="65" y="252"/>
                    <a:pt x="65" y="252"/>
                  </a:cubicBezTo>
                  <a:cubicBezTo>
                    <a:pt x="117" y="252"/>
                    <a:pt x="117" y="252"/>
                    <a:pt x="117" y="252"/>
                  </a:cubicBezTo>
                  <a:cubicBezTo>
                    <a:pt x="127" y="261"/>
                    <a:pt x="127" y="261"/>
                    <a:pt x="127" y="261"/>
                  </a:cubicBezTo>
                  <a:cubicBezTo>
                    <a:pt x="136" y="252"/>
                    <a:pt x="136" y="252"/>
                    <a:pt x="136" y="252"/>
                  </a:cubicBezTo>
                  <a:cubicBezTo>
                    <a:pt x="137" y="253"/>
                    <a:pt x="137" y="254"/>
                    <a:pt x="138" y="255"/>
                  </a:cubicBezTo>
                  <a:cubicBezTo>
                    <a:pt x="139" y="259"/>
                    <a:pt x="142" y="263"/>
                    <a:pt x="144" y="265"/>
                  </a:cubicBezTo>
                  <a:cubicBezTo>
                    <a:pt x="151" y="254"/>
                    <a:pt x="157" y="237"/>
                    <a:pt x="163" y="214"/>
                  </a:cubicBezTo>
                  <a:cubicBezTo>
                    <a:pt x="167" y="203"/>
                    <a:pt x="172" y="192"/>
                    <a:pt x="175" y="180"/>
                  </a:cubicBezTo>
                  <a:cubicBezTo>
                    <a:pt x="179" y="172"/>
                    <a:pt x="181" y="163"/>
                    <a:pt x="181" y="153"/>
                  </a:cubicBezTo>
                  <a:cubicBezTo>
                    <a:pt x="181" y="152"/>
                    <a:pt x="181" y="152"/>
                    <a:pt x="181" y="152"/>
                  </a:cubicBezTo>
                  <a:cubicBezTo>
                    <a:pt x="181" y="147"/>
                    <a:pt x="181" y="142"/>
                    <a:pt x="181" y="137"/>
                  </a:cubicBezTo>
                  <a:close/>
                  <a:moveTo>
                    <a:pt x="178" y="169"/>
                  </a:moveTo>
                  <a:cubicBezTo>
                    <a:pt x="166" y="195"/>
                    <a:pt x="138" y="224"/>
                    <a:pt x="136" y="245"/>
                  </a:cubicBezTo>
                  <a:cubicBezTo>
                    <a:pt x="127" y="253"/>
                    <a:pt x="127" y="253"/>
                    <a:pt x="127" y="253"/>
                  </a:cubicBezTo>
                  <a:cubicBezTo>
                    <a:pt x="119" y="245"/>
                    <a:pt x="119" y="245"/>
                    <a:pt x="119" y="245"/>
                  </a:cubicBezTo>
                  <a:cubicBezTo>
                    <a:pt x="63" y="245"/>
                    <a:pt x="63" y="245"/>
                    <a:pt x="63" y="245"/>
                  </a:cubicBezTo>
                  <a:cubicBezTo>
                    <a:pt x="55" y="253"/>
                    <a:pt x="55" y="253"/>
                    <a:pt x="55" y="253"/>
                  </a:cubicBezTo>
                  <a:cubicBezTo>
                    <a:pt x="46" y="245"/>
                    <a:pt x="46" y="245"/>
                    <a:pt x="46" y="245"/>
                  </a:cubicBezTo>
                  <a:cubicBezTo>
                    <a:pt x="44" y="224"/>
                    <a:pt x="16" y="195"/>
                    <a:pt x="5" y="169"/>
                  </a:cubicBezTo>
                  <a:cubicBezTo>
                    <a:pt x="4" y="164"/>
                    <a:pt x="3" y="159"/>
                    <a:pt x="3" y="153"/>
                  </a:cubicBezTo>
                  <a:cubicBezTo>
                    <a:pt x="13" y="131"/>
                    <a:pt x="13" y="131"/>
                    <a:pt x="13" y="131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23" y="23"/>
                    <a:pt x="66" y="16"/>
                    <a:pt x="66" y="16"/>
                  </a:cubicBezTo>
                  <a:cubicBezTo>
                    <a:pt x="72" y="78"/>
                    <a:pt x="72" y="78"/>
                    <a:pt x="72" y="78"/>
                  </a:cubicBezTo>
                  <a:cubicBezTo>
                    <a:pt x="72" y="78"/>
                    <a:pt x="72" y="82"/>
                    <a:pt x="75" y="82"/>
                  </a:cubicBezTo>
                  <a:cubicBezTo>
                    <a:pt x="78" y="82"/>
                    <a:pt x="86" y="82"/>
                    <a:pt x="90" y="82"/>
                  </a:cubicBezTo>
                  <a:cubicBezTo>
                    <a:pt x="90" y="82"/>
                    <a:pt x="91" y="82"/>
                    <a:pt x="92" y="82"/>
                  </a:cubicBezTo>
                  <a:cubicBezTo>
                    <a:pt x="96" y="82"/>
                    <a:pt x="105" y="82"/>
                    <a:pt x="107" y="82"/>
                  </a:cubicBezTo>
                  <a:cubicBezTo>
                    <a:pt x="110" y="82"/>
                    <a:pt x="111" y="78"/>
                    <a:pt x="111" y="78"/>
                  </a:cubicBezTo>
                  <a:cubicBezTo>
                    <a:pt x="117" y="16"/>
                    <a:pt x="117" y="16"/>
                    <a:pt x="117" y="16"/>
                  </a:cubicBezTo>
                  <a:cubicBezTo>
                    <a:pt x="117" y="16"/>
                    <a:pt x="160" y="23"/>
                    <a:pt x="168" y="68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79" y="153"/>
                    <a:pt x="179" y="153"/>
                    <a:pt x="179" y="153"/>
                  </a:cubicBezTo>
                  <a:cubicBezTo>
                    <a:pt x="180" y="159"/>
                    <a:pt x="179" y="164"/>
                    <a:pt x="178" y="169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37001" y="3941763"/>
              <a:ext cx="76200" cy="20637"/>
            </a:xfrm>
            <a:custGeom>
              <a:avLst/>
              <a:gdLst>
                <a:gd name="T0" fmla="*/ 51 w 79"/>
                <a:gd name="T1" fmla="*/ 4 h 22"/>
                <a:gd name="T2" fmla="*/ 49 w 79"/>
                <a:gd name="T3" fmla="*/ 0 h 22"/>
                <a:gd name="T4" fmla="*/ 30 w 79"/>
                <a:gd name="T5" fmla="*/ 0 h 22"/>
                <a:gd name="T6" fmla="*/ 28 w 79"/>
                <a:gd name="T7" fmla="*/ 4 h 22"/>
                <a:gd name="T8" fmla="*/ 12 w 79"/>
                <a:gd name="T9" fmla="*/ 4 h 22"/>
                <a:gd name="T10" fmla="*/ 0 w 79"/>
                <a:gd name="T11" fmla="*/ 14 h 22"/>
                <a:gd name="T12" fmla="*/ 31 w 79"/>
                <a:gd name="T13" fmla="*/ 22 h 22"/>
                <a:gd name="T14" fmla="*/ 39 w 79"/>
                <a:gd name="T15" fmla="*/ 22 h 22"/>
                <a:gd name="T16" fmla="*/ 39 w 79"/>
                <a:gd name="T17" fmla="*/ 22 h 22"/>
                <a:gd name="T18" fmla="*/ 39 w 79"/>
                <a:gd name="T19" fmla="*/ 22 h 22"/>
                <a:gd name="T20" fmla="*/ 47 w 79"/>
                <a:gd name="T21" fmla="*/ 22 h 22"/>
                <a:gd name="T22" fmla="*/ 79 w 79"/>
                <a:gd name="T23" fmla="*/ 14 h 22"/>
                <a:gd name="T24" fmla="*/ 67 w 79"/>
                <a:gd name="T25" fmla="*/ 4 h 22"/>
                <a:gd name="T26" fmla="*/ 51 w 79"/>
                <a:gd name="T27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9" h="22">
                  <a:moveTo>
                    <a:pt x="51" y="4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8" y="20"/>
                    <a:pt x="18" y="22"/>
                    <a:pt x="31" y="22"/>
                  </a:cubicBezTo>
                  <a:cubicBezTo>
                    <a:pt x="32" y="22"/>
                    <a:pt x="32" y="22"/>
                    <a:pt x="39" y="22"/>
                  </a:cubicBezTo>
                  <a:cubicBezTo>
                    <a:pt x="39" y="22"/>
                    <a:pt x="39" y="22"/>
                    <a:pt x="39" y="22"/>
                  </a:cubicBezTo>
                  <a:cubicBezTo>
                    <a:pt x="39" y="22"/>
                    <a:pt x="39" y="22"/>
                    <a:pt x="39" y="22"/>
                  </a:cubicBezTo>
                  <a:cubicBezTo>
                    <a:pt x="46" y="22"/>
                    <a:pt x="47" y="22"/>
                    <a:pt x="47" y="22"/>
                  </a:cubicBezTo>
                  <a:cubicBezTo>
                    <a:pt x="61" y="22"/>
                    <a:pt x="71" y="20"/>
                    <a:pt x="79" y="14"/>
                  </a:cubicBezTo>
                  <a:cubicBezTo>
                    <a:pt x="67" y="4"/>
                    <a:pt x="67" y="4"/>
                    <a:pt x="67" y="4"/>
                  </a:cubicBezTo>
                  <a:lnTo>
                    <a:pt x="51" y="4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89388" y="3822700"/>
              <a:ext cx="49213" cy="19050"/>
            </a:xfrm>
            <a:custGeom>
              <a:avLst/>
              <a:gdLst>
                <a:gd name="T0" fmla="*/ 0 w 50"/>
                <a:gd name="T1" fmla="*/ 11 h 19"/>
                <a:gd name="T2" fmla="*/ 3 w 50"/>
                <a:gd name="T3" fmla="*/ 18 h 19"/>
                <a:gd name="T4" fmla="*/ 50 w 50"/>
                <a:gd name="T5" fmla="*/ 10 h 19"/>
                <a:gd name="T6" fmla="*/ 47 w 50"/>
                <a:gd name="T7" fmla="*/ 0 h 19"/>
                <a:gd name="T8" fmla="*/ 0 w 50"/>
                <a:gd name="T9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19">
                  <a:moveTo>
                    <a:pt x="0" y="11"/>
                  </a:moveTo>
                  <a:cubicBezTo>
                    <a:pt x="3" y="18"/>
                    <a:pt x="3" y="18"/>
                    <a:pt x="3" y="18"/>
                  </a:cubicBezTo>
                  <a:cubicBezTo>
                    <a:pt x="3" y="18"/>
                    <a:pt x="42" y="19"/>
                    <a:pt x="50" y="1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0"/>
                    <a:pt x="32" y="9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11601" y="3822700"/>
              <a:ext cx="47625" cy="19050"/>
            </a:xfrm>
            <a:custGeom>
              <a:avLst/>
              <a:gdLst>
                <a:gd name="T0" fmla="*/ 0 w 50"/>
                <a:gd name="T1" fmla="*/ 10 h 19"/>
                <a:gd name="T2" fmla="*/ 47 w 50"/>
                <a:gd name="T3" fmla="*/ 18 h 19"/>
                <a:gd name="T4" fmla="*/ 50 w 50"/>
                <a:gd name="T5" fmla="*/ 11 h 19"/>
                <a:gd name="T6" fmla="*/ 4 w 50"/>
                <a:gd name="T7" fmla="*/ 0 h 19"/>
                <a:gd name="T8" fmla="*/ 0 w 50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19">
                  <a:moveTo>
                    <a:pt x="0" y="10"/>
                  </a:moveTo>
                  <a:cubicBezTo>
                    <a:pt x="9" y="19"/>
                    <a:pt x="47" y="18"/>
                    <a:pt x="47" y="18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18" y="9"/>
                    <a:pt x="4" y="0"/>
                    <a:pt x="4" y="0"/>
                  </a:cubicBez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5" name="Group 24出自【趣你的PPT】(微信:qunideppt)：最优质的PPT资源库"/>
          <p:cNvGrpSpPr/>
          <p:nvPr/>
        </p:nvGrpSpPr>
        <p:grpSpPr>
          <a:xfrm>
            <a:off x="5683251" y="2408238"/>
            <a:ext cx="274638" cy="177800"/>
            <a:chOff x="4940301" y="2084388"/>
            <a:chExt cx="274638" cy="177800"/>
          </a:xfrm>
          <a:solidFill>
            <a:schemeClr val="bg1"/>
          </a:solidFill>
        </p:grpSpPr>
        <p:sp>
          <p:nvSpPr>
            <p:cNvPr id="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18101" y="2262188"/>
              <a:ext cx="12700" cy="0"/>
            </a:xfrm>
            <a:custGeom>
              <a:avLst/>
              <a:gdLst>
                <a:gd name="T0" fmla="*/ 0 w 13"/>
                <a:gd name="T1" fmla="*/ 9 w 13"/>
                <a:gd name="T2" fmla="*/ 13 w 13"/>
                <a:gd name="T3" fmla="*/ 9 w 13"/>
                <a:gd name="T4" fmla="*/ 0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3">
                  <a:moveTo>
                    <a:pt x="0" y="0"/>
                  </a:moveTo>
                  <a:cubicBezTo>
                    <a:pt x="3" y="0"/>
                    <a:pt x="6" y="0"/>
                    <a:pt x="9" y="0"/>
                  </a:cubicBezTo>
                  <a:cubicBezTo>
                    <a:pt x="10" y="0"/>
                    <a:pt x="11" y="0"/>
                    <a:pt x="13" y="0"/>
                  </a:cubicBezTo>
                  <a:cubicBezTo>
                    <a:pt x="11" y="0"/>
                    <a:pt x="10" y="0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19676" y="2085975"/>
              <a:ext cx="4763" cy="0"/>
            </a:xfrm>
            <a:custGeom>
              <a:avLst/>
              <a:gdLst>
                <a:gd name="T0" fmla="*/ 4 w 4"/>
                <a:gd name="T1" fmla="*/ 0 w 4"/>
                <a:gd name="T2" fmla="*/ 4 w 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">
                  <a:moveTo>
                    <a:pt x="4" y="0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1" y="0"/>
                    <a:pt x="3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14913" y="2085975"/>
              <a:ext cx="4763" cy="0"/>
            </a:xfrm>
            <a:custGeom>
              <a:avLst/>
              <a:gdLst>
                <a:gd name="T0" fmla="*/ 4 w 4"/>
                <a:gd name="T1" fmla="*/ 0 w 4"/>
                <a:gd name="T2" fmla="*/ 4 w 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">
                  <a:moveTo>
                    <a:pt x="4" y="0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1" y="0"/>
                    <a:pt x="3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32388" y="2262188"/>
              <a:ext cx="3175" cy="0"/>
            </a:xfrm>
            <a:custGeom>
              <a:avLst/>
              <a:gdLst>
                <a:gd name="T0" fmla="*/ 4 w 4"/>
                <a:gd name="T1" fmla="*/ 0 w 4"/>
                <a:gd name="T2" fmla="*/ 4 w 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">
                  <a:moveTo>
                    <a:pt x="4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1" y="0"/>
                    <a:pt x="2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37151" y="2260600"/>
              <a:ext cx="3175" cy="1587"/>
            </a:xfrm>
            <a:custGeom>
              <a:avLst/>
              <a:gdLst>
                <a:gd name="T0" fmla="*/ 4 w 4"/>
                <a:gd name="T1" fmla="*/ 0 h 1"/>
                <a:gd name="T2" fmla="*/ 0 w 4"/>
                <a:gd name="T3" fmla="*/ 1 h 1"/>
                <a:gd name="T4" fmla="*/ 4 w 4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cubicBezTo>
                    <a:pt x="2" y="0"/>
                    <a:pt x="1" y="1"/>
                    <a:pt x="0" y="1"/>
                  </a:cubicBezTo>
                  <a:cubicBezTo>
                    <a:pt x="1" y="1"/>
                    <a:pt x="2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24438" y="2084388"/>
              <a:ext cx="12700" cy="1587"/>
            </a:xfrm>
            <a:custGeom>
              <a:avLst/>
              <a:gdLst>
                <a:gd name="T0" fmla="*/ 0 w 13"/>
                <a:gd name="T1" fmla="*/ 0 h 1"/>
                <a:gd name="T2" fmla="*/ 4 w 13"/>
                <a:gd name="T3" fmla="*/ 0 h 1"/>
                <a:gd name="T4" fmla="*/ 13 w 13"/>
                <a:gd name="T5" fmla="*/ 1 h 1"/>
                <a:gd name="T6" fmla="*/ 4 w 13"/>
                <a:gd name="T7" fmla="*/ 0 h 1"/>
                <a:gd name="T8" fmla="*/ 0 w 1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">
                  <a:moveTo>
                    <a:pt x="0" y="0"/>
                  </a:moveTo>
                  <a:cubicBezTo>
                    <a:pt x="1" y="0"/>
                    <a:pt x="3" y="0"/>
                    <a:pt x="4" y="0"/>
                  </a:cubicBezTo>
                  <a:cubicBezTo>
                    <a:pt x="7" y="0"/>
                    <a:pt x="10" y="1"/>
                    <a:pt x="13" y="1"/>
                  </a:cubicBezTo>
                  <a:cubicBezTo>
                    <a:pt x="10" y="1"/>
                    <a:pt x="7" y="0"/>
                    <a:pt x="4" y="0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40301" y="2084388"/>
              <a:ext cx="274638" cy="177800"/>
            </a:xfrm>
            <a:custGeom>
              <a:avLst/>
              <a:gdLst>
                <a:gd name="T0" fmla="*/ 68 w 288"/>
                <a:gd name="T1" fmla="*/ 93 h 185"/>
                <a:gd name="T2" fmla="*/ 68 w 288"/>
                <a:gd name="T3" fmla="*/ 92 h 185"/>
                <a:gd name="T4" fmla="*/ 38 w 288"/>
                <a:gd name="T5" fmla="*/ 92 h 185"/>
                <a:gd name="T6" fmla="*/ 86 w 288"/>
                <a:gd name="T7" fmla="*/ 44 h 185"/>
                <a:gd name="T8" fmla="*/ 134 w 288"/>
                <a:gd name="T9" fmla="*/ 92 h 185"/>
                <a:gd name="T10" fmla="*/ 103 w 288"/>
                <a:gd name="T11" fmla="*/ 92 h 185"/>
                <a:gd name="T12" fmla="*/ 103 w 288"/>
                <a:gd name="T13" fmla="*/ 93 h 185"/>
                <a:gd name="T14" fmla="*/ 187 w 288"/>
                <a:gd name="T15" fmla="*/ 185 h 185"/>
                <a:gd name="T16" fmla="*/ 196 w 288"/>
                <a:gd name="T17" fmla="*/ 185 h 185"/>
                <a:gd name="T18" fmla="*/ 200 w 288"/>
                <a:gd name="T19" fmla="*/ 185 h 185"/>
                <a:gd name="T20" fmla="*/ 201 w 288"/>
                <a:gd name="T21" fmla="*/ 185 h 185"/>
                <a:gd name="T22" fmla="*/ 205 w 288"/>
                <a:gd name="T23" fmla="*/ 185 h 185"/>
                <a:gd name="T24" fmla="*/ 206 w 288"/>
                <a:gd name="T25" fmla="*/ 185 h 185"/>
                <a:gd name="T26" fmla="*/ 210 w 288"/>
                <a:gd name="T27" fmla="*/ 184 h 185"/>
                <a:gd name="T28" fmla="*/ 210 w 288"/>
                <a:gd name="T29" fmla="*/ 184 h 185"/>
                <a:gd name="T30" fmla="*/ 288 w 288"/>
                <a:gd name="T31" fmla="*/ 93 h 185"/>
                <a:gd name="T32" fmla="*/ 196 w 288"/>
                <a:gd name="T33" fmla="*/ 0 h 185"/>
                <a:gd name="T34" fmla="*/ 182 w 288"/>
                <a:gd name="T35" fmla="*/ 1 h 185"/>
                <a:gd name="T36" fmla="*/ 221 w 288"/>
                <a:gd name="T37" fmla="*/ 93 h 185"/>
                <a:gd name="T38" fmla="*/ 221 w 288"/>
                <a:gd name="T39" fmla="*/ 94 h 185"/>
                <a:gd name="T40" fmla="*/ 251 w 288"/>
                <a:gd name="T41" fmla="*/ 94 h 185"/>
                <a:gd name="T42" fmla="*/ 203 w 288"/>
                <a:gd name="T43" fmla="*/ 142 h 185"/>
                <a:gd name="T44" fmla="*/ 155 w 288"/>
                <a:gd name="T45" fmla="*/ 94 h 185"/>
                <a:gd name="T46" fmla="*/ 185 w 288"/>
                <a:gd name="T47" fmla="*/ 94 h 185"/>
                <a:gd name="T48" fmla="*/ 185 w 288"/>
                <a:gd name="T49" fmla="*/ 93 h 185"/>
                <a:gd name="T50" fmla="*/ 102 w 288"/>
                <a:gd name="T51" fmla="*/ 1 h 185"/>
                <a:gd name="T52" fmla="*/ 93 w 288"/>
                <a:gd name="T53" fmla="*/ 0 h 185"/>
                <a:gd name="T54" fmla="*/ 89 w 288"/>
                <a:gd name="T55" fmla="*/ 0 h 185"/>
                <a:gd name="T56" fmla="*/ 88 w 288"/>
                <a:gd name="T57" fmla="*/ 1 h 185"/>
                <a:gd name="T58" fmla="*/ 84 w 288"/>
                <a:gd name="T59" fmla="*/ 1 h 185"/>
                <a:gd name="T60" fmla="*/ 83 w 288"/>
                <a:gd name="T61" fmla="*/ 1 h 185"/>
                <a:gd name="T62" fmla="*/ 79 w 288"/>
                <a:gd name="T63" fmla="*/ 1 h 185"/>
                <a:gd name="T64" fmla="*/ 78 w 288"/>
                <a:gd name="T65" fmla="*/ 2 h 185"/>
                <a:gd name="T66" fmla="*/ 0 w 288"/>
                <a:gd name="T67" fmla="*/ 93 h 185"/>
                <a:gd name="T68" fmla="*/ 93 w 288"/>
                <a:gd name="T69" fmla="*/ 185 h 185"/>
                <a:gd name="T70" fmla="*/ 106 w 288"/>
                <a:gd name="T71" fmla="*/ 184 h 185"/>
                <a:gd name="T72" fmla="*/ 68 w 288"/>
                <a:gd name="T73" fmla="*/ 93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88" h="185">
                  <a:moveTo>
                    <a:pt x="68" y="93"/>
                  </a:moveTo>
                  <a:cubicBezTo>
                    <a:pt x="68" y="92"/>
                    <a:pt x="68" y="92"/>
                    <a:pt x="68" y="92"/>
                  </a:cubicBezTo>
                  <a:cubicBezTo>
                    <a:pt x="38" y="92"/>
                    <a:pt x="38" y="92"/>
                    <a:pt x="38" y="92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134" y="92"/>
                    <a:pt x="134" y="92"/>
                    <a:pt x="134" y="92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3" y="93"/>
                    <a:pt x="103" y="93"/>
                    <a:pt x="103" y="93"/>
                  </a:cubicBezTo>
                  <a:cubicBezTo>
                    <a:pt x="103" y="140"/>
                    <a:pt x="140" y="180"/>
                    <a:pt x="187" y="185"/>
                  </a:cubicBezTo>
                  <a:cubicBezTo>
                    <a:pt x="190" y="185"/>
                    <a:pt x="193" y="185"/>
                    <a:pt x="196" y="185"/>
                  </a:cubicBezTo>
                  <a:cubicBezTo>
                    <a:pt x="197" y="185"/>
                    <a:pt x="198" y="185"/>
                    <a:pt x="200" y="185"/>
                  </a:cubicBezTo>
                  <a:cubicBezTo>
                    <a:pt x="200" y="185"/>
                    <a:pt x="200" y="185"/>
                    <a:pt x="201" y="185"/>
                  </a:cubicBezTo>
                  <a:cubicBezTo>
                    <a:pt x="202" y="185"/>
                    <a:pt x="203" y="185"/>
                    <a:pt x="205" y="185"/>
                  </a:cubicBezTo>
                  <a:cubicBezTo>
                    <a:pt x="205" y="185"/>
                    <a:pt x="205" y="185"/>
                    <a:pt x="206" y="185"/>
                  </a:cubicBezTo>
                  <a:cubicBezTo>
                    <a:pt x="207" y="185"/>
                    <a:pt x="208" y="184"/>
                    <a:pt x="210" y="184"/>
                  </a:cubicBezTo>
                  <a:cubicBezTo>
                    <a:pt x="210" y="184"/>
                    <a:pt x="210" y="184"/>
                    <a:pt x="210" y="184"/>
                  </a:cubicBezTo>
                  <a:cubicBezTo>
                    <a:pt x="255" y="177"/>
                    <a:pt x="288" y="139"/>
                    <a:pt x="288" y="93"/>
                  </a:cubicBezTo>
                  <a:cubicBezTo>
                    <a:pt x="288" y="42"/>
                    <a:pt x="247" y="0"/>
                    <a:pt x="196" y="0"/>
                  </a:cubicBezTo>
                  <a:cubicBezTo>
                    <a:pt x="191" y="0"/>
                    <a:pt x="187" y="1"/>
                    <a:pt x="182" y="1"/>
                  </a:cubicBezTo>
                  <a:cubicBezTo>
                    <a:pt x="206" y="25"/>
                    <a:pt x="221" y="57"/>
                    <a:pt x="221" y="93"/>
                  </a:cubicBezTo>
                  <a:cubicBezTo>
                    <a:pt x="221" y="94"/>
                    <a:pt x="221" y="94"/>
                    <a:pt x="221" y="94"/>
                  </a:cubicBezTo>
                  <a:cubicBezTo>
                    <a:pt x="251" y="94"/>
                    <a:pt x="251" y="94"/>
                    <a:pt x="251" y="94"/>
                  </a:cubicBezTo>
                  <a:cubicBezTo>
                    <a:pt x="203" y="142"/>
                    <a:pt x="203" y="142"/>
                    <a:pt x="203" y="142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85" y="94"/>
                    <a:pt x="185" y="94"/>
                    <a:pt x="185" y="94"/>
                  </a:cubicBezTo>
                  <a:cubicBezTo>
                    <a:pt x="185" y="93"/>
                    <a:pt x="185" y="93"/>
                    <a:pt x="185" y="93"/>
                  </a:cubicBezTo>
                  <a:cubicBezTo>
                    <a:pt x="185" y="45"/>
                    <a:pt x="149" y="6"/>
                    <a:pt x="102" y="1"/>
                  </a:cubicBezTo>
                  <a:cubicBezTo>
                    <a:pt x="99" y="1"/>
                    <a:pt x="96" y="0"/>
                    <a:pt x="93" y="0"/>
                  </a:cubicBezTo>
                  <a:cubicBezTo>
                    <a:pt x="92" y="0"/>
                    <a:pt x="90" y="0"/>
                    <a:pt x="89" y="0"/>
                  </a:cubicBezTo>
                  <a:cubicBezTo>
                    <a:pt x="89" y="0"/>
                    <a:pt x="88" y="1"/>
                    <a:pt x="88" y="1"/>
                  </a:cubicBezTo>
                  <a:cubicBezTo>
                    <a:pt x="87" y="1"/>
                    <a:pt x="85" y="1"/>
                    <a:pt x="84" y="1"/>
                  </a:cubicBezTo>
                  <a:cubicBezTo>
                    <a:pt x="84" y="1"/>
                    <a:pt x="83" y="1"/>
                    <a:pt x="83" y="1"/>
                  </a:cubicBezTo>
                  <a:cubicBezTo>
                    <a:pt x="82" y="1"/>
                    <a:pt x="80" y="1"/>
                    <a:pt x="79" y="1"/>
                  </a:cubicBezTo>
                  <a:cubicBezTo>
                    <a:pt x="79" y="1"/>
                    <a:pt x="79" y="1"/>
                    <a:pt x="78" y="2"/>
                  </a:cubicBezTo>
                  <a:cubicBezTo>
                    <a:pt x="34" y="8"/>
                    <a:pt x="0" y="47"/>
                    <a:pt x="0" y="93"/>
                  </a:cubicBezTo>
                  <a:cubicBezTo>
                    <a:pt x="0" y="144"/>
                    <a:pt x="42" y="185"/>
                    <a:pt x="93" y="185"/>
                  </a:cubicBezTo>
                  <a:cubicBezTo>
                    <a:pt x="97" y="185"/>
                    <a:pt x="102" y="185"/>
                    <a:pt x="106" y="184"/>
                  </a:cubicBezTo>
                  <a:cubicBezTo>
                    <a:pt x="83" y="161"/>
                    <a:pt x="68" y="129"/>
                    <a:pt x="68" y="9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3" name="Group 32出自【趣你的PPT】(微信:qunideppt)：最优质的PPT资源库"/>
          <p:cNvGrpSpPr/>
          <p:nvPr/>
        </p:nvGrpSpPr>
        <p:grpSpPr>
          <a:xfrm>
            <a:off x="5683251" y="4033838"/>
            <a:ext cx="274638" cy="230187"/>
            <a:chOff x="4940301" y="3709988"/>
            <a:chExt cx="274638" cy="230187"/>
          </a:xfrm>
          <a:solidFill>
            <a:schemeClr val="bg1"/>
          </a:solidFill>
        </p:grpSpPr>
        <p:sp>
          <p:nvSpPr>
            <p:cNvPr id="3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40301" y="3709988"/>
              <a:ext cx="274638" cy="230187"/>
            </a:xfrm>
            <a:custGeom>
              <a:avLst/>
              <a:gdLst>
                <a:gd name="T0" fmla="*/ 183 w 288"/>
                <a:gd name="T1" fmla="*/ 240 h 240"/>
                <a:gd name="T2" fmla="*/ 288 w 288"/>
                <a:gd name="T3" fmla="*/ 210 h 240"/>
                <a:gd name="T4" fmla="*/ 184 w 288"/>
                <a:gd name="T5" fmla="*/ 139 h 240"/>
                <a:gd name="T6" fmla="*/ 194 w 288"/>
                <a:gd name="T7" fmla="*/ 110 h 240"/>
                <a:gd name="T8" fmla="*/ 197 w 288"/>
                <a:gd name="T9" fmla="*/ 92 h 240"/>
                <a:gd name="T10" fmla="*/ 198 w 288"/>
                <a:gd name="T11" fmla="*/ 54 h 240"/>
                <a:gd name="T12" fmla="*/ 181 w 288"/>
                <a:gd name="T13" fmla="*/ 11 h 240"/>
                <a:gd name="T14" fmla="*/ 147 w 288"/>
                <a:gd name="T15" fmla="*/ 0 h 240"/>
                <a:gd name="T16" fmla="*/ 143 w 288"/>
                <a:gd name="T17" fmla="*/ 0 h 240"/>
                <a:gd name="T18" fmla="*/ 139 w 288"/>
                <a:gd name="T19" fmla="*/ 0 h 240"/>
                <a:gd name="T20" fmla="*/ 139 w 288"/>
                <a:gd name="T21" fmla="*/ 0 h 240"/>
                <a:gd name="T22" fmla="*/ 88 w 288"/>
                <a:gd name="T23" fmla="*/ 47 h 240"/>
                <a:gd name="T24" fmla="*/ 88 w 288"/>
                <a:gd name="T25" fmla="*/ 86 h 240"/>
                <a:gd name="T26" fmla="*/ 88 w 288"/>
                <a:gd name="T27" fmla="*/ 93 h 240"/>
                <a:gd name="T28" fmla="*/ 100 w 288"/>
                <a:gd name="T29" fmla="*/ 134 h 240"/>
                <a:gd name="T30" fmla="*/ 36 w 288"/>
                <a:gd name="T31" fmla="*/ 177 h 240"/>
                <a:gd name="T32" fmla="*/ 0 w 288"/>
                <a:gd name="T33" fmla="*/ 240 h 240"/>
                <a:gd name="T34" fmla="*/ 143 w 288"/>
                <a:gd name="T35" fmla="*/ 204 h 240"/>
                <a:gd name="T36" fmla="*/ 89 w 288"/>
                <a:gd name="T37" fmla="*/ 93 h 240"/>
                <a:gd name="T38" fmla="*/ 96 w 288"/>
                <a:gd name="T39" fmla="*/ 42 h 240"/>
                <a:gd name="T40" fmla="*/ 131 w 288"/>
                <a:gd name="T41" fmla="*/ 48 h 240"/>
                <a:gd name="T42" fmla="*/ 142 w 288"/>
                <a:gd name="T43" fmla="*/ 50 h 240"/>
                <a:gd name="T44" fmla="*/ 152 w 288"/>
                <a:gd name="T45" fmla="*/ 50 h 240"/>
                <a:gd name="T46" fmla="*/ 158 w 288"/>
                <a:gd name="T47" fmla="*/ 10 h 240"/>
                <a:gd name="T48" fmla="*/ 190 w 288"/>
                <a:gd name="T49" fmla="*/ 80 h 240"/>
                <a:gd name="T50" fmla="*/ 195 w 288"/>
                <a:gd name="T51" fmla="*/ 103 h 240"/>
                <a:gd name="T52" fmla="*/ 164 w 288"/>
                <a:gd name="T53" fmla="*/ 154 h 240"/>
                <a:gd name="T54" fmla="*/ 126 w 288"/>
                <a:gd name="T55" fmla="*/ 149 h 240"/>
                <a:gd name="T56" fmla="*/ 116 w 288"/>
                <a:gd name="T57" fmla="*/ 149 h 240"/>
                <a:gd name="T58" fmla="*/ 115 w 288"/>
                <a:gd name="T59" fmla="*/ 155 h 240"/>
                <a:gd name="T60" fmla="*/ 121 w 288"/>
                <a:gd name="T61" fmla="*/ 159 h 240"/>
                <a:gd name="T62" fmla="*/ 158 w 288"/>
                <a:gd name="T63" fmla="*/ 153 h 240"/>
                <a:gd name="T64" fmla="*/ 170 w 288"/>
                <a:gd name="T65" fmla="*/ 153 h 240"/>
                <a:gd name="T66" fmla="*/ 175 w 288"/>
                <a:gd name="T67" fmla="*/ 161 h 240"/>
                <a:gd name="T68" fmla="*/ 160 w 288"/>
                <a:gd name="T69" fmla="*/ 164 h 240"/>
                <a:gd name="T70" fmla="*/ 148 w 288"/>
                <a:gd name="T71" fmla="*/ 162 h 240"/>
                <a:gd name="T72" fmla="*/ 136 w 288"/>
                <a:gd name="T73" fmla="*/ 164 h 240"/>
                <a:gd name="T74" fmla="*/ 119 w 288"/>
                <a:gd name="T75" fmla="*/ 170 h 240"/>
                <a:gd name="T76" fmla="*/ 115 w 288"/>
                <a:gd name="T77" fmla="*/ 155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88" h="240">
                  <a:moveTo>
                    <a:pt x="143" y="204"/>
                  </a:moveTo>
                  <a:cubicBezTo>
                    <a:pt x="164" y="204"/>
                    <a:pt x="181" y="220"/>
                    <a:pt x="183" y="240"/>
                  </a:cubicBezTo>
                  <a:cubicBezTo>
                    <a:pt x="288" y="240"/>
                    <a:pt x="288" y="240"/>
                    <a:pt x="288" y="240"/>
                  </a:cubicBezTo>
                  <a:cubicBezTo>
                    <a:pt x="288" y="210"/>
                    <a:pt x="288" y="210"/>
                    <a:pt x="288" y="210"/>
                  </a:cubicBezTo>
                  <a:cubicBezTo>
                    <a:pt x="288" y="210"/>
                    <a:pt x="288" y="193"/>
                    <a:pt x="252" y="177"/>
                  </a:cubicBezTo>
                  <a:cubicBezTo>
                    <a:pt x="237" y="170"/>
                    <a:pt x="215" y="150"/>
                    <a:pt x="184" y="139"/>
                  </a:cubicBezTo>
                  <a:cubicBezTo>
                    <a:pt x="185" y="136"/>
                    <a:pt x="186" y="133"/>
                    <a:pt x="187" y="130"/>
                  </a:cubicBezTo>
                  <a:cubicBezTo>
                    <a:pt x="189" y="124"/>
                    <a:pt x="192" y="117"/>
                    <a:pt x="194" y="110"/>
                  </a:cubicBezTo>
                  <a:cubicBezTo>
                    <a:pt x="196" y="105"/>
                    <a:pt x="197" y="100"/>
                    <a:pt x="198" y="93"/>
                  </a:cubicBezTo>
                  <a:cubicBezTo>
                    <a:pt x="198" y="93"/>
                    <a:pt x="197" y="93"/>
                    <a:pt x="197" y="92"/>
                  </a:cubicBezTo>
                  <a:cubicBezTo>
                    <a:pt x="197" y="89"/>
                    <a:pt x="197" y="86"/>
                    <a:pt x="197" y="84"/>
                  </a:cubicBezTo>
                  <a:cubicBezTo>
                    <a:pt x="197" y="71"/>
                    <a:pt x="198" y="62"/>
                    <a:pt x="198" y="54"/>
                  </a:cubicBezTo>
                  <a:cubicBezTo>
                    <a:pt x="198" y="51"/>
                    <a:pt x="198" y="49"/>
                    <a:pt x="198" y="47"/>
                  </a:cubicBezTo>
                  <a:cubicBezTo>
                    <a:pt x="196" y="31"/>
                    <a:pt x="190" y="19"/>
                    <a:pt x="181" y="11"/>
                  </a:cubicBezTo>
                  <a:cubicBezTo>
                    <a:pt x="172" y="4"/>
                    <a:pt x="160" y="1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25" y="1"/>
                    <a:pt x="114" y="4"/>
                    <a:pt x="105" y="11"/>
                  </a:cubicBezTo>
                  <a:cubicBezTo>
                    <a:pt x="95" y="19"/>
                    <a:pt x="89" y="31"/>
                    <a:pt x="88" y="47"/>
                  </a:cubicBezTo>
                  <a:cubicBezTo>
                    <a:pt x="87" y="48"/>
                    <a:pt x="87" y="50"/>
                    <a:pt x="87" y="52"/>
                  </a:cubicBezTo>
                  <a:cubicBezTo>
                    <a:pt x="87" y="61"/>
                    <a:pt x="88" y="71"/>
                    <a:pt x="88" y="86"/>
                  </a:cubicBezTo>
                  <a:cubicBezTo>
                    <a:pt x="88" y="88"/>
                    <a:pt x="88" y="90"/>
                    <a:pt x="88" y="93"/>
                  </a:cubicBezTo>
                  <a:cubicBezTo>
                    <a:pt x="88" y="93"/>
                    <a:pt x="88" y="93"/>
                    <a:pt x="88" y="93"/>
                  </a:cubicBezTo>
                  <a:cubicBezTo>
                    <a:pt x="88" y="108"/>
                    <a:pt x="96" y="120"/>
                    <a:pt x="99" y="131"/>
                  </a:cubicBezTo>
                  <a:cubicBezTo>
                    <a:pt x="99" y="132"/>
                    <a:pt x="100" y="133"/>
                    <a:pt x="100" y="134"/>
                  </a:cubicBezTo>
                  <a:cubicBezTo>
                    <a:pt x="101" y="136"/>
                    <a:pt x="101" y="138"/>
                    <a:pt x="102" y="140"/>
                  </a:cubicBezTo>
                  <a:cubicBezTo>
                    <a:pt x="72" y="151"/>
                    <a:pt x="51" y="170"/>
                    <a:pt x="36" y="177"/>
                  </a:cubicBezTo>
                  <a:cubicBezTo>
                    <a:pt x="0" y="193"/>
                    <a:pt x="0" y="210"/>
                    <a:pt x="0" y="210"/>
                  </a:cubicBezTo>
                  <a:cubicBezTo>
                    <a:pt x="0" y="240"/>
                    <a:pt x="0" y="240"/>
                    <a:pt x="0" y="240"/>
                  </a:cubicBezTo>
                  <a:cubicBezTo>
                    <a:pt x="103" y="240"/>
                    <a:pt x="103" y="240"/>
                    <a:pt x="103" y="240"/>
                  </a:cubicBezTo>
                  <a:cubicBezTo>
                    <a:pt x="105" y="220"/>
                    <a:pt x="123" y="204"/>
                    <a:pt x="143" y="204"/>
                  </a:cubicBezTo>
                  <a:close/>
                  <a:moveTo>
                    <a:pt x="90" y="103"/>
                  </a:moveTo>
                  <a:cubicBezTo>
                    <a:pt x="90" y="100"/>
                    <a:pt x="89" y="97"/>
                    <a:pt x="89" y="93"/>
                  </a:cubicBezTo>
                  <a:cubicBezTo>
                    <a:pt x="95" y="80"/>
                    <a:pt x="95" y="80"/>
                    <a:pt x="95" y="80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101" y="14"/>
                    <a:pt x="127" y="10"/>
                    <a:pt x="127" y="10"/>
                  </a:cubicBezTo>
                  <a:cubicBezTo>
                    <a:pt x="131" y="48"/>
                    <a:pt x="131" y="48"/>
                    <a:pt x="131" y="48"/>
                  </a:cubicBezTo>
                  <a:cubicBezTo>
                    <a:pt x="131" y="48"/>
                    <a:pt x="131" y="50"/>
                    <a:pt x="133" y="50"/>
                  </a:cubicBezTo>
                  <a:cubicBezTo>
                    <a:pt x="134" y="50"/>
                    <a:pt x="140" y="50"/>
                    <a:pt x="142" y="50"/>
                  </a:cubicBezTo>
                  <a:cubicBezTo>
                    <a:pt x="142" y="50"/>
                    <a:pt x="143" y="50"/>
                    <a:pt x="143" y="50"/>
                  </a:cubicBezTo>
                  <a:cubicBezTo>
                    <a:pt x="146" y="50"/>
                    <a:pt x="151" y="50"/>
                    <a:pt x="152" y="50"/>
                  </a:cubicBezTo>
                  <a:cubicBezTo>
                    <a:pt x="154" y="50"/>
                    <a:pt x="154" y="48"/>
                    <a:pt x="154" y="48"/>
                  </a:cubicBezTo>
                  <a:cubicBezTo>
                    <a:pt x="158" y="10"/>
                    <a:pt x="158" y="10"/>
                    <a:pt x="158" y="10"/>
                  </a:cubicBezTo>
                  <a:cubicBezTo>
                    <a:pt x="158" y="10"/>
                    <a:pt x="184" y="14"/>
                    <a:pt x="189" y="42"/>
                  </a:cubicBezTo>
                  <a:cubicBezTo>
                    <a:pt x="190" y="80"/>
                    <a:pt x="190" y="80"/>
                    <a:pt x="190" y="80"/>
                  </a:cubicBezTo>
                  <a:cubicBezTo>
                    <a:pt x="196" y="93"/>
                    <a:pt x="196" y="93"/>
                    <a:pt x="196" y="93"/>
                  </a:cubicBezTo>
                  <a:cubicBezTo>
                    <a:pt x="196" y="97"/>
                    <a:pt x="196" y="100"/>
                    <a:pt x="195" y="103"/>
                  </a:cubicBezTo>
                  <a:cubicBezTo>
                    <a:pt x="188" y="119"/>
                    <a:pt x="172" y="136"/>
                    <a:pt x="170" y="149"/>
                  </a:cubicBezTo>
                  <a:cubicBezTo>
                    <a:pt x="164" y="154"/>
                    <a:pt x="164" y="154"/>
                    <a:pt x="164" y="154"/>
                  </a:cubicBezTo>
                  <a:cubicBezTo>
                    <a:pt x="160" y="149"/>
                    <a:pt x="160" y="149"/>
                    <a:pt x="160" y="149"/>
                  </a:cubicBezTo>
                  <a:cubicBezTo>
                    <a:pt x="126" y="149"/>
                    <a:pt x="126" y="149"/>
                    <a:pt x="126" y="149"/>
                  </a:cubicBezTo>
                  <a:cubicBezTo>
                    <a:pt x="121" y="154"/>
                    <a:pt x="121" y="154"/>
                    <a:pt x="121" y="154"/>
                  </a:cubicBezTo>
                  <a:cubicBezTo>
                    <a:pt x="116" y="149"/>
                    <a:pt x="116" y="149"/>
                    <a:pt x="116" y="149"/>
                  </a:cubicBezTo>
                  <a:cubicBezTo>
                    <a:pt x="114" y="136"/>
                    <a:pt x="97" y="119"/>
                    <a:pt x="90" y="103"/>
                  </a:cubicBezTo>
                  <a:close/>
                  <a:moveTo>
                    <a:pt x="115" y="155"/>
                  </a:moveTo>
                  <a:cubicBezTo>
                    <a:pt x="115" y="155"/>
                    <a:pt x="115" y="154"/>
                    <a:pt x="115" y="153"/>
                  </a:cubicBezTo>
                  <a:cubicBezTo>
                    <a:pt x="121" y="159"/>
                    <a:pt x="121" y="159"/>
                    <a:pt x="121" y="159"/>
                  </a:cubicBezTo>
                  <a:cubicBezTo>
                    <a:pt x="127" y="153"/>
                    <a:pt x="127" y="153"/>
                    <a:pt x="127" y="153"/>
                  </a:cubicBezTo>
                  <a:cubicBezTo>
                    <a:pt x="158" y="153"/>
                    <a:pt x="158" y="153"/>
                    <a:pt x="158" y="153"/>
                  </a:cubicBezTo>
                  <a:cubicBezTo>
                    <a:pt x="164" y="159"/>
                    <a:pt x="164" y="159"/>
                    <a:pt x="164" y="159"/>
                  </a:cubicBezTo>
                  <a:cubicBezTo>
                    <a:pt x="170" y="153"/>
                    <a:pt x="170" y="153"/>
                    <a:pt x="170" y="153"/>
                  </a:cubicBezTo>
                  <a:cubicBezTo>
                    <a:pt x="170" y="154"/>
                    <a:pt x="171" y="155"/>
                    <a:pt x="171" y="155"/>
                  </a:cubicBezTo>
                  <a:cubicBezTo>
                    <a:pt x="172" y="157"/>
                    <a:pt x="174" y="160"/>
                    <a:pt x="175" y="161"/>
                  </a:cubicBezTo>
                  <a:cubicBezTo>
                    <a:pt x="172" y="165"/>
                    <a:pt x="170" y="168"/>
                    <a:pt x="167" y="170"/>
                  </a:cubicBezTo>
                  <a:cubicBezTo>
                    <a:pt x="160" y="164"/>
                    <a:pt x="160" y="164"/>
                    <a:pt x="160" y="164"/>
                  </a:cubicBezTo>
                  <a:cubicBezTo>
                    <a:pt x="150" y="164"/>
                    <a:pt x="150" y="164"/>
                    <a:pt x="150" y="164"/>
                  </a:cubicBezTo>
                  <a:cubicBezTo>
                    <a:pt x="148" y="162"/>
                    <a:pt x="148" y="162"/>
                    <a:pt x="148" y="162"/>
                  </a:cubicBezTo>
                  <a:cubicBezTo>
                    <a:pt x="137" y="162"/>
                    <a:pt x="137" y="162"/>
                    <a:pt x="137" y="162"/>
                  </a:cubicBezTo>
                  <a:cubicBezTo>
                    <a:pt x="136" y="164"/>
                    <a:pt x="136" y="164"/>
                    <a:pt x="136" y="164"/>
                  </a:cubicBezTo>
                  <a:cubicBezTo>
                    <a:pt x="126" y="164"/>
                    <a:pt x="126" y="164"/>
                    <a:pt x="126" y="164"/>
                  </a:cubicBezTo>
                  <a:cubicBezTo>
                    <a:pt x="119" y="170"/>
                    <a:pt x="119" y="170"/>
                    <a:pt x="119" y="170"/>
                  </a:cubicBezTo>
                  <a:cubicBezTo>
                    <a:pt x="116" y="168"/>
                    <a:pt x="113" y="165"/>
                    <a:pt x="111" y="161"/>
                  </a:cubicBezTo>
                  <a:cubicBezTo>
                    <a:pt x="112" y="160"/>
                    <a:pt x="113" y="157"/>
                    <a:pt x="115" y="15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84763" y="3794125"/>
              <a:ext cx="30163" cy="9525"/>
            </a:xfrm>
            <a:custGeom>
              <a:avLst/>
              <a:gdLst>
                <a:gd name="T0" fmla="*/ 31 w 31"/>
                <a:gd name="T1" fmla="*/ 5 h 11"/>
                <a:gd name="T2" fmla="*/ 29 w 31"/>
                <a:gd name="T3" fmla="*/ 0 h 11"/>
                <a:gd name="T4" fmla="*/ 0 w 31"/>
                <a:gd name="T5" fmla="*/ 6 h 11"/>
                <a:gd name="T6" fmla="*/ 2 w 31"/>
                <a:gd name="T7" fmla="*/ 10 h 11"/>
                <a:gd name="T8" fmla="*/ 31 w 31"/>
                <a:gd name="T9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1">
                  <a:moveTo>
                    <a:pt x="31" y="5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9" y="0"/>
                    <a:pt x="20" y="5"/>
                    <a:pt x="0" y="6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26" y="11"/>
                    <a:pt x="31" y="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38726" y="3794125"/>
              <a:ext cx="28575" cy="9525"/>
            </a:xfrm>
            <a:custGeom>
              <a:avLst/>
              <a:gdLst>
                <a:gd name="T0" fmla="*/ 28 w 30"/>
                <a:gd name="T1" fmla="*/ 10 h 11"/>
                <a:gd name="T2" fmla="*/ 30 w 30"/>
                <a:gd name="T3" fmla="*/ 6 h 11"/>
                <a:gd name="T4" fmla="*/ 2 w 30"/>
                <a:gd name="T5" fmla="*/ 0 h 11"/>
                <a:gd name="T6" fmla="*/ 0 w 30"/>
                <a:gd name="T7" fmla="*/ 5 h 11"/>
                <a:gd name="T8" fmla="*/ 28 w 30"/>
                <a:gd name="T9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1">
                  <a:moveTo>
                    <a:pt x="28" y="10"/>
                  </a:moveTo>
                  <a:cubicBezTo>
                    <a:pt x="30" y="6"/>
                    <a:pt x="30" y="6"/>
                    <a:pt x="30" y="6"/>
                  </a:cubicBezTo>
                  <a:cubicBezTo>
                    <a:pt x="11" y="5"/>
                    <a:pt x="2" y="0"/>
                    <a:pt x="2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5" y="11"/>
                    <a:pt x="28" y="10"/>
                    <a:pt x="28" y="1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43488" y="3911600"/>
              <a:ext cx="65088" cy="28575"/>
            </a:xfrm>
            <a:custGeom>
              <a:avLst/>
              <a:gdLst>
                <a:gd name="T0" fmla="*/ 34 w 68"/>
                <a:gd name="T1" fmla="*/ 8 h 30"/>
                <a:gd name="T2" fmla="*/ 60 w 68"/>
                <a:gd name="T3" fmla="*/ 30 h 30"/>
                <a:gd name="T4" fmla="*/ 68 w 68"/>
                <a:gd name="T5" fmla="*/ 30 h 30"/>
                <a:gd name="T6" fmla="*/ 34 w 68"/>
                <a:gd name="T7" fmla="*/ 0 h 30"/>
                <a:gd name="T8" fmla="*/ 0 w 68"/>
                <a:gd name="T9" fmla="*/ 30 h 30"/>
                <a:gd name="T10" fmla="*/ 9 w 68"/>
                <a:gd name="T11" fmla="*/ 30 h 30"/>
                <a:gd name="T12" fmla="*/ 34 w 68"/>
                <a:gd name="T13" fmla="*/ 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30">
                  <a:moveTo>
                    <a:pt x="34" y="8"/>
                  </a:moveTo>
                  <a:cubicBezTo>
                    <a:pt x="47" y="8"/>
                    <a:pt x="58" y="18"/>
                    <a:pt x="60" y="30"/>
                  </a:cubicBezTo>
                  <a:cubicBezTo>
                    <a:pt x="68" y="30"/>
                    <a:pt x="68" y="30"/>
                    <a:pt x="68" y="30"/>
                  </a:cubicBezTo>
                  <a:cubicBezTo>
                    <a:pt x="66" y="13"/>
                    <a:pt x="52" y="0"/>
                    <a:pt x="34" y="0"/>
                  </a:cubicBezTo>
                  <a:cubicBezTo>
                    <a:pt x="17" y="0"/>
                    <a:pt x="2" y="13"/>
                    <a:pt x="0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11" y="18"/>
                    <a:pt x="21" y="8"/>
                    <a:pt x="34" y="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8" name="Group 37出自【趣你的PPT】(微信:qunideppt)：最优质的PPT资源库"/>
          <p:cNvGrpSpPr/>
          <p:nvPr/>
        </p:nvGrpSpPr>
        <p:grpSpPr>
          <a:xfrm>
            <a:off x="8990013" y="5665788"/>
            <a:ext cx="276225" cy="276225"/>
            <a:chOff x="8247063" y="5341938"/>
            <a:chExt cx="276225" cy="276225"/>
          </a:xfrm>
          <a:solidFill>
            <a:schemeClr val="bg1"/>
          </a:solidFill>
        </p:grpSpPr>
        <p:sp>
          <p:nvSpPr>
            <p:cNvPr id="3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247063" y="5341938"/>
              <a:ext cx="276225" cy="276225"/>
            </a:xfrm>
            <a:custGeom>
              <a:avLst/>
              <a:gdLst>
                <a:gd name="T0" fmla="*/ 144 w 288"/>
                <a:gd name="T1" fmla="*/ 0 h 288"/>
                <a:gd name="T2" fmla="*/ 0 w 288"/>
                <a:gd name="T3" fmla="*/ 144 h 288"/>
                <a:gd name="T4" fmla="*/ 144 w 288"/>
                <a:gd name="T5" fmla="*/ 288 h 288"/>
                <a:gd name="T6" fmla="*/ 288 w 288"/>
                <a:gd name="T7" fmla="*/ 144 h 288"/>
                <a:gd name="T8" fmla="*/ 144 w 288"/>
                <a:gd name="T9" fmla="*/ 0 h 288"/>
                <a:gd name="T10" fmla="*/ 144 w 288"/>
                <a:gd name="T11" fmla="*/ 260 h 288"/>
                <a:gd name="T12" fmla="*/ 28 w 288"/>
                <a:gd name="T13" fmla="*/ 144 h 288"/>
                <a:gd name="T14" fmla="*/ 144 w 288"/>
                <a:gd name="T15" fmla="*/ 28 h 288"/>
                <a:gd name="T16" fmla="*/ 260 w 288"/>
                <a:gd name="T17" fmla="*/ 144 h 288"/>
                <a:gd name="T18" fmla="*/ 144 w 288"/>
                <a:gd name="T19" fmla="*/ 26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8" h="288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224"/>
                    <a:pt x="65" y="288"/>
                    <a:pt x="144" y="288"/>
                  </a:cubicBezTo>
                  <a:cubicBezTo>
                    <a:pt x="224" y="288"/>
                    <a:pt x="288" y="22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  <a:moveTo>
                    <a:pt x="144" y="260"/>
                  </a:moveTo>
                  <a:cubicBezTo>
                    <a:pt x="80" y="260"/>
                    <a:pt x="28" y="208"/>
                    <a:pt x="28" y="144"/>
                  </a:cubicBezTo>
                  <a:cubicBezTo>
                    <a:pt x="28" y="80"/>
                    <a:pt x="80" y="28"/>
                    <a:pt x="144" y="28"/>
                  </a:cubicBezTo>
                  <a:cubicBezTo>
                    <a:pt x="208" y="28"/>
                    <a:pt x="260" y="80"/>
                    <a:pt x="260" y="144"/>
                  </a:cubicBezTo>
                  <a:cubicBezTo>
                    <a:pt x="260" y="208"/>
                    <a:pt x="208" y="260"/>
                    <a:pt x="144" y="26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302626" y="5395913"/>
              <a:ext cx="166688" cy="168275"/>
            </a:xfrm>
            <a:custGeom>
              <a:avLst/>
              <a:gdLst>
                <a:gd name="T0" fmla="*/ 88 w 175"/>
                <a:gd name="T1" fmla="*/ 0 h 175"/>
                <a:gd name="T2" fmla="*/ 0 w 175"/>
                <a:gd name="T3" fmla="*/ 87 h 175"/>
                <a:gd name="T4" fmla="*/ 88 w 175"/>
                <a:gd name="T5" fmla="*/ 175 h 175"/>
                <a:gd name="T6" fmla="*/ 175 w 175"/>
                <a:gd name="T7" fmla="*/ 87 h 175"/>
                <a:gd name="T8" fmla="*/ 88 w 175"/>
                <a:gd name="T9" fmla="*/ 0 h 175"/>
                <a:gd name="T10" fmla="*/ 122 w 175"/>
                <a:gd name="T11" fmla="*/ 136 h 175"/>
                <a:gd name="T12" fmla="*/ 121 w 175"/>
                <a:gd name="T13" fmla="*/ 136 h 175"/>
                <a:gd name="T14" fmla="*/ 88 w 175"/>
                <a:gd name="T15" fmla="*/ 147 h 175"/>
                <a:gd name="T16" fmla="*/ 54 w 175"/>
                <a:gd name="T17" fmla="*/ 136 h 175"/>
                <a:gd name="T18" fmla="*/ 54 w 175"/>
                <a:gd name="T19" fmla="*/ 136 h 175"/>
                <a:gd name="T20" fmla="*/ 54 w 175"/>
                <a:gd name="T21" fmla="*/ 136 h 175"/>
                <a:gd name="T22" fmla="*/ 28 w 175"/>
                <a:gd name="T23" fmla="*/ 87 h 175"/>
                <a:gd name="T24" fmla="*/ 87 w 175"/>
                <a:gd name="T25" fmla="*/ 28 h 175"/>
                <a:gd name="T26" fmla="*/ 87 w 175"/>
                <a:gd name="T27" fmla="*/ 28 h 175"/>
                <a:gd name="T28" fmla="*/ 87 w 175"/>
                <a:gd name="T29" fmla="*/ 28 h 175"/>
                <a:gd name="T30" fmla="*/ 88 w 175"/>
                <a:gd name="T31" fmla="*/ 28 h 175"/>
                <a:gd name="T32" fmla="*/ 147 w 175"/>
                <a:gd name="T33" fmla="*/ 87 h 175"/>
                <a:gd name="T34" fmla="*/ 121 w 175"/>
                <a:gd name="T35" fmla="*/ 136 h 175"/>
                <a:gd name="T36" fmla="*/ 122 w 175"/>
                <a:gd name="T37" fmla="*/ 136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5" h="175">
                  <a:moveTo>
                    <a:pt x="88" y="0"/>
                  </a:moveTo>
                  <a:cubicBezTo>
                    <a:pt x="39" y="0"/>
                    <a:pt x="0" y="39"/>
                    <a:pt x="0" y="87"/>
                  </a:cubicBezTo>
                  <a:cubicBezTo>
                    <a:pt x="0" y="136"/>
                    <a:pt x="39" y="175"/>
                    <a:pt x="88" y="175"/>
                  </a:cubicBezTo>
                  <a:cubicBezTo>
                    <a:pt x="136" y="175"/>
                    <a:pt x="175" y="136"/>
                    <a:pt x="175" y="87"/>
                  </a:cubicBezTo>
                  <a:cubicBezTo>
                    <a:pt x="175" y="39"/>
                    <a:pt x="136" y="0"/>
                    <a:pt x="88" y="0"/>
                  </a:cubicBezTo>
                  <a:close/>
                  <a:moveTo>
                    <a:pt x="122" y="136"/>
                  </a:moveTo>
                  <a:cubicBezTo>
                    <a:pt x="121" y="136"/>
                    <a:pt x="121" y="136"/>
                    <a:pt x="121" y="136"/>
                  </a:cubicBezTo>
                  <a:cubicBezTo>
                    <a:pt x="112" y="143"/>
                    <a:pt x="100" y="147"/>
                    <a:pt x="88" y="147"/>
                  </a:cubicBezTo>
                  <a:cubicBezTo>
                    <a:pt x="75" y="147"/>
                    <a:pt x="64" y="143"/>
                    <a:pt x="54" y="136"/>
                  </a:cubicBezTo>
                  <a:cubicBezTo>
                    <a:pt x="54" y="136"/>
                    <a:pt x="54" y="136"/>
                    <a:pt x="54" y="136"/>
                  </a:cubicBezTo>
                  <a:cubicBezTo>
                    <a:pt x="54" y="136"/>
                    <a:pt x="54" y="136"/>
                    <a:pt x="54" y="136"/>
                  </a:cubicBezTo>
                  <a:cubicBezTo>
                    <a:pt x="39" y="125"/>
                    <a:pt x="28" y="108"/>
                    <a:pt x="28" y="87"/>
                  </a:cubicBezTo>
                  <a:cubicBezTo>
                    <a:pt x="28" y="55"/>
                    <a:pt x="55" y="28"/>
                    <a:pt x="87" y="28"/>
                  </a:cubicBezTo>
                  <a:cubicBezTo>
                    <a:pt x="87" y="28"/>
                    <a:pt x="87" y="28"/>
                    <a:pt x="87" y="28"/>
                  </a:cubicBezTo>
                  <a:cubicBezTo>
                    <a:pt x="87" y="28"/>
                    <a:pt x="87" y="28"/>
                    <a:pt x="87" y="28"/>
                  </a:cubicBezTo>
                  <a:cubicBezTo>
                    <a:pt x="87" y="28"/>
                    <a:pt x="87" y="28"/>
                    <a:pt x="88" y="28"/>
                  </a:cubicBezTo>
                  <a:cubicBezTo>
                    <a:pt x="120" y="28"/>
                    <a:pt x="147" y="55"/>
                    <a:pt x="147" y="87"/>
                  </a:cubicBezTo>
                  <a:cubicBezTo>
                    <a:pt x="147" y="107"/>
                    <a:pt x="137" y="125"/>
                    <a:pt x="121" y="136"/>
                  </a:cubicBezTo>
                  <a:lnTo>
                    <a:pt x="122" y="136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34376" y="5422900"/>
              <a:ext cx="103188" cy="103187"/>
            </a:xfrm>
            <a:custGeom>
              <a:avLst/>
              <a:gdLst>
                <a:gd name="T0" fmla="*/ 65 w 65"/>
                <a:gd name="T1" fmla="*/ 26 h 65"/>
                <a:gd name="T2" fmla="*/ 39 w 65"/>
                <a:gd name="T3" fmla="*/ 26 h 65"/>
                <a:gd name="T4" fmla="*/ 32 w 65"/>
                <a:gd name="T5" fmla="*/ 0 h 65"/>
                <a:gd name="T6" fmla="*/ 32 w 65"/>
                <a:gd name="T7" fmla="*/ 0 h 65"/>
                <a:gd name="T8" fmla="*/ 32 w 65"/>
                <a:gd name="T9" fmla="*/ 0 h 65"/>
                <a:gd name="T10" fmla="*/ 25 w 65"/>
                <a:gd name="T11" fmla="*/ 26 h 65"/>
                <a:gd name="T12" fmla="*/ 0 w 65"/>
                <a:gd name="T13" fmla="*/ 26 h 65"/>
                <a:gd name="T14" fmla="*/ 20 w 65"/>
                <a:gd name="T15" fmla="*/ 40 h 65"/>
                <a:gd name="T16" fmla="*/ 12 w 65"/>
                <a:gd name="T17" fmla="*/ 65 h 65"/>
                <a:gd name="T18" fmla="*/ 12 w 65"/>
                <a:gd name="T19" fmla="*/ 65 h 65"/>
                <a:gd name="T20" fmla="*/ 12 w 65"/>
                <a:gd name="T21" fmla="*/ 65 h 65"/>
                <a:gd name="T22" fmla="*/ 32 w 65"/>
                <a:gd name="T23" fmla="*/ 48 h 65"/>
                <a:gd name="T24" fmla="*/ 53 w 65"/>
                <a:gd name="T25" fmla="*/ 65 h 65"/>
                <a:gd name="T26" fmla="*/ 53 w 65"/>
                <a:gd name="T27" fmla="*/ 65 h 65"/>
                <a:gd name="T28" fmla="*/ 53 w 65"/>
                <a:gd name="T29" fmla="*/ 65 h 65"/>
                <a:gd name="T30" fmla="*/ 44 w 65"/>
                <a:gd name="T31" fmla="*/ 40 h 65"/>
                <a:gd name="T32" fmla="*/ 65 w 65"/>
                <a:gd name="T33" fmla="*/ 26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5" h="65">
                  <a:moveTo>
                    <a:pt x="65" y="26"/>
                  </a:moveTo>
                  <a:lnTo>
                    <a:pt x="39" y="26"/>
                  </a:lnTo>
                  <a:lnTo>
                    <a:pt x="32" y="0"/>
                  </a:lnTo>
                  <a:lnTo>
                    <a:pt x="32" y="0"/>
                  </a:lnTo>
                  <a:lnTo>
                    <a:pt x="32" y="0"/>
                  </a:lnTo>
                  <a:lnTo>
                    <a:pt x="25" y="26"/>
                  </a:lnTo>
                  <a:lnTo>
                    <a:pt x="0" y="26"/>
                  </a:lnTo>
                  <a:lnTo>
                    <a:pt x="20" y="40"/>
                  </a:lnTo>
                  <a:lnTo>
                    <a:pt x="12" y="65"/>
                  </a:lnTo>
                  <a:lnTo>
                    <a:pt x="12" y="65"/>
                  </a:lnTo>
                  <a:lnTo>
                    <a:pt x="12" y="65"/>
                  </a:lnTo>
                  <a:lnTo>
                    <a:pt x="32" y="48"/>
                  </a:lnTo>
                  <a:lnTo>
                    <a:pt x="53" y="65"/>
                  </a:lnTo>
                  <a:lnTo>
                    <a:pt x="53" y="65"/>
                  </a:lnTo>
                  <a:lnTo>
                    <a:pt x="53" y="65"/>
                  </a:lnTo>
                  <a:lnTo>
                    <a:pt x="44" y="40"/>
                  </a:lnTo>
                  <a:lnTo>
                    <a:pt x="65" y="26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990013" y="2400300"/>
            <a:ext cx="276225" cy="184150"/>
          </a:xfrm>
          <a:custGeom>
            <a:avLst/>
            <a:gdLst>
              <a:gd name="T0" fmla="*/ 244 w 288"/>
              <a:gd name="T1" fmla="*/ 0 h 192"/>
              <a:gd name="T2" fmla="*/ 44 w 288"/>
              <a:gd name="T3" fmla="*/ 0 h 192"/>
              <a:gd name="T4" fmla="*/ 0 w 288"/>
              <a:gd name="T5" fmla="*/ 44 h 192"/>
              <a:gd name="T6" fmla="*/ 0 w 288"/>
              <a:gd name="T7" fmla="*/ 148 h 192"/>
              <a:gd name="T8" fmla="*/ 44 w 288"/>
              <a:gd name="T9" fmla="*/ 192 h 192"/>
              <a:gd name="T10" fmla="*/ 244 w 288"/>
              <a:gd name="T11" fmla="*/ 192 h 192"/>
              <a:gd name="T12" fmla="*/ 288 w 288"/>
              <a:gd name="T13" fmla="*/ 148 h 192"/>
              <a:gd name="T14" fmla="*/ 288 w 288"/>
              <a:gd name="T15" fmla="*/ 44 h 192"/>
              <a:gd name="T16" fmla="*/ 244 w 288"/>
              <a:gd name="T17" fmla="*/ 0 h 192"/>
              <a:gd name="T18" fmla="*/ 100 w 288"/>
              <a:gd name="T19" fmla="*/ 149 h 192"/>
              <a:gd name="T20" fmla="*/ 100 w 288"/>
              <a:gd name="T21" fmla="*/ 43 h 192"/>
              <a:gd name="T22" fmla="*/ 206 w 288"/>
              <a:gd name="T23" fmla="*/ 96 h 192"/>
              <a:gd name="T24" fmla="*/ 100 w 288"/>
              <a:gd name="T25" fmla="*/ 149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88" h="192">
                <a:moveTo>
                  <a:pt x="244" y="0"/>
                </a:moveTo>
                <a:cubicBezTo>
                  <a:pt x="44" y="0"/>
                  <a:pt x="44" y="0"/>
                  <a:pt x="44" y="0"/>
                </a:cubicBezTo>
                <a:cubicBezTo>
                  <a:pt x="18" y="0"/>
                  <a:pt x="0" y="18"/>
                  <a:pt x="0" y="44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175"/>
                  <a:pt x="18" y="192"/>
                  <a:pt x="44" y="192"/>
                </a:cubicBezTo>
                <a:cubicBezTo>
                  <a:pt x="244" y="192"/>
                  <a:pt x="244" y="192"/>
                  <a:pt x="244" y="192"/>
                </a:cubicBezTo>
                <a:cubicBezTo>
                  <a:pt x="271" y="192"/>
                  <a:pt x="288" y="175"/>
                  <a:pt x="288" y="148"/>
                </a:cubicBezTo>
                <a:cubicBezTo>
                  <a:pt x="288" y="44"/>
                  <a:pt x="288" y="44"/>
                  <a:pt x="288" y="44"/>
                </a:cubicBezTo>
                <a:cubicBezTo>
                  <a:pt x="288" y="18"/>
                  <a:pt x="271" y="0"/>
                  <a:pt x="244" y="0"/>
                </a:cubicBezTo>
                <a:close/>
                <a:moveTo>
                  <a:pt x="100" y="149"/>
                </a:moveTo>
                <a:cubicBezTo>
                  <a:pt x="100" y="43"/>
                  <a:pt x="100" y="43"/>
                  <a:pt x="100" y="43"/>
                </a:cubicBezTo>
                <a:cubicBezTo>
                  <a:pt x="206" y="96"/>
                  <a:pt x="206" y="96"/>
                  <a:pt x="206" y="96"/>
                </a:cubicBezTo>
                <a:lnTo>
                  <a:pt x="100" y="1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3" name="Group 42出自【趣你的PPT】(微信:qunideppt)：最优质的PPT资源库"/>
          <p:cNvGrpSpPr/>
          <p:nvPr/>
        </p:nvGrpSpPr>
        <p:grpSpPr>
          <a:xfrm>
            <a:off x="1816101" y="3478213"/>
            <a:ext cx="282575" cy="234949"/>
            <a:chOff x="1073151" y="3154363"/>
            <a:chExt cx="282575" cy="234949"/>
          </a:xfrm>
          <a:solidFill>
            <a:schemeClr val="bg1"/>
          </a:solidFill>
        </p:grpSpPr>
        <p:sp>
          <p:nvSpPr>
            <p:cNvPr id="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3151" y="3154363"/>
              <a:ext cx="166688" cy="180975"/>
            </a:xfrm>
            <a:custGeom>
              <a:avLst/>
              <a:gdLst>
                <a:gd name="T0" fmla="*/ 22 w 174"/>
                <a:gd name="T1" fmla="*/ 112 h 189"/>
                <a:gd name="T2" fmla="*/ 85 w 174"/>
                <a:gd name="T3" fmla="*/ 20 h 189"/>
                <a:gd name="T4" fmla="*/ 161 w 174"/>
                <a:gd name="T5" fmla="*/ 49 h 189"/>
                <a:gd name="T6" fmla="*/ 174 w 174"/>
                <a:gd name="T7" fmla="*/ 45 h 189"/>
                <a:gd name="T8" fmla="*/ 82 w 174"/>
                <a:gd name="T9" fmla="*/ 7 h 189"/>
                <a:gd name="T10" fmla="*/ 9 w 174"/>
                <a:gd name="T11" fmla="*/ 114 h 189"/>
                <a:gd name="T12" fmla="*/ 97 w 174"/>
                <a:gd name="T13" fmla="*/ 189 h 189"/>
                <a:gd name="T14" fmla="*/ 94 w 174"/>
                <a:gd name="T15" fmla="*/ 176 h 189"/>
                <a:gd name="T16" fmla="*/ 22 w 174"/>
                <a:gd name="T17" fmla="*/ 1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4" h="189">
                  <a:moveTo>
                    <a:pt x="22" y="112"/>
                  </a:moveTo>
                  <a:cubicBezTo>
                    <a:pt x="14" y="69"/>
                    <a:pt x="42" y="28"/>
                    <a:pt x="85" y="20"/>
                  </a:cubicBezTo>
                  <a:cubicBezTo>
                    <a:pt x="115" y="14"/>
                    <a:pt x="144" y="27"/>
                    <a:pt x="161" y="49"/>
                  </a:cubicBezTo>
                  <a:cubicBezTo>
                    <a:pt x="166" y="48"/>
                    <a:pt x="170" y="46"/>
                    <a:pt x="174" y="45"/>
                  </a:cubicBezTo>
                  <a:cubicBezTo>
                    <a:pt x="154" y="16"/>
                    <a:pt x="119" y="0"/>
                    <a:pt x="82" y="7"/>
                  </a:cubicBezTo>
                  <a:cubicBezTo>
                    <a:pt x="32" y="17"/>
                    <a:pt x="0" y="65"/>
                    <a:pt x="9" y="114"/>
                  </a:cubicBezTo>
                  <a:cubicBezTo>
                    <a:pt x="17" y="158"/>
                    <a:pt x="55" y="188"/>
                    <a:pt x="97" y="189"/>
                  </a:cubicBezTo>
                  <a:cubicBezTo>
                    <a:pt x="96" y="185"/>
                    <a:pt x="95" y="180"/>
                    <a:pt x="94" y="176"/>
                  </a:cubicBezTo>
                  <a:cubicBezTo>
                    <a:pt x="59" y="173"/>
                    <a:pt x="29" y="148"/>
                    <a:pt x="22" y="11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92201" y="3173413"/>
              <a:ext cx="131763" cy="142875"/>
            </a:xfrm>
            <a:custGeom>
              <a:avLst/>
              <a:gdLst>
                <a:gd name="T0" fmla="*/ 74 w 138"/>
                <a:gd name="T1" fmla="*/ 150 h 150"/>
                <a:gd name="T2" fmla="*/ 72 w 138"/>
                <a:gd name="T3" fmla="*/ 133 h 150"/>
                <a:gd name="T4" fmla="*/ 73 w 138"/>
                <a:gd name="T5" fmla="*/ 126 h 150"/>
                <a:gd name="T6" fmla="*/ 60 w 138"/>
                <a:gd name="T7" fmla="*/ 123 h 150"/>
                <a:gd name="T8" fmla="*/ 60 w 138"/>
                <a:gd name="T9" fmla="*/ 122 h 150"/>
                <a:gd name="T10" fmla="*/ 62 w 138"/>
                <a:gd name="T11" fmla="*/ 109 h 150"/>
                <a:gd name="T12" fmla="*/ 63 w 138"/>
                <a:gd name="T13" fmla="*/ 108 h 150"/>
                <a:gd name="T14" fmla="*/ 75 w 138"/>
                <a:gd name="T15" fmla="*/ 111 h 150"/>
                <a:gd name="T16" fmla="*/ 79 w 138"/>
                <a:gd name="T17" fmla="*/ 94 h 150"/>
                <a:gd name="T18" fmla="*/ 78 w 138"/>
                <a:gd name="T19" fmla="*/ 84 h 150"/>
                <a:gd name="T20" fmla="*/ 48 w 138"/>
                <a:gd name="T21" fmla="*/ 62 h 150"/>
                <a:gd name="T22" fmla="*/ 68 w 138"/>
                <a:gd name="T23" fmla="*/ 31 h 150"/>
                <a:gd name="T24" fmla="*/ 66 w 138"/>
                <a:gd name="T25" fmla="*/ 24 h 150"/>
                <a:gd name="T26" fmla="*/ 69 w 138"/>
                <a:gd name="T27" fmla="*/ 21 h 150"/>
                <a:gd name="T28" fmla="*/ 71 w 138"/>
                <a:gd name="T29" fmla="*/ 20 h 150"/>
                <a:gd name="T30" fmla="*/ 75 w 138"/>
                <a:gd name="T31" fmla="*/ 22 h 150"/>
                <a:gd name="T32" fmla="*/ 76 w 138"/>
                <a:gd name="T33" fmla="*/ 29 h 150"/>
                <a:gd name="T34" fmla="*/ 99 w 138"/>
                <a:gd name="T35" fmla="*/ 33 h 150"/>
                <a:gd name="T36" fmla="*/ 99 w 138"/>
                <a:gd name="T37" fmla="*/ 34 h 150"/>
                <a:gd name="T38" fmla="*/ 97 w 138"/>
                <a:gd name="T39" fmla="*/ 45 h 150"/>
                <a:gd name="T40" fmla="*/ 96 w 138"/>
                <a:gd name="T41" fmla="*/ 46 h 150"/>
                <a:gd name="T42" fmla="*/ 79 w 138"/>
                <a:gd name="T43" fmla="*/ 43 h 150"/>
                <a:gd name="T44" fmla="*/ 84 w 138"/>
                <a:gd name="T45" fmla="*/ 69 h 150"/>
                <a:gd name="T46" fmla="*/ 91 w 138"/>
                <a:gd name="T47" fmla="*/ 71 h 150"/>
                <a:gd name="T48" fmla="*/ 138 w 138"/>
                <a:gd name="T49" fmla="*/ 32 h 150"/>
                <a:gd name="T50" fmla="*/ 66 w 138"/>
                <a:gd name="T51" fmla="*/ 5 h 150"/>
                <a:gd name="T52" fmla="*/ 8 w 138"/>
                <a:gd name="T53" fmla="*/ 91 h 150"/>
                <a:gd name="T54" fmla="*/ 74 w 138"/>
                <a:gd name="T55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38" h="150">
                  <a:moveTo>
                    <a:pt x="74" y="150"/>
                  </a:moveTo>
                  <a:cubicBezTo>
                    <a:pt x="73" y="145"/>
                    <a:pt x="72" y="139"/>
                    <a:pt x="72" y="133"/>
                  </a:cubicBezTo>
                  <a:cubicBezTo>
                    <a:pt x="72" y="131"/>
                    <a:pt x="72" y="129"/>
                    <a:pt x="73" y="126"/>
                  </a:cubicBezTo>
                  <a:cubicBezTo>
                    <a:pt x="66" y="126"/>
                    <a:pt x="61" y="125"/>
                    <a:pt x="60" y="123"/>
                  </a:cubicBezTo>
                  <a:cubicBezTo>
                    <a:pt x="60" y="123"/>
                    <a:pt x="60" y="123"/>
                    <a:pt x="60" y="122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3" y="108"/>
                  </a:cubicBezTo>
                  <a:cubicBezTo>
                    <a:pt x="64" y="108"/>
                    <a:pt x="69" y="110"/>
                    <a:pt x="75" y="111"/>
                  </a:cubicBezTo>
                  <a:cubicBezTo>
                    <a:pt x="76" y="105"/>
                    <a:pt x="77" y="99"/>
                    <a:pt x="79" y="94"/>
                  </a:cubicBezTo>
                  <a:cubicBezTo>
                    <a:pt x="78" y="84"/>
                    <a:pt x="78" y="84"/>
                    <a:pt x="78" y="84"/>
                  </a:cubicBezTo>
                  <a:cubicBezTo>
                    <a:pt x="68" y="82"/>
                    <a:pt x="52" y="80"/>
                    <a:pt x="48" y="62"/>
                  </a:cubicBezTo>
                  <a:cubicBezTo>
                    <a:pt x="44" y="41"/>
                    <a:pt x="61" y="32"/>
                    <a:pt x="68" y="31"/>
                  </a:cubicBezTo>
                  <a:cubicBezTo>
                    <a:pt x="66" y="24"/>
                    <a:pt x="66" y="24"/>
                    <a:pt x="66" y="24"/>
                  </a:cubicBezTo>
                  <a:cubicBezTo>
                    <a:pt x="66" y="21"/>
                    <a:pt x="66" y="21"/>
                    <a:pt x="69" y="21"/>
                  </a:cubicBezTo>
                  <a:cubicBezTo>
                    <a:pt x="71" y="20"/>
                    <a:pt x="71" y="20"/>
                    <a:pt x="71" y="20"/>
                  </a:cubicBezTo>
                  <a:cubicBezTo>
                    <a:pt x="74" y="20"/>
                    <a:pt x="74" y="20"/>
                    <a:pt x="75" y="22"/>
                  </a:cubicBezTo>
                  <a:cubicBezTo>
                    <a:pt x="76" y="29"/>
                    <a:pt x="76" y="29"/>
                    <a:pt x="76" y="29"/>
                  </a:cubicBezTo>
                  <a:cubicBezTo>
                    <a:pt x="80" y="28"/>
                    <a:pt x="98" y="28"/>
                    <a:pt x="99" y="33"/>
                  </a:cubicBezTo>
                  <a:cubicBezTo>
                    <a:pt x="99" y="33"/>
                    <a:pt x="99" y="34"/>
                    <a:pt x="99" y="34"/>
                  </a:cubicBezTo>
                  <a:cubicBezTo>
                    <a:pt x="97" y="45"/>
                    <a:pt x="97" y="45"/>
                    <a:pt x="97" y="45"/>
                  </a:cubicBezTo>
                  <a:cubicBezTo>
                    <a:pt x="97" y="45"/>
                    <a:pt x="96" y="46"/>
                    <a:pt x="96" y="46"/>
                  </a:cubicBezTo>
                  <a:cubicBezTo>
                    <a:pt x="95" y="46"/>
                    <a:pt x="85" y="42"/>
                    <a:pt x="79" y="43"/>
                  </a:cubicBezTo>
                  <a:cubicBezTo>
                    <a:pt x="84" y="69"/>
                    <a:pt x="84" y="69"/>
                    <a:pt x="84" y="69"/>
                  </a:cubicBezTo>
                  <a:cubicBezTo>
                    <a:pt x="86" y="70"/>
                    <a:pt x="88" y="70"/>
                    <a:pt x="91" y="71"/>
                  </a:cubicBezTo>
                  <a:cubicBezTo>
                    <a:pt x="103" y="54"/>
                    <a:pt x="119" y="40"/>
                    <a:pt x="138" y="32"/>
                  </a:cubicBezTo>
                  <a:cubicBezTo>
                    <a:pt x="121" y="11"/>
                    <a:pt x="94" y="0"/>
                    <a:pt x="66" y="5"/>
                  </a:cubicBezTo>
                  <a:cubicBezTo>
                    <a:pt x="27" y="13"/>
                    <a:pt x="0" y="51"/>
                    <a:pt x="8" y="91"/>
                  </a:cubicBezTo>
                  <a:cubicBezTo>
                    <a:pt x="14" y="124"/>
                    <a:pt x="42" y="148"/>
                    <a:pt x="74" y="15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50938" y="3216275"/>
              <a:ext cx="12700" cy="20637"/>
            </a:xfrm>
            <a:custGeom>
              <a:avLst/>
              <a:gdLst>
                <a:gd name="T0" fmla="*/ 2 w 13"/>
                <a:gd name="T1" fmla="*/ 12 h 22"/>
                <a:gd name="T2" fmla="*/ 13 w 13"/>
                <a:gd name="T3" fmla="*/ 22 h 22"/>
                <a:gd name="T4" fmla="*/ 9 w 13"/>
                <a:gd name="T5" fmla="*/ 0 h 22"/>
                <a:gd name="T6" fmla="*/ 2 w 13"/>
                <a:gd name="T7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2">
                  <a:moveTo>
                    <a:pt x="2" y="12"/>
                  </a:moveTo>
                  <a:cubicBezTo>
                    <a:pt x="3" y="20"/>
                    <a:pt x="10" y="22"/>
                    <a:pt x="13" y="2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7" y="1"/>
                    <a:pt x="0" y="4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79513" y="3213100"/>
              <a:ext cx="176213" cy="176212"/>
            </a:xfrm>
            <a:custGeom>
              <a:avLst/>
              <a:gdLst>
                <a:gd name="T0" fmla="*/ 92 w 184"/>
                <a:gd name="T1" fmla="*/ 0 h 184"/>
                <a:gd name="T2" fmla="*/ 0 w 184"/>
                <a:gd name="T3" fmla="*/ 92 h 184"/>
                <a:gd name="T4" fmla="*/ 92 w 184"/>
                <a:gd name="T5" fmla="*/ 184 h 184"/>
                <a:gd name="T6" fmla="*/ 184 w 184"/>
                <a:gd name="T7" fmla="*/ 92 h 184"/>
                <a:gd name="T8" fmla="*/ 92 w 184"/>
                <a:gd name="T9" fmla="*/ 0 h 184"/>
                <a:gd name="T10" fmla="*/ 92 w 184"/>
                <a:gd name="T11" fmla="*/ 170 h 184"/>
                <a:gd name="T12" fmla="*/ 13 w 184"/>
                <a:gd name="T13" fmla="*/ 92 h 184"/>
                <a:gd name="T14" fmla="*/ 92 w 184"/>
                <a:gd name="T15" fmla="*/ 13 h 184"/>
                <a:gd name="T16" fmla="*/ 170 w 184"/>
                <a:gd name="T17" fmla="*/ 92 h 184"/>
                <a:gd name="T18" fmla="*/ 92 w 184"/>
                <a:gd name="T19" fmla="*/ 17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4" h="184">
                  <a:moveTo>
                    <a:pt x="92" y="0"/>
                  </a:moveTo>
                  <a:cubicBezTo>
                    <a:pt x="41" y="0"/>
                    <a:pt x="0" y="41"/>
                    <a:pt x="0" y="92"/>
                  </a:cubicBezTo>
                  <a:cubicBezTo>
                    <a:pt x="0" y="143"/>
                    <a:pt x="41" y="184"/>
                    <a:pt x="92" y="184"/>
                  </a:cubicBezTo>
                  <a:cubicBezTo>
                    <a:pt x="142" y="184"/>
                    <a:pt x="184" y="143"/>
                    <a:pt x="184" y="92"/>
                  </a:cubicBezTo>
                  <a:cubicBezTo>
                    <a:pt x="184" y="41"/>
                    <a:pt x="142" y="0"/>
                    <a:pt x="92" y="0"/>
                  </a:cubicBezTo>
                  <a:close/>
                  <a:moveTo>
                    <a:pt x="92" y="170"/>
                  </a:moveTo>
                  <a:cubicBezTo>
                    <a:pt x="48" y="170"/>
                    <a:pt x="13" y="135"/>
                    <a:pt x="13" y="92"/>
                  </a:cubicBezTo>
                  <a:cubicBezTo>
                    <a:pt x="13" y="49"/>
                    <a:pt x="48" y="13"/>
                    <a:pt x="92" y="13"/>
                  </a:cubicBezTo>
                  <a:cubicBezTo>
                    <a:pt x="135" y="13"/>
                    <a:pt x="170" y="49"/>
                    <a:pt x="170" y="92"/>
                  </a:cubicBezTo>
                  <a:cubicBezTo>
                    <a:pt x="170" y="135"/>
                    <a:pt x="135" y="170"/>
                    <a:pt x="92" y="17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55713" y="3268663"/>
              <a:ext cx="9525" cy="20637"/>
            </a:xfrm>
            <a:custGeom>
              <a:avLst/>
              <a:gdLst>
                <a:gd name="T0" fmla="*/ 0 w 9"/>
                <a:gd name="T1" fmla="*/ 11 h 23"/>
                <a:gd name="T2" fmla="*/ 9 w 9"/>
                <a:gd name="T3" fmla="*/ 23 h 23"/>
                <a:gd name="T4" fmla="*/ 9 w 9"/>
                <a:gd name="T5" fmla="*/ 0 h 23"/>
                <a:gd name="T6" fmla="*/ 0 w 9"/>
                <a:gd name="T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11"/>
                  </a:moveTo>
                  <a:cubicBezTo>
                    <a:pt x="0" y="19"/>
                    <a:pt x="6" y="22"/>
                    <a:pt x="9" y="2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6" y="1"/>
                    <a:pt x="0" y="3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96976" y="3228975"/>
              <a:ext cx="141288" cy="141287"/>
            </a:xfrm>
            <a:custGeom>
              <a:avLst/>
              <a:gdLst>
                <a:gd name="T0" fmla="*/ 74 w 147"/>
                <a:gd name="T1" fmla="*/ 0 h 147"/>
                <a:gd name="T2" fmla="*/ 0 w 147"/>
                <a:gd name="T3" fmla="*/ 74 h 147"/>
                <a:gd name="T4" fmla="*/ 74 w 147"/>
                <a:gd name="T5" fmla="*/ 147 h 147"/>
                <a:gd name="T6" fmla="*/ 147 w 147"/>
                <a:gd name="T7" fmla="*/ 74 h 147"/>
                <a:gd name="T8" fmla="*/ 74 w 147"/>
                <a:gd name="T9" fmla="*/ 0 h 147"/>
                <a:gd name="T10" fmla="*/ 79 w 147"/>
                <a:gd name="T11" fmla="*/ 123 h 147"/>
                <a:gd name="T12" fmla="*/ 79 w 147"/>
                <a:gd name="T13" fmla="*/ 129 h 147"/>
                <a:gd name="T14" fmla="*/ 76 w 147"/>
                <a:gd name="T15" fmla="*/ 132 h 147"/>
                <a:gd name="T16" fmla="*/ 73 w 147"/>
                <a:gd name="T17" fmla="*/ 132 h 147"/>
                <a:gd name="T18" fmla="*/ 70 w 147"/>
                <a:gd name="T19" fmla="*/ 129 h 147"/>
                <a:gd name="T20" fmla="*/ 70 w 147"/>
                <a:gd name="T21" fmla="*/ 123 h 147"/>
                <a:gd name="T22" fmla="*/ 46 w 147"/>
                <a:gd name="T23" fmla="*/ 115 h 147"/>
                <a:gd name="T24" fmla="*/ 46 w 147"/>
                <a:gd name="T25" fmla="*/ 114 h 147"/>
                <a:gd name="T26" fmla="*/ 50 w 147"/>
                <a:gd name="T27" fmla="*/ 102 h 147"/>
                <a:gd name="T28" fmla="*/ 51 w 147"/>
                <a:gd name="T29" fmla="*/ 101 h 147"/>
                <a:gd name="T30" fmla="*/ 70 w 147"/>
                <a:gd name="T31" fmla="*/ 107 h 147"/>
                <a:gd name="T32" fmla="*/ 70 w 147"/>
                <a:gd name="T33" fmla="*/ 80 h 147"/>
                <a:gd name="T34" fmla="*/ 45 w 147"/>
                <a:gd name="T35" fmla="*/ 52 h 147"/>
                <a:gd name="T36" fmla="*/ 70 w 147"/>
                <a:gd name="T37" fmla="*/ 26 h 147"/>
                <a:gd name="T38" fmla="*/ 70 w 147"/>
                <a:gd name="T39" fmla="*/ 19 h 147"/>
                <a:gd name="T40" fmla="*/ 73 w 147"/>
                <a:gd name="T41" fmla="*/ 16 h 147"/>
                <a:gd name="T42" fmla="*/ 76 w 147"/>
                <a:gd name="T43" fmla="*/ 16 h 147"/>
                <a:gd name="T44" fmla="*/ 79 w 147"/>
                <a:gd name="T45" fmla="*/ 19 h 147"/>
                <a:gd name="T46" fmla="*/ 79 w 147"/>
                <a:gd name="T47" fmla="*/ 26 h 147"/>
                <a:gd name="T48" fmla="*/ 101 w 147"/>
                <a:gd name="T49" fmla="*/ 34 h 147"/>
                <a:gd name="T50" fmla="*/ 101 w 147"/>
                <a:gd name="T51" fmla="*/ 35 h 147"/>
                <a:gd name="T52" fmla="*/ 96 w 147"/>
                <a:gd name="T53" fmla="*/ 45 h 147"/>
                <a:gd name="T54" fmla="*/ 95 w 147"/>
                <a:gd name="T55" fmla="*/ 46 h 147"/>
                <a:gd name="T56" fmla="*/ 79 w 147"/>
                <a:gd name="T57" fmla="*/ 40 h 147"/>
                <a:gd name="T58" fmla="*/ 79 w 147"/>
                <a:gd name="T59" fmla="*/ 66 h 147"/>
                <a:gd name="T60" fmla="*/ 104 w 147"/>
                <a:gd name="T61" fmla="*/ 95 h 147"/>
                <a:gd name="T62" fmla="*/ 79 w 147"/>
                <a:gd name="T63" fmla="*/ 123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7" h="147">
                  <a:moveTo>
                    <a:pt x="74" y="0"/>
                  </a:moveTo>
                  <a:cubicBezTo>
                    <a:pt x="33" y="1"/>
                    <a:pt x="0" y="33"/>
                    <a:pt x="0" y="74"/>
                  </a:cubicBezTo>
                  <a:cubicBezTo>
                    <a:pt x="0" y="114"/>
                    <a:pt x="33" y="147"/>
                    <a:pt x="74" y="147"/>
                  </a:cubicBezTo>
                  <a:cubicBezTo>
                    <a:pt x="114" y="147"/>
                    <a:pt x="147" y="114"/>
                    <a:pt x="147" y="74"/>
                  </a:cubicBezTo>
                  <a:cubicBezTo>
                    <a:pt x="147" y="33"/>
                    <a:pt x="114" y="1"/>
                    <a:pt x="74" y="0"/>
                  </a:cubicBezTo>
                  <a:close/>
                  <a:moveTo>
                    <a:pt x="79" y="123"/>
                  </a:moveTo>
                  <a:cubicBezTo>
                    <a:pt x="79" y="129"/>
                    <a:pt x="79" y="129"/>
                    <a:pt x="79" y="129"/>
                  </a:cubicBezTo>
                  <a:cubicBezTo>
                    <a:pt x="79" y="131"/>
                    <a:pt x="78" y="132"/>
                    <a:pt x="76" y="132"/>
                  </a:cubicBezTo>
                  <a:cubicBezTo>
                    <a:pt x="73" y="132"/>
                    <a:pt x="73" y="132"/>
                    <a:pt x="73" y="132"/>
                  </a:cubicBezTo>
                  <a:cubicBezTo>
                    <a:pt x="71" y="132"/>
                    <a:pt x="70" y="131"/>
                    <a:pt x="70" y="129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65" y="123"/>
                    <a:pt x="46" y="119"/>
                    <a:pt x="46" y="115"/>
                  </a:cubicBezTo>
                  <a:cubicBezTo>
                    <a:pt x="46" y="115"/>
                    <a:pt x="46" y="115"/>
                    <a:pt x="46" y="114"/>
                  </a:cubicBezTo>
                  <a:cubicBezTo>
                    <a:pt x="50" y="102"/>
                    <a:pt x="50" y="102"/>
                    <a:pt x="50" y="102"/>
                  </a:cubicBezTo>
                  <a:cubicBezTo>
                    <a:pt x="50" y="102"/>
                    <a:pt x="51" y="101"/>
                    <a:pt x="51" y="101"/>
                  </a:cubicBezTo>
                  <a:cubicBezTo>
                    <a:pt x="52" y="101"/>
                    <a:pt x="62" y="106"/>
                    <a:pt x="70" y="107"/>
                  </a:cubicBezTo>
                  <a:cubicBezTo>
                    <a:pt x="70" y="80"/>
                    <a:pt x="70" y="80"/>
                    <a:pt x="70" y="80"/>
                  </a:cubicBezTo>
                  <a:cubicBezTo>
                    <a:pt x="62" y="76"/>
                    <a:pt x="45" y="71"/>
                    <a:pt x="45" y="52"/>
                  </a:cubicBezTo>
                  <a:cubicBezTo>
                    <a:pt x="45" y="32"/>
                    <a:pt x="64" y="26"/>
                    <a:pt x="70" y="26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0" y="16"/>
                    <a:pt x="71" y="16"/>
                    <a:pt x="73" y="16"/>
                  </a:cubicBezTo>
                  <a:cubicBezTo>
                    <a:pt x="76" y="16"/>
                    <a:pt x="76" y="16"/>
                    <a:pt x="76" y="16"/>
                  </a:cubicBezTo>
                  <a:cubicBezTo>
                    <a:pt x="78" y="16"/>
                    <a:pt x="79" y="16"/>
                    <a:pt x="79" y="19"/>
                  </a:cubicBezTo>
                  <a:cubicBezTo>
                    <a:pt x="79" y="26"/>
                    <a:pt x="79" y="26"/>
                    <a:pt x="79" y="26"/>
                  </a:cubicBezTo>
                  <a:cubicBezTo>
                    <a:pt x="83" y="26"/>
                    <a:pt x="101" y="29"/>
                    <a:pt x="101" y="34"/>
                  </a:cubicBezTo>
                  <a:cubicBezTo>
                    <a:pt x="101" y="34"/>
                    <a:pt x="101" y="35"/>
                    <a:pt x="101" y="35"/>
                  </a:cubicBezTo>
                  <a:cubicBezTo>
                    <a:pt x="96" y="45"/>
                    <a:pt x="96" y="45"/>
                    <a:pt x="96" y="45"/>
                  </a:cubicBezTo>
                  <a:cubicBezTo>
                    <a:pt x="96" y="46"/>
                    <a:pt x="95" y="46"/>
                    <a:pt x="95" y="46"/>
                  </a:cubicBezTo>
                  <a:cubicBezTo>
                    <a:pt x="94" y="46"/>
                    <a:pt x="85" y="40"/>
                    <a:pt x="79" y="40"/>
                  </a:cubicBezTo>
                  <a:cubicBezTo>
                    <a:pt x="79" y="66"/>
                    <a:pt x="79" y="66"/>
                    <a:pt x="79" y="66"/>
                  </a:cubicBezTo>
                  <a:cubicBezTo>
                    <a:pt x="88" y="71"/>
                    <a:pt x="104" y="77"/>
                    <a:pt x="104" y="95"/>
                  </a:cubicBezTo>
                  <a:cubicBezTo>
                    <a:pt x="104" y="115"/>
                    <a:pt x="88" y="121"/>
                    <a:pt x="79" y="12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71588" y="3308350"/>
              <a:ext cx="7938" cy="23812"/>
            </a:xfrm>
            <a:custGeom>
              <a:avLst/>
              <a:gdLst>
                <a:gd name="T0" fmla="*/ 0 w 9"/>
                <a:gd name="T1" fmla="*/ 0 h 24"/>
                <a:gd name="T2" fmla="*/ 0 w 9"/>
                <a:gd name="T3" fmla="*/ 24 h 24"/>
                <a:gd name="T4" fmla="*/ 9 w 9"/>
                <a:gd name="T5" fmla="*/ 13 h 24"/>
                <a:gd name="T6" fmla="*/ 0 w 9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4">
                  <a:moveTo>
                    <a:pt x="0" y="0"/>
                  </a:moveTo>
                  <a:cubicBezTo>
                    <a:pt x="0" y="24"/>
                    <a:pt x="0" y="24"/>
                    <a:pt x="0" y="24"/>
                  </a:cubicBezTo>
                  <a:cubicBezTo>
                    <a:pt x="4" y="23"/>
                    <a:pt x="9" y="21"/>
                    <a:pt x="9" y="13"/>
                  </a:cubicBezTo>
                  <a:cubicBezTo>
                    <a:pt x="9" y="5"/>
                    <a:pt x="3" y="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1" name="出自【趣你的PPT】(微信:qunideppt)：最优质的PPT资源库"/>
          <p:cNvSpPr>
            <a:spLocks/>
          </p:cNvSpPr>
          <p:nvPr/>
        </p:nvSpPr>
        <p:spPr bwMode="auto">
          <a:xfrm>
            <a:off x="10091738" y="2355850"/>
            <a:ext cx="277813" cy="277812"/>
          </a:xfrm>
          <a:custGeom>
            <a:avLst/>
            <a:gdLst>
              <a:gd name="T0" fmla="*/ 0 w 175"/>
              <a:gd name="T1" fmla="*/ 93 h 175"/>
              <a:gd name="T2" fmla="*/ 82 w 175"/>
              <a:gd name="T3" fmla="*/ 93 h 175"/>
              <a:gd name="T4" fmla="*/ 82 w 175"/>
              <a:gd name="T5" fmla="*/ 175 h 175"/>
              <a:gd name="T6" fmla="*/ 175 w 175"/>
              <a:gd name="T7" fmla="*/ 0 h 175"/>
              <a:gd name="T8" fmla="*/ 0 w 175"/>
              <a:gd name="T9" fmla="*/ 93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75" h="175">
                <a:moveTo>
                  <a:pt x="0" y="93"/>
                </a:moveTo>
                <a:lnTo>
                  <a:pt x="82" y="93"/>
                </a:lnTo>
                <a:lnTo>
                  <a:pt x="82" y="175"/>
                </a:lnTo>
                <a:lnTo>
                  <a:pt x="175" y="0"/>
                </a:lnTo>
                <a:lnTo>
                  <a:pt x="0" y="9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52" name="Group 51出自【趣你的PPT】(微信:qunideppt)：最优质的PPT资源库"/>
          <p:cNvGrpSpPr/>
          <p:nvPr/>
        </p:nvGrpSpPr>
        <p:grpSpPr>
          <a:xfrm>
            <a:off x="9559926" y="3454400"/>
            <a:ext cx="241300" cy="280988"/>
            <a:chOff x="8816976" y="3130550"/>
            <a:chExt cx="241300" cy="280988"/>
          </a:xfrm>
          <a:solidFill>
            <a:schemeClr val="bg1"/>
          </a:solidFill>
        </p:grpSpPr>
        <p:sp>
          <p:nvSpPr>
            <p:cNvPr id="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26513" y="3232150"/>
              <a:ext cx="71438" cy="107950"/>
            </a:xfrm>
            <a:custGeom>
              <a:avLst/>
              <a:gdLst>
                <a:gd name="T0" fmla="*/ 65 w 74"/>
                <a:gd name="T1" fmla="*/ 111 h 113"/>
                <a:gd name="T2" fmla="*/ 62 w 74"/>
                <a:gd name="T3" fmla="*/ 113 h 113"/>
                <a:gd name="T4" fmla="*/ 61 w 74"/>
                <a:gd name="T5" fmla="*/ 113 h 113"/>
                <a:gd name="T6" fmla="*/ 58 w 74"/>
                <a:gd name="T7" fmla="*/ 113 h 113"/>
                <a:gd name="T8" fmla="*/ 3 w 74"/>
                <a:gd name="T9" fmla="*/ 75 h 113"/>
                <a:gd name="T10" fmla="*/ 1 w 74"/>
                <a:gd name="T11" fmla="*/ 74 h 113"/>
                <a:gd name="T12" fmla="*/ 0 w 74"/>
                <a:gd name="T13" fmla="*/ 71 h 113"/>
                <a:gd name="T14" fmla="*/ 0 w 74"/>
                <a:gd name="T15" fmla="*/ 5 h 113"/>
                <a:gd name="T16" fmla="*/ 1 w 74"/>
                <a:gd name="T17" fmla="*/ 1 h 113"/>
                <a:gd name="T18" fmla="*/ 5 w 74"/>
                <a:gd name="T19" fmla="*/ 0 h 113"/>
                <a:gd name="T20" fmla="*/ 18 w 74"/>
                <a:gd name="T21" fmla="*/ 0 h 113"/>
                <a:gd name="T22" fmla="*/ 22 w 74"/>
                <a:gd name="T23" fmla="*/ 1 h 113"/>
                <a:gd name="T24" fmla="*/ 23 w 74"/>
                <a:gd name="T25" fmla="*/ 5 h 113"/>
                <a:gd name="T26" fmla="*/ 23 w 74"/>
                <a:gd name="T27" fmla="*/ 61 h 113"/>
                <a:gd name="T28" fmla="*/ 71 w 74"/>
                <a:gd name="T29" fmla="*/ 93 h 113"/>
                <a:gd name="T30" fmla="*/ 72 w 74"/>
                <a:gd name="T31" fmla="*/ 100 h 113"/>
                <a:gd name="T32" fmla="*/ 65 w 74"/>
                <a:gd name="T33" fmla="*/ 11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4" h="113">
                  <a:moveTo>
                    <a:pt x="65" y="111"/>
                  </a:moveTo>
                  <a:cubicBezTo>
                    <a:pt x="65" y="112"/>
                    <a:pt x="64" y="113"/>
                    <a:pt x="62" y="113"/>
                  </a:cubicBezTo>
                  <a:cubicBezTo>
                    <a:pt x="62" y="113"/>
                    <a:pt x="62" y="113"/>
                    <a:pt x="61" y="113"/>
                  </a:cubicBezTo>
                  <a:cubicBezTo>
                    <a:pt x="60" y="113"/>
                    <a:pt x="59" y="113"/>
                    <a:pt x="58" y="113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2" y="75"/>
                    <a:pt x="2" y="75"/>
                    <a:pt x="1" y="74"/>
                  </a:cubicBezTo>
                  <a:cubicBezTo>
                    <a:pt x="0" y="73"/>
                    <a:pt x="0" y="72"/>
                    <a:pt x="0" y="71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0" y="2"/>
                    <a:pt x="1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9" y="0"/>
                    <a:pt x="21" y="0"/>
                    <a:pt x="22" y="1"/>
                  </a:cubicBezTo>
                  <a:cubicBezTo>
                    <a:pt x="23" y="2"/>
                    <a:pt x="23" y="3"/>
                    <a:pt x="23" y="5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3" y="94"/>
                    <a:pt x="74" y="98"/>
                    <a:pt x="72" y="100"/>
                  </a:cubicBezTo>
                  <a:lnTo>
                    <a:pt x="65" y="111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16976" y="3130550"/>
              <a:ext cx="107950" cy="87312"/>
            </a:xfrm>
            <a:custGeom>
              <a:avLst/>
              <a:gdLst>
                <a:gd name="T0" fmla="*/ 113 w 113"/>
                <a:gd name="T1" fmla="*/ 38 h 90"/>
                <a:gd name="T2" fmla="*/ 100 w 113"/>
                <a:gd name="T3" fmla="*/ 15 h 90"/>
                <a:gd name="T4" fmla="*/ 40 w 113"/>
                <a:gd name="T5" fmla="*/ 18 h 90"/>
                <a:gd name="T6" fmla="*/ 7 w 113"/>
                <a:gd name="T7" fmla="*/ 69 h 90"/>
                <a:gd name="T8" fmla="*/ 19 w 113"/>
                <a:gd name="T9" fmla="*/ 90 h 90"/>
                <a:gd name="T10" fmla="*/ 113 w 113"/>
                <a:gd name="T11" fmla="*/ 3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3" h="90">
                  <a:moveTo>
                    <a:pt x="113" y="38"/>
                  </a:moveTo>
                  <a:cubicBezTo>
                    <a:pt x="100" y="15"/>
                    <a:pt x="100" y="15"/>
                    <a:pt x="100" y="15"/>
                  </a:cubicBezTo>
                  <a:cubicBezTo>
                    <a:pt x="92" y="2"/>
                    <a:pt x="71" y="0"/>
                    <a:pt x="40" y="18"/>
                  </a:cubicBezTo>
                  <a:cubicBezTo>
                    <a:pt x="9" y="36"/>
                    <a:pt x="0" y="56"/>
                    <a:pt x="7" y="69"/>
                  </a:cubicBezTo>
                  <a:cubicBezTo>
                    <a:pt x="19" y="90"/>
                    <a:pt x="19" y="90"/>
                    <a:pt x="19" y="90"/>
                  </a:cubicBezTo>
                  <a:cubicBezTo>
                    <a:pt x="41" y="61"/>
                    <a:pt x="75" y="42"/>
                    <a:pt x="113" y="3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50326" y="3130550"/>
              <a:ext cx="107950" cy="85725"/>
            </a:xfrm>
            <a:custGeom>
              <a:avLst/>
              <a:gdLst>
                <a:gd name="T0" fmla="*/ 94 w 113"/>
                <a:gd name="T1" fmla="*/ 89 h 89"/>
                <a:gd name="T2" fmla="*/ 106 w 113"/>
                <a:gd name="T3" fmla="*/ 69 h 89"/>
                <a:gd name="T4" fmla="*/ 73 w 113"/>
                <a:gd name="T5" fmla="*/ 18 h 89"/>
                <a:gd name="T6" fmla="*/ 13 w 113"/>
                <a:gd name="T7" fmla="*/ 15 h 89"/>
                <a:gd name="T8" fmla="*/ 0 w 113"/>
                <a:gd name="T9" fmla="*/ 38 h 89"/>
                <a:gd name="T10" fmla="*/ 94 w 113"/>
                <a:gd name="T11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3" h="89">
                  <a:moveTo>
                    <a:pt x="94" y="89"/>
                  </a:moveTo>
                  <a:cubicBezTo>
                    <a:pt x="106" y="69"/>
                    <a:pt x="106" y="69"/>
                    <a:pt x="106" y="69"/>
                  </a:cubicBezTo>
                  <a:cubicBezTo>
                    <a:pt x="113" y="56"/>
                    <a:pt x="104" y="36"/>
                    <a:pt x="73" y="18"/>
                  </a:cubicBezTo>
                  <a:cubicBezTo>
                    <a:pt x="42" y="0"/>
                    <a:pt x="21" y="2"/>
                    <a:pt x="13" y="15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38" y="41"/>
                    <a:pt x="71" y="61"/>
                    <a:pt x="94" y="89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821738" y="3179763"/>
              <a:ext cx="231775" cy="231775"/>
            </a:xfrm>
            <a:custGeom>
              <a:avLst/>
              <a:gdLst>
                <a:gd name="T0" fmla="*/ 121 w 242"/>
                <a:gd name="T1" fmla="*/ 0 h 242"/>
                <a:gd name="T2" fmla="*/ 0 w 242"/>
                <a:gd name="T3" fmla="*/ 121 h 242"/>
                <a:gd name="T4" fmla="*/ 121 w 242"/>
                <a:gd name="T5" fmla="*/ 242 h 242"/>
                <a:gd name="T6" fmla="*/ 242 w 242"/>
                <a:gd name="T7" fmla="*/ 121 h 242"/>
                <a:gd name="T8" fmla="*/ 121 w 242"/>
                <a:gd name="T9" fmla="*/ 0 h 242"/>
                <a:gd name="T10" fmla="*/ 121 w 242"/>
                <a:gd name="T11" fmla="*/ 212 h 242"/>
                <a:gd name="T12" fmla="*/ 30 w 242"/>
                <a:gd name="T13" fmla="*/ 121 h 242"/>
                <a:gd name="T14" fmla="*/ 121 w 242"/>
                <a:gd name="T15" fmla="*/ 30 h 242"/>
                <a:gd name="T16" fmla="*/ 212 w 242"/>
                <a:gd name="T17" fmla="*/ 121 h 242"/>
                <a:gd name="T18" fmla="*/ 121 w 242"/>
                <a:gd name="T19" fmla="*/ 21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2" h="242">
                  <a:moveTo>
                    <a:pt x="121" y="0"/>
                  </a:moveTo>
                  <a:cubicBezTo>
                    <a:pt x="54" y="0"/>
                    <a:pt x="0" y="54"/>
                    <a:pt x="0" y="121"/>
                  </a:cubicBezTo>
                  <a:cubicBezTo>
                    <a:pt x="0" y="188"/>
                    <a:pt x="54" y="242"/>
                    <a:pt x="121" y="242"/>
                  </a:cubicBezTo>
                  <a:cubicBezTo>
                    <a:pt x="188" y="242"/>
                    <a:pt x="242" y="188"/>
                    <a:pt x="242" y="121"/>
                  </a:cubicBezTo>
                  <a:cubicBezTo>
                    <a:pt x="242" y="54"/>
                    <a:pt x="188" y="0"/>
                    <a:pt x="121" y="0"/>
                  </a:cubicBezTo>
                  <a:close/>
                  <a:moveTo>
                    <a:pt x="121" y="212"/>
                  </a:moveTo>
                  <a:cubicBezTo>
                    <a:pt x="71" y="212"/>
                    <a:pt x="30" y="171"/>
                    <a:pt x="30" y="121"/>
                  </a:cubicBezTo>
                  <a:cubicBezTo>
                    <a:pt x="30" y="71"/>
                    <a:pt x="71" y="30"/>
                    <a:pt x="121" y="30"/>
                  </a:cubicBezTo>
                  <a:cubicBezTo>
                    <a:pt x="171" y="30"/>
                    <a:pt x="212" y="71"/>
                    <a:pt x="212" y="121"/>
                  </a:cubicBezTo>
                  <a:cubicBezTo>
                    <a:pt x="212" y="171"/>
                    <a:pt x="171" y="212"/>
                    <a:pt x="121" y="21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26513" y="3232150"/>
              <a:ext cx="71438" cy="107950"/>
            </a:xfrm>
            <a:custGeom>
              <a:avLst/>
              <a:gdLst>
                <a:gd name="T0" fmla="*/ 71 w 74"/>
                <a:gd name="T1" fmla="*/ 93 h 113"/>
                <a:gd name="T2" fmla="*/ 23 w 74"/>
                <a:gd name="T3" fmla="*/ 61 h 113"/>
                <a:gd name="T4" fmla="*/ 23 w 74"/>
                <a:gd name="T5" fmla="*/ 5 h 113"/>
                <a:gd name="T6" fmla="*/ 22 w 74"/>
                <a:gd name="T7" fmla="*/ 1 h 113"/>
                <a:gd name="T8" fmla="*/ 18 w 74"/>
                <a:gd name="T9" fmla="*/ 0 h 113"/>
                <a:gd name="T10" fmla="*/ 5 w 74"/>
                <a:gd name="T11" fmla="*/ 0 h 113"/>
                <a:gd name="T12" fmla="*/ 1 w 74"/>
                <a:gd name="T13" fmla="*/ 1 h 113"/>
                <a:gd name="T14" fmla="*/ 0 w 74"/>
                <a:gd name="T15" fmla="*/ 5 h 113"/>
                <a:gd name="T16" fmla="*/ 0 w 74"/>
                <a:gd name="T17" fmla="*/ 71 h 113"/>
                <a:gd name="T18" fmla="*/ 1 w 74"/>
                <a:gd name="T19" fmla="*/ 74 h 113"/>
                <a:gd name="T20" fmla="*/ 3 w 74"/>
                <a:gd name="T21" fmla="*/ 75 h 113"/>
                <a:gd name="T22" fmla="*/ 58 w 74"/>
                <a:gd name="T23" fmla="*/ 113 h 113"/>
                <a:gd name="T24" fmla="*/ 61 w 74"/>
                <a:gd name="T25" fmla="*/ 113 h 113"/>
                <a:gd name="T26" fmla="*/ 62 w 74"/>
                <a:gd name="T27" fmla="*/ 113 h 113"/>
                <a:gd name="T28" fmla="*/ 65 w 74"/>
                <a:gd name="T29" fmla="*/ 111 h 113"/>
                <a:gd name="T30" fmla="*/ 72 w 74"/>
                <a:gd name="T31" fmla="*/ 100 h 113"/>
                <a:gd name="T32" fmla="*/ 71 w 74"/>
                <a:gd name="T33" fmla="*/ 9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4" h="113">
                  <a:moveTo>
                    <a:pt x="71" y="93"/>
                  </a:moveTo>
                  <a:cubicBezTo>
                    <a:pt x="23" y="61"/>
                    <a:pt x="23" y="61"/>
                    <a:pt x="23" y="61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3"/>
                    <a:pt x="23" y="2"/>
                    <a:pt x="22" y="1"/>
                  </a:cubicBezTo>
                  <a:cubicBezTo>
                    <a:pt x="21" y="0"/>
                    <a:pt x="19" y="0"/>
                    <a:pt x="1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0"/>
                    <a:pt x="1" y="1"/>
                  </a:cubicBezTo>
                  <a:cubicBezTo>
                    <a:pt x="0" y="2"/>
                    <a:pt x="0" y="3"/>
                    <a:pt x="0" y="5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2"/>
                    <a:pt x="0" y="73"/>
                    <a:pt x="1" y="74"/>
                  </a:cubicBezTo>
                  <a:cubicBezTo>
                    <a:pt x="2" y="75"/>
                    <a:pt x="2" y="75"/>
                    <a:pt x="3" y="75"/>
                  </a:cubicBezTo>
                  <a:cubicBezTo>
                    <a:pt x="58" y="113"/>
                    <a:pt x="58" y="113"/>
                    <a:pt x="58" y="113"/>
                  </a:cubicBezTo>
                  <a:cubicBezTo>
                    <a:pt x="59" y="113"/>
                    <a:pt x="60" y="113"/>
                    <a:pt x="61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4" y="113"/>
                    <a:pt x="65" y="112"/>
                    <a:pt x="65" y="111"/>
                  </a:cubicBezTo>
                  <a:cubicBezTo>
                    <a:pt x="72" y="100"/>
                    <a:pt x="72" y="100"/>
                    <a:pt x="72" y="100"/>
                  </a:cubicBezTo>
                  <a:cubicBezTo>
                    <a:pt x="74" y="98"/>
                    <a:pt x="73" y="94"/>
                    <a:pt x="71" y="9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093326" y="3535363"/>
            <a:ext cx="276225" cy="127000"/>
          </a:xfrm>
          <a:custGeom>
            <a:avLst/>
            <a:gdLst>
              <a:gd name="T0" fmla="*/ 222 w 288"/>
              <a:gd name="T1" fmla="*/ 0 h 132"/>
              <a:gd name="T2" fmla="*/ 156 w 288"/>
              <a:gd name="T3" fmla="*/ 66 h 132"/>
              <a:gd name="T4" fmla="*/ 168 w 288"/>
              <a:gd name="T5" fmla="*/ 104 h 132"/>
              <a:gd name="T6" fmla="*/ 119 w 288"/>
              <a:gd name="T7" fmla="*/ 104 h 132"/>
              <a:gd name="T8" fmla="*/ 131 w 288"/>
              <a:gd name="T9" fmla="*/ 66 h 132"/>
              <a:gd name="T10" fmla="*/ 66 w 288"/>
              <a:gd name="T11" fmla="*/ 0 h 132"/>
              <a:gd name="T12" fmla="*/ 0 w 288"/>
              <a:gd name="T13" fmla="*/ 66 h 132"/>
              <a:gd name="T14" fmla="*/ 66 w 288"/>
              <a:gd name="T15" fmla="*/ 132 h 132"/>
              <a:gd name="T16" fmla="*/ 66 w 288"/>
              <a:gd name="T17" fmla="*/ 132 h 132"/>
              <a:gd name="T18" fmla="*/ 66 w 288"/>
              <a:gd name="T19" fmla="*/ 132 h 132"/>
              <a:gd name="T20" fmla="*/ 222 w 288"/>
              <a:gd name="T21" fmla="*/ 132 h 132"/>
              <a:gd name="T22" fmla="*/ 222 w 288"/>
              <a:gd name="T23" fmla="*/ 132 h 132"/>
              <a:gd name="T24" fmla="*/ 222 w 288"/>
              <a:gd name="T25" fmla="*/ 132 h 132"/>
              <a:gd name="T26" fmla="*/ 288 w 288"/>
              <a:gd name="T27" fmla="*/ 66 h 132"/>
              <a:gd name="T28" fmla="*/ 222 w 288"/>
              <a:gd name="T29" fmla="*/ 0 h 132"/>
              <a:gd name="T30" fmla="*/ 184 w 288"/>
              <a:gd name="T31" fmla="*/ 66 h 132"/>
              <a:gd name="T32" fmla="*/ 222 w 288"/>
              <a:gd name="T33" fmla="*/ 28 h 132"/>
              <a:gd name="T34" fmla="*/ 260 w 288"/>
              <a:gd name="T35" fmla="*/ 66 h 132"/>
              <a:gd name="T36" fmla="*/ 222 w 288"/>
              <a:gd name="T37" fmla="*/ 104 h 132"/>
              <a:gd name="T38" fmla="*/ 184 w 288"/>
              <a:gd name="T39" fmla="*/ 66 h 132"/>
              <a:gd name="T40" fmla="*/ 66 w 288"/>
              <a:gd name="T41" fmla="*/ 28 h 132"/>
              <a:gd name="T42" fmla="*/ 103 w 288"/>
              <a:gd name="T43" fmla="*/ 66 h 132"/>
              <a:gd name="T44" fmla="*/ 66 w 288"/>
              <a:gd name="T45" fmla="*/ 104 h 132"/>
              <a:gd name="T46" fmla="*/ 28 w 288"/>
              <a:gd name="T47" fmla="*/ 66 h 132"/>
              <a:gd name="T48" fmla="*/ 66 w 288"/>
              <a:gd name="T49" fmla="*/ 28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88" h="132">
                <a:moveTo>
                  <a:pt x="222" y="0"/>
                </a:moveTo>
                <a:cubicBezTo>
                  <a:pt x="186" y="0"/>
                  <a:pt x="156" y="30"/>
                  <a:pt x="156" y="66"/>
                </a:cubicBezTo>
                <a:cubicBezTo>
                  <a:pt x="156" y="80"/>
                  <a:pt x="161" y="93"/>
                  <a:pt x="168" y="104"/>
                </a:cubicBezTo>
                <a:cubicBezTo>
                  <a:pt x="119" y="104"/>
                  <a:pt x="119" y="104"/>
                  <a:pt x="119" y="104"/>
                </a:cubicBezTo>
                <a:cubicBezTo>
                  <a:pt x="127" y="93"/>
                  <a:pt x="131" y="80"/>
                  <a:pt x="131" y="66"/>
                </a:cubicBezTo>
                <a:cubicBezTo>
                  <a:pt x="131" y="30"/>
                  <a:pt x="102" y="0"/>
                  <a:pt x="66" y="0"/>
                </a:cubicBezTo>
                <a:cubicBezTo>
                  <a:pt x="29" y="0"/>
                  <a:pt x="0" y="30"/>
                  <a:pt x="0" y="66"/>
                </a:cubicBezTo>
                <a:cubicBezTo>
                  <a:pt x="0" y="102"/>
                  <a:pt x="29" y="132"/>
                  <a:pt x="66" y="132"/>
                </a:cubicBezTo>
                <a:cubicBezTo>
                  <a:pt x="66" y="132"/>
                  <a:pt x="66" y="132"/>
                  <a:pt x="66" y="132"/>
                </a:cubicBezTo>
                <a:cubicBezTo>
                  <a:pt x="66" y="132"/>
                  <a:pt x="66" y="132"/>
                  <a:pt x="66" y="132"/>
                </a:cubicBezTo>
                <a:cubicBezTo>
                  <a:pt x="222" y="132"/>
                  <a:pt x="222" y="132"/>
                  <a:pt x="222" y="132"/>
                </a:cubicBezTo>
                <a:cubicBezTo>
                  <a:pt x="222" y="132"/>
                  <a:pt x="222" y="132"/>
                  <a:pt x="222" y="132"/>
                </a:cubicBezTo>
                <a:cubicBezTo>
                  <a:pt x="222" y="132"/>
                  <a:pt x="222" y="132"/>
                  <a:pt x="222" y="132"/>
                </a:cubicBezTo>
                <a:cubicBezTo>
                  <a:pt x="258" y="132"/>
                  <a:pt x="288" y="102"/>
                  <a:pt x="288" y="66"/>
                </a:cubicBezTo>
                <a:cubicBezTo>
                  <a:pt x="288" y="30"/>
                  <a:pt x="258" y="0"/>
                  <a:pt x="222" y="0"/>
                </a:cubicBezTo>
                <a:close/>
                <a:moveTo>
                  <a:pt x="184" y="66"/>
                </a:moveTo>
                <a:cubicBezTo>
                  <a:pt x="184" y="45"/>
                  <a:pt x="201" y="28"/>
                  <a:pt x="222" y="28"/>
                </a:cubicBezTo>
                <a:cubicBezTo>
                  <a:pt x="243" y="28"/>
                  <a:pt x="260" y="45"/>
                  <a:pt x="260" y="66"/>
                </a:cubicBezTo>
                <a:cubicBezTo>
                  <a:pt x="260" y="87"/>
                  <a:pt x="243" y="104"/>
                  <a:pt x="222" y="104"/>
                </a:cubicBezTo>
                <a:cubicBezTo>
                  <a:pt x="201" y="104"/>
                  <a:pt x="184" y="87"/>
                  <a:pt x="184" y="66"/>
                </a:cubicBezTo>
                <a:close/>
                <a:moveTo>
                  <a:pt x="66" y="28"/>
                </a:moveTo>
                <a:cubicBezTo>
                  <a:pt x="86" y="28"/>
                  <a:pt x="103" y="45"/>
                  <a:pt x="103" y="66"/>
                </a:cubicBezTo>
                <a:cubicBezTo>
                  <a:pt x="103" y="87"/>
                  <a:pt x="86" y="104"/>
                  <a:pt x="66" y="104"/>
                </a:cubicBezTo>
                <a:cubicBezTo>
                  <a:pt x="45" y="104"/>
                  <a:pt x="28" y="87"/>
                  <a:pt x="28" y="66"/>
                </a:cubicBezTo>
                <a:cubicBezTo>
                  <a:pt x="28" y="45"/>
                  <a:pt x="45" y="28"/>
                  <a:pt x="66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84976" y="6216650"/>
            <a:ext cx="276225" cy="276225"/>
          </a:xfrm>
          <a:custGeom>
            <a:avLst/>
            <a:gdLst>
              <a:gd name="T0" fmla="*/ 0 w 174"/>
              <a:gd name="T1" fmla="*/ 0 h 174"/>
              <a:gd name="T2" fmla="*/ 0 w 174"/>
              <a:gd name="T3" fmla="*/ 174 h 174"/>
              <a:gd name="T4" fmla="*/ 174 w 174"/>
              <a:gd name="T5" fmla="*/ 174 h 174"/>
              <a:gd name="T6" fmla="*/ 174 w 174"/>
              <a:gd name="T7" fmla="*/ 0 h 174"/>
              <a:gd name="T8" fmla="*/ 0 w 174"/>
              <a:gd name="T9" fmla="*/ 0 h 174"/>
              <a:gd name="T10" fmla="*/ 17 w 174"/>
              <a:gd name="T11" fmla="*/ 87 h 174"/>
              <a:gd name="T12" fmla="*/ 87 w 174"/>
              <a:gd name="T13" fmla="*/ 87 h 174"/>
              <a:gd name="T14" fmla="*/ 87 w 174"/>
              <a:gd name="T15" fmla="*/ 17 h 174"/>
              <a:gd name="T16" fmla="*/ 157 w 174"/>
              <a:gd name="T17" fmla="*/ 17 h 174"/>
              <a:gd name="T18" fmla="*/ 157 w 174"/>
              <a:gd name="T19" fmla="*/ 87 h 174"/>
              <a:gd name="T20" fmla="*/ 87 w 174"/>
              <a:gd name="T21" fmla="*/ 87 h 174"/>
              <a:gd name="T22" fmla="*/ 87 w 174"/>
              <a:gd name="T23" fmla="*/ 157 h 174"/>
              <a:gd name="T24" fmla="*/ 17 w 174"/>
              <a:gd name="T25" fmla="*/ 157 h 174"/>
              <a:gd name="T26" fmla="*/ 17 w 174"/>
              <a:gd name="T27" fmla="*/ 87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74" h="174">
                <a:moveTo>
                  <a:pt x="0" y="0"/>
                </a:moveTo>
                <a:lnTo>
                  <a:pt x="0" y="174"/>
                </a:lnTo>
                <a:lnTo>
                  <a:pt x="174" y="174"/>
                </a:lnTo>
                <a:lnTo>
                  <a:pt x="174" y="0"/>
                </a:lnTo>
                <a:lnTo>
                  <a:pt x="0" y="0"/>
                </a:lnTo>
                <a:close/>
                <a:moveTo>
                  <a:pt x="17" y="87"/>
                </a:moveTo>
                <a:lnTo>
                  <a:pt x="87" y="87"/>
                </a:lnTo>
                <a:lnTo>
                  <a:pt x="87" y="17"/>
                </a:lnTo>
                <a:lnTo>
                  <a:pt x="157" y="17"/>
                </a:lnTo>
                <a:lnTo>
                  <a:pt x="157" y="87"/>
                </a:lnTo>
                <a:lnTo>
                  <a:pt x="87" y="87"/>
                </a:lnTo>
                <a:lnTo>
                  <a:pt x="87" y="157"/>
                </a:lnTo>
                <a:lnTo>
                  <a:pt x="17" y="157"/>
                </a:lnTo>
                <a:lnTo>
                  <a:pt x="17" y="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60" name="Group 59出自【趣你的PPT】(微信:qunideppt)：最优质的PPT资源库"/>
          <p:cNvGrpSpPr/>
          <p:nvPr/>
        </p:nvGrpSpPr>
        <p:grpSpPr>
          <a:xfrm>
            <a:off x="10644188" y="3459163"/>
            <a:ext cx="279400" cy="277812"/>
            <a:chOff x="9901238" y="3135313"/>
            <a:chExt cx="279400" cy="277812"/>
          </a:xfrm>
          <a:solidFill>
            <a:schemeClr val="bg1"/>
          </a:solidFill>
        </p:grpSpPr>
        <p:sp>
          <p:nvSpPr>
            <p:cNvPr id="6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901238" y="3362325"/>
              <a:ext cx="76200" cy="14287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01238" y="3384550"/>
              <a:ext cx="76200" cy="26987"/>
            </a:xfrm>
            <a:custGeom>
              <a:avLst/>
              <a:gdLst>
                <a:gd name="T0" fmla="*/ 0 w 79"/>
                <a:gd name="T1" fmla="*/ 13 h 29"/>
                <a:gd name="T2" fmla="*/ 16 w 79"/>
                <a:gd name="T3" fmla="*/ 29 h 29"/>
                <a:gd name="T4" fmla="*/ 63 w 79"/>
                <a:gd name="T5" fmla="*/ 29 h 29"/>
                <a:gd name="T6" fmla="*/ 79 w 79"/>
                <a:gd name="T7" fmla="*/ 13 h 29"/>
                <a:gd name="T8" fmla="*/ 79 w 79"/>
                <a:gd name="T9" fmla="*/ 0 h 29"/>
                <a:gd name="T10" fmla="*/ 0 w 79"/>
                <a:gd name="T11" fmla="*/ 0 h 29"/>
                <a:gd name="T12" fmla="*/ 0 w 79"/>
                <a:gd name="T13" fmla="*/ 1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29">
                  <a:moveTo>
                    <a:pt x="0" y="13"/>
                  </a:moveTo>
                  <a:cubicBezTo>
                    <a:pt x="0" y="29"/>
                    <a:pt x="1" y="29"/>
                    <a:pt x="16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78" y="29"/>
                    <a:pt x="79" y="29"/>
                    <a:pt x="79" y="13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901238" y="3243263"/>
              <a:ext cx="76200" cy="111125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01238" y="3192463"/>
              <a:ext cx="76200" cy="36512"/>
            </a:xfrm>
            <a:custGeom>
              <a:avLst/>
              <a:gdLst>
                <a:gd name="T0" fmla="*/ 79 w 79"/>
                <a:gd name="T1" fmla="*/ 16 h 37"/>
                <a:gd name="T2" fmla="*/ 63 w 79"/>
                <a:gd name="T3" fmla="*/ 0 h 37"/>
                <a:gd name="T4" fmla="*/ 16 w 79"/>
                <a:gd name="T5" fmla="*/ 0 h 37"/>
                <a:gd name="T6" fmla="*/ 0 w 79"/>
                <a:gd name="T7" fmla="*/ 16 h 37"/>
                <a:gd name="T8" fmla="*/ 0 w 79"/>
                <a:gd name="T9" fmla="*/ 37 h 37"/>
                <a:gd name="T10" fmla="*/ 79 w 79"/>
                <a:gd name="T11" fmla="*/ 37 h 37"/>
                <a:gd name="T12" fmla="*/ 79 w 79"/>
                <a:gd name="T13" fmla="*/ 1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37">
                  <a:moveTo>
                    <a:pt x="79" y="16"/>
                  </a:moveTo>
                  <a:cubicBezTo>
                    <a:pt x="79" y="1"/>
                    <a:pt x="78" y="0"/>
                    <a:pt x="63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" y="0"/>
                    <a:pt x="0" y="1"/>
                    <a:pt x="0" y="1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16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99663" y="3135313"/>
              <a:ext cx="57150" cy="28575"/>
            </a:xfrm>
            <a:custGeom>
              <a:avLst/>
              <a:gdLst>
                <a:gd name="T0" fmla="*/ 59 w 59"/>
                <a:gd name="T1" fmla="*/ 16 h 29"/>
                <a:gd name="T2" fmla="*/ 38 w 59"/>
                <a:gd name="T3" fmla="*/ 0 h 29"/>
                <a:gd name="T4" fmla="*/ 20 w 59"/>
                <a:gd name="T5" fmla="*/ 0 h 29"/>
                <a:gd name="T6" fmla="*/ 0 w 59"/>
                <a:gd name="T7" fmla="*/ 16 h 29"/>
                <a:gd name="T8" fmla="*/ 0 w 59"/>
                <a:gd name="T9" fmla="*/ 29 h 29"/>
                <a:gd name="T10" fmla="*/ 59 w 59"/>
                <a:gd name="T11" fmla="*/ 29 h 29"/>
                <a:gd name="T12" fmla="*/ 59 w 59"/>
                <a:gd name="T13" fmla="*/ 1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29">
                  <a:moveTo>
                    <a:pt x="59" y="16"/>
                  </a:moveTo>
                  <a:cubicBezTo>
                    <a:pt x="59" y="1"/>
                    <a:pt x="54" y="0"/>
                    <a:pt x="38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5" y="0"/>
                    <a:pt x="0" y="1"/>
                    <a:pt x="0" y="16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9" y="29"/>
                    <a:pt x="59" y="29"/>
                    <a:pt x="59" y="29"/>
                  </a:cubicBezTo>
                  <a:lnTo>
                    <a:pt x="59" y="16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99663" y="3171825"/>
              <a:ext cx="57150" cy="239712"/>
            </a:xfrm>
            <a:custGeom>
              <a:avLst/>
              <a:gdLst>
                <a:gd name="T0" fmla="*/ 0 w 59"/>
                <a:gd name="T1" fmla="*/ 235 h 251"/>
                <a:gd name="T2" fmla="*/ 20 w 59"/>
                <a:gd name="T3" fmla="*/ 251 h 251"/>
                <a:gd name="T4" fmla="*/ 38 w 59"/>
                <a:gd name="T5" fmla="*/ 251 h 251"/>
                <a:gd name="T6" fmla="*/ 59 w 59"/>
                <a:gd name="T7" fmla="*/ 235 h 251"/>
                <a:gd name="T8" fmla="*/ 59 w 59"/>
                <a:gd name="T9" fmla="*/ 0 h 251"/>
                <a:gd name="T10" fmla="*/ 0 w 59"/>
                <a:gd name="T11" fmla="*/ 0 h 251"/>
                <a:gd name="T12" fmla="*/ 0 w 59"/>
                <a:gd name="T13" fmla="*/ 235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251">
                  <a:moveTo>
                    <a:pt x="0" y="235"/>
                  </a:moveTo>
                  <a:cubicBezTo>
                    <a:pt x="0" y="251"/>
                    <a:pt x="5" y="251"/>
                    <a:pt x="20" y="251"/>
                  </a:cubicBezTo>
                  <a:cubicBezTo>
                    <a:pt x="38" y="251"/>
                    <a:pt x="38" y="251"/>
                    <a:pt x="38" y="251"/>
                  </a:cubicBezTo>
                  <a:cubicBezTo>
                    <a:pt x="56" y="251"/>
                    <a:pt x="59" y="251"/>
                    <a:pt x="59" y="235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3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72688" y="3217863"/>
              <a:ext cx="96838" cy="155575"/>
            </a:xfrm>
            <a:custGeom>
              <a:avLst/>
              <a:gdLst>
                <a:gd name="T0" fmla="*/ 64 w 100"/>
                <a:gd name="T1" fmla="*/ 12 h 163"/>
                <a:gd name="T2" fmla="*/ 45 w 100"/>
                <a:gd name="T3" fmla="*/ 4 h 163"/>
                <a:gd name="T4" fmla="*/ 16 w 100"/>
                <a:gd name="T5" fmla="*/ 11 h 163"/>
                <a:gd name="T6" fmla="*/ 4 w 100"/>
                <a:gd name="T7" fmla="*/ 31 h 163"/>
                <a:gd name="T8" fmla="*/ 39 w 100"/>
                <a:gd name="T9" fmla="*/ 163 h 163"/>
                <a:gd name="T10" fmla="*/ 100 w 100"/>
                <a:gd name="T11" fmla="*/ 148 h 163"/>
                <a:gd name="T12" fmla="*/ 64 w 100"/>
                <a:gd name="T13" fmla="*/ 1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163">
                  <a:moveTo>
                    <a:pt x="64" y="12"/>
                  </a:moveTo>
                  <a:cubicBezTo>
                    <a:pt x="61" y="1"/>
                    <a:pt x="60" y="0"/>
                    <a:pt x="45" y="4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" y="15"/>
                    <a:pt x="0" y="16"/>
                    <a:pt x="4" y="31"/>
                  </a:cubicBezTo>
                  <a:cubicBezTo>
                    <a:pt x="39" y="163"/>
                    <a:pt x="39" y="163"/>
                    <a:pt x="39" y="163"/>
                  </a:cubicBezTo>
                  <a:cubicBezTo>
                    <a:pt x="100" y="148"/>
                    <a:pt x="100" y="148"/>
                    <a:pt x="100" y="148"/>
                  </a:cubicBezTo>
                  <a:lnTo>
                    <a:pt x="64" y="12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113963" y="3373438"/>
              <a:ext cx="66675" cy="39687"/>
            </a:xfrm>
            <a:custGeom>
              <a:avLst/>
              <a:gdLst>
                <a:gd name="T0" fmla="*/ 63 w 69"/>
                <a:gd name="T1" fmla="*/ 8 h 42"/>
                <a:gd name="T2" fmla="*/ 61 w 69"/>
                <a:gd name="T3" fmla="*/ 0 h 42"/>
                <a:gd name="T4" fmla="*/ 0 w 69"/>
                <a:gd name="T5" fmla="*/ 15 h 42"/>
                <a:gd name="T6" fmla="*/ 3 w 69"/>
                <a:gd name="T7" fmla="*/ 27 h 42"/>
                <a:gd name="T8" fmla="*/ 22 w 69"/>
                <a:gd name="T9" fmla="*/ 38 h 42"/>
                <a:gd name="T10" fmla="*/ 52 w 69"/>
                <a:gd name="T11" fmla="*/ 31 h 42"/>
                <a:gd name="T12" fmla="*/ 63 w 69"/>
                <a:gd name="T13" fmla="*/ 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42">
                  <a:moveTo>
                    <a:pt x="63" y="8"/>
                  </a:moveTo>
                  <a:cubicBezTo>
                    <a:pt x="61" y="0"/>
                    <a:pt x="61" y="0"/>
                    <a:pt x="61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6" y="42"/>
                    <a:pt x="7" y="42"/>
                    <a:pt x="22" y="38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69" y="27"/>
                    <a:pt x="67" y="27"/>
                    <a:pt x="63" y="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70" name="Group 69出自【趣你的PPT】(微信:qunideppt)：最优质的PPT资源库"/>
          <p:cNvGrpSpPr/>
          <p:nvPr/>
        </p:nvGrpSpPr>
        <p:grpSpPr>
          <a:xfrm>
            <a:off x="9566276" y="5665788"/>
            <a:ext cx="225425" cy="276224"/>
            <a:chOff x="8823326" y="5341938"/>
            <a:chExt cx="225425" cy="276224"/>
          </a:xfrm>
          <a:solidFill>
            <a:schemeClr val="bg1"/>
          </a:solidFill>
        </p:grpSpPr>
        <p:sp>
          <p:nvSpPr>
            <p:cNvPr id="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23326" y="5448300"/>
              <a:ext cx="160338" cy="169862"/>
            </a:xfrm>
            <a:custGeom>
              <a:avLst/>
              <a:gdLst>
                <a:gd name="T0" fmla="*/ 95 w 167"/>
                <a:gd name="T1" fmla="*/ 153 h 177"/>
                <a:gd name="T2" fmla="*/ 24 w 167"/>
                <a:gd name="T3" fmla="*/ 83 h 177"/>
                <a:gd name="T4" fmla="*/ 52 w 167"/>
                <a:gd name="T5" fmla="*/ 27 h 177"/>
                <a:gd name="T6" fmla="*/ 49 w 167"/>
                <a:gd name="T7" fmla="*/ 0 h 177"/>
                <a:gd name="T8" fmla="*/ 0 w 167"/>
                <a:gd name="T9" fmla="*/ 83 h 177"/>
                <a:gd name="T10" fmla="*/ 95 w 167"/>
                <a:gd name="T11" fmla="*/ 177 h 177"/>
                <a:gd name="T12" fmla="*/ 167 w 167"/>
                <a:gd name="T13" fmla="*/ 143 h 177"/>
                <a:gd name="T14" fmla="*/ 155 w 167"/>
                <a:gd name="T15" fmla="*/ 119 h 177"/>
                <a:gd name="T16" fmla="*/ 95 w 167"/>
                <a:gd name="T17" fmla="*/ 153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177">
                  <a:moveTo>
                    <a:pt x="95" y="153"/>
                  </a:moveTo>
                  <a:cubicBezTo>
                    <a:pt x="56" y="153"/>
                    <a:pt x="24" y="121"/>
                    <a:pt x="24" y="83"/>
                  </a:cubicBezTo>
                  <a:cubicBezTo>
                    <a:pt x="24" y="60"/>
                    <a:pt x="35" y="40"/>
                    <a:pt x="52" y="27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20" y="17"/>
                    <a:pt x="0" y="47"/>
                    <a:pt x="0" y="83"/>
                  </a:cubicBezTo>
                  <a:cubicBezTo>
                    <a:pt x="0" y="135"/>
                    <a:pt x="43" y="177"/>
                    <a:pt x="95" y="177"/>
                  </a:cubicBezTo>
                  <a:cubicBezTo>
                    <a:pt x="124" y="177"/>
                    <a:pt x="150" y="164"/>
                    <a:pt x="167" y="143"/>
                  </a:cubicBezTo>
                  <a:cubicBezTo>
                    <a:pt x="155" y="119"/>
                    <a:pt x="155" y="119"/>
                    <a:pt x="155" y="119"/>
                  </a:cubicBezTo>
                  <a:cubicBezTo>
                    <a:pt x="143" y="139"/>
                    <a:pt x="120" y="153"/>
                    <a:pt x="95" y="15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64601" y="5341938"/>
              <a:ext cx="184150" cy="252412"/>
            </a:xfrm>
            <a:custGeom>
              <a:avLst/>
              <a:gdLst>
                <a:gd name="T0" fmla="*/ 17 w 192"/>
                <a:gd name="T1" fmla="*/ 66 h 264"/>
                <a:gd name="T2" fmla="*/ 30 w 192"/>
                <a:gd name="T3" fmla="*/ 187 h 264"/>
                <a:gd name="T4" fmla="*/ 108 w 192"/>
                <a:gd name="T5" fmla="*/ 188 h 264"/>
                <a:gd name="T6" fmla="*/ 147 w 192"/>
                <a:gd name="T7" fmla="*/ 264 h 264"/>
                <a:gd name="T8" fmla="*/ 192 w 192"/>
                <a:gd name="T9" fmla="*/ 251 h 264"/>
                <a:gd name="T10" fmla="*/ 185 w 192"/>
                <a:gd name="T11" fmla="*/ 227 h 264"/>
                <a:gd name="T12" fmla="*/ 160 w 192"/>
                <a:gd name="T13" fmla="*/ 235 h 264"/>
                <a:gd name="T14" fmla="*/ 124 w 192"/>
                <a:gd name="T15" fmla="*/ 163 h 264"/>
                <a:gd name="T16" fmla="*/ 52 w 192"/>
                <a:gd name="T17" fmla="*/ 162 h 264"/>
                <a:gd name="T18" fmla="*/ 49 w 192"/>
                <a:gd name="T19" fmla="*/ 128 h 264"/>
                <a:gd name="T20" fmla="*/ 96 w 192"/>
                <a:gd name="T21" fmla="*/ 128 h 264"/>
                <a:gd name="T22" fmla="*/ 96 w 192"/>
                <a:gd name="T23" fmla="*/ 104 h 264"/>
                <a:gd name="T24" fmla="*/ 46 w 192"/>
                <a:gd name="T25" fmla="*/ 104 h 264"/>
                <a:gd name="T26" fmla="*/ 43 w 192"/>
                <a:gd name="T27" fmla="*/ 71 h 264"/>
                <a:gd name="T28" fmla="*/ 58 w 192"/>
                <a:gd name="T29" fmla="*/ 64 h 264"/>
                <a:gd name="T30" fmla="*/ 72 w 192"/>
                <a:gd name="T31" fmla="*/ 36 h 264"/>
                <a:gd name="T32" fmla="*/ 36 w 192"/>
                <a:gd name="T33" fmla="*/ 0 h 264"/>
                <a:gd name="T34" fmla="*/ 0 w 192"/>
                <a:gd name="T35" fmla="*/ 36 h 264"/>
                <a:gd name="T36" fmla="*/ 2 w 192"/>
                <a:gd name="T37" fmla="*/ 45 h 264"/>
                <a:gd name="T38" fmla="*/ 17 w 192"/>
                <a:gd name="T39" fmla="*/ 66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2" h="264">
                  <a:moveTo>
                    <a:pt x="17" y="66"/>
                  </a:moveTo>
                  <a:cubicBezTo>
                    <a:pt x="30" y="187"/>
                    <a:pt x="30" y="187"/>
                    <a:pt x="30" y="187"/>
                  </a:cubicBezTo>
                  <a:cubicBezTo>
                    <a:pt x="108" y="188"/>
                    <a:pt x="108" y="188"/>
                    <a:pt x="108" y="188"/>
                  </a:cubicBezTo>
                  <a:cubicBezTo>
                    <a:pt x="147" y="264"/>
                    <a:pt x="147" y="264"/>
                    <a:pt x="147" y="264"/>
                  </a:cubicBezTo>
                  <a:cubicBezTo>
                    <a:pt x="192" y="251"/>
                    <a:pt x="192" y="251"/>
                    <a:pt x="192" y="251"/>
                  </a:cubicBezTo>
                  <a:cubicBezTo>
                    <a:pt x="185" y="227"/>
                    <a:pt x="185" y="227"/>
                    <a:pt x="185" y="227"/>
                  </a:cubicBezTo>
                  <a:cubicBezTo>
                    <a:pt x="160" y="235"/>
                    <a:pt x="160" y="235"/>
                    <a:pt x="160" y="235"/>
                  </a:cubicBezTo>
                  <a:cubicBezTo>
                    <a:pt x="124" y="163"/>
                    <a:pt x="124" y="163"/>
                    <a:pt x="124" y="163"/>
                  </a:cubicBezTo>
                  <a:cubicBezTo>
                    <a:pt x="52" y="162"/>
                    <a:pt x="52" y="162"/>
                    <a:pt x="52" y="162"/>
                  </a:cubicBezTo>
                  <a:cubicBezTo>
                    <a:pt x="49" y="128"/>
                    <a:pt x="49" y="128"/>
                    <a:pt x="49" y="128"/>
                  </a:cubicBezTo>
                  <a:cubicBezTo>
                    <a:pt x="96" y="128"/>
                    <a:pt x="96" y="128"/>
                    <a:pt x="96" y="128"/>
                  </a:cubicBezTo>
                  <a:cubicBezTo>
                    <a:pt x="96" y="104"/>
                    <a:pt x="96" y="104"/>
                    <a:pt x="96" y="104"/>
                  </a:cubicBezTo>
                  <a:cubicBezTo>
                    <a:pt x="46" y="104"/>
                    <a:pt x="46" y="104"/>
                    <a:pt x="46" y="104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8" y="70"/>
                    <a:pt x="53" y="68"/>
                    <a:pt x="58" y="64"/>
                  </a:cubicBezTo>
                  <a:cubicBezTo>
                    <a:pt x="66" y="58"/>
                    <a:pt x="72" y="48"/>
                    <a:pt x="72" y="36"/>
                  </a:cubicBezTo>
                  <a:cubicBezTo>
                    <a:pt x="72" y="16"/>
                    <a:pt x="56" y="0"/>
                    <a:pt x="36" y="0"/>
                  </a:cubicBezTo>
                  <a:cubicBezTo>
                    <a:pt x="16" y="0"/>
                    <a:pt x="0" y="16"/>
                    <a:pt x="0" y="36"/>
                  </a:cubicBezTo>
                  <a:cubicBezTo>
                    <a:pt x="0" y="39"/>
                    <a:pt x="1" y="42"/>
                    <a:pt x="2" y="45"/>
                  </a:cubicBezTo>
                  <a:cubicBezTo>
                    <a:pt x="4" y="54"/>
                    <a:pt x="10" y="62"/>
                    <a:pt x="17" y="6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327901" y="4572000"/>
            <a:ext cx="298450" cy="250825"/>
          </a:xfrm>
          <a:custGeom>
            <a:avLst/>
            <a:gdLst>
              <a:gd name="T0" fmla="*/ 288 w 311"/>
              <a:gd name="T1" fmla="*/ 86 h 263"/>
              <a:gd name="T2" fmla="*/ 109 w 311"/>
              <a:gd name="T3" fmla="*/ 29 h 263"/>
              <a:gd name="T4" fmla="*/ 11 w 311"/>
              <a:gd name="T5" fmla="*/ 171 h 263"/>
              <a:gd name="T6" fmla="*/ 32 w 311"/>
              <a:gd name="T7" fmla="*/ 224 h 263"/>
              <a:gd name="T8" fmla="*/ 71 w 311"/>
              <a:gd name="T9" fmla="*/ 252 h 263"/>
              <a:gd name="T10" fmla="*/ 181 w 311"/>
              <a:gd name="T11" fmla="*/ 167 h 263"/>
              <a:gd name="T12" fmla="*/ 181 w 311"/>
              <a:gd name="T13" fmla="*/ 241 h 263"/>
              <a:gd name="T14" fmla="*/ 216 w 311"/>
              <a:gd name="T15" fmla="*/ 231 h 263"/>
              <a:gd name="T16" fmla="*/ 288 w 311"/>
              <a:gd name="T17" fmla="*/ 86 h 263"/>
              <a:gd name="T18" fmla="*/ 49 w 311"/>
              <a:gd name="T19" fmla="*/ 110 h 263"/>
              <a:gd name="T20" fmla="*/ 75 w 311"/>
              <a:gd name="T21" fmla="*/ 109 h 263"/>
              <a:gd name="T22" fmla="*/ 86 w 311"/>
              <a:gd name="T23" fmla="*/ 121 h 263"/>
              <a:gd name="T24" fmla="*/ 61 w 311"/>
              <a:gd name="T25" fmla="*/ 131 h 263"/>
              <a:gd name="T26" fmla="*/ 42 w 311"/>
              <a:gd name="T27" fmla="*/ 125 h 263"/>
              <a:gd name="T28" fmla="*/ 49 w 311"/>
              <a:gd name="T29" fmla="*/ 110 h 263"/>
              <a:gd name="T30" fmla="*/ 88 w 311"/>
              <a:gd name="T31" fmla="*/ 196 h 263"/>
              <a:gd name="T32" fmla="*/ 81 w 311"/>
              <a:gd name="T33" fmla="*/ 201 h 263"/>
              <a:gd name="T34" fmla="*/ 69 w 311"/>
              <a:gd name="T35" fmla="*/ 205 h 263"/>
              <a:gd name="T36" fmla="*/ 52 w 311"/>
              <a:gd name="T37" fmla="*/ 199 h 263"/>
              <a:gd name="T38" fmla="*/ 50 w 311"/>
              <a:gd name="T39" fmla="*/ 182 h 263"/>
              <a:gd name="T40" fmla="*/ 58 w 311"/>
              <a:gd name="T41" fmla="*/ 175 h 263"/>
              <a:gd name="T42" fmla="*/ 79 w 311"/>
              <a:gd name="T43" fmla="*/ 169 h 263"/>
              <a:gd name="T44" fmla="*/ 94 w 311"/>
              <a:gd name="T45" fmla="*/ 182 h 263"/>
              <a:gd name="T46" fmla="*/ 88 w 311"/>
              <a:gd name="T47" fmla="*/ 196 h 263"/>
              <a:gd name="T48" fmla="*/ 129 w 311"/>
              <a:gd name="T49" fmla="*/ 74 h 263"/>
              <a:gd name="T50" fmla="*/ 102 w 311"/>
              <a:gd name="T51" fmla="*/ 81 h 263"/>
              <a:gd name="T52" fmla="*/ 106 w 311"/>
              <a:gd name="T53" fmla="*/ 56 h 263"/>
              <a:gd name="T54" fmla="*/ 121 w 311"/>
              <a:gd name="T55" fmla="*/ 57 h 263"/>
              <a:gd name="T56" fmla="*/ 129 w 311"/>
              <a:gd name="T57" fmla="*/ 74 h 263"/>
              <a:gd name="T58" fmla="*/ 210 w 311"/>
              <a:gd name="T59" fmla="*/ 68 h 263"/>
              <a:gd name="T60" fmla="*/ 171 w 311"/>
              <a:gd name="T61" fmla="*/ 68 h 263"/>
              <a:gd name="T62" fmla="*/ 183 w 311"/>
              <a:gd name="T63" fmla="*/ 43 h 263"/>
              <a:gd name="T64" fmla="*/ 196 w 311"/>
              <a:gd name="T65" fmla="*/ 44 h 263"/>
              <a:gd name="T66" fmla="*/ 208 w 311"/>
              <a:gd name="T67" fmla="*/ 47 h 263"/>
              <a:gd name="T68" fmla="*/ 201 w 311"/>
              <a:gd name="T69" fmla="*/ 61 h 263"/>
              <a:gd name="T70" fmla="*/ 210 w 311"/>
              <a:gd name="T71" fmla="*/ 68 h 263"/>
              <a:gd name="T72" fmla="*/ 241 w 311"/>
              <a:gd name="T73" fmla="*/ 197 h 263"/>
              <a:gd name="T74" fmla="*/ 215 w 311"/>
              <a:gd name="T75" fmla="*/ 194 h 263"/>
              <a:gd name="T76" fmla="*/ 220 w 311"/>
              <a:gd name="T77" fmla="*/ 177 h 263"/>
              <a:gd name="T78" fmla="*/ 238 w 311"/>
              <a:gd name="T79" fmla="*/ 180 h 263"/>
              <a:gd name="T80" fmla="*/ 241 w 311"/>
              <a:gd name="T81" fmla="*/ 197 h 263"/>
              <a:gd name="T82" fmla="*/ 254 w 311"/>
              <a:gd name="T83" fmla="*/ 124 h 263"/>
              <a:gd name="T84" fmla="*/ 229 w 311"/>
              <a:gd name="T85" fmla="*/ 104 h 263"/>
              <a:gd name="T86" fmla="*/ 251 w 311"/>
              <a:gd name="T87" fmla="*/ 87 h 263"/>
              <a:gd name="T88" fmla="*/ 270 w 311"/>
              <a:gd name="T89" fmla="*/ 91 h 263"/>
              <a:gd name="T90" fmla="*/ 254 w 311"/>
              <a:gd name="T91" fmla="*/ 124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11" h="263">
                <a:moveTo>
                  <a:pt x="288" y="86"/>
                </a:moveTo>
                <a:cubicBezTo>
                  <a:pt x="266" y="26"/>
                  <a:pt x="186" y="0"/>
                  <a:pt x="109" y="29"/>
                </a:cubicBezTo>
                <a:cubicBezTo>
                  <a:pt x="32" y="57"/>
                  <a:pt x="0" y="120"/>
                  <a:pt x="11" y="171"/>
                </a:cubicBezTo>
                <a:cubicBezTo>
                  <a:pt x="15" y="187"/>
                  <a:pt x="17" y="202"/>
                  <a:pt x="32" y="224"/>
                </a:cubicBezTo>
                <a:cubicBezTo>
                  <a:pt x="34" y="228"/>
                  <a:pt x="52" y="248"/>
                  <a:pt x="71" y="252"/>
                </a:cubicBezTo>
                <a:cubicBezTo>
                  <a:pt x="118" y="263"/>
                  <a:pt x="158" y="155"/>
                  <a:pt x="181" y="167"/>
                </a:cubicBezTo>
                <a:cubicBezTo>
                  <a:pt x="203" y="179"/>
                  <a:pt x="154" y="241"/>
                  <a:pt x="181" y="241"/>
                </a:cubicBezTo>
                <a:cubicBezTo>
                  <a:pt x="193" y="241"/>
                  <a:pt x="204" y="236"/>
                  <a:pt x="216" y="231"/>
                </a:cubicBezTo>
                <a:cubicBezTo>
                  <a:pt x="293" y="203"/>
                  <a:pt x="311" y="146"/>
                  <a:pt x="288" y="86"/>
                </a:cubicBezTo>
                <a:close/>
                <a:moveTo>
                  <a:pt x="49" y="110"/>
                </a:moveTo>
                <a:cubicBezTo>
                  <a:pt x="49" y="110"/>
                  <a:pt x="57" y="101"/>
                  <a:pt x="75" y="109"/>
                </a:cubicBezTo>
                <a:cubicBezTo>
                  <a:pt x="92" y="117"/>
                  <a:pt x="84" y="116"/>
                  <a:pt x="86" y="121"/>
                </a:cubicBezTo>
                <a:cubicBezTo>
                  <a:pt x="87" y="126"/>
                  <a:pt x="71" y="137"/>
                  <a:pt x="61" y="131"/>
                </a:cubicBezTo>
                <a:cubicBezTo>
                  <a:pt x="51" y="126"/>
                  <a:pt x="49" y="125"/>
                  <a:pt x="42" y="125"/>
                </a:cubicBezTo>
                <a:cubicBezTo>
                  <a:pt x="35" y="125"/>
                  <a:pt x="43" y="111"/>
                  <a:pt x="49" y="110"/>
                </a:cubicBezTo>
                <a:close/>
                <a:moveTo>
                  <a:pt x="88" y="196"/>
                </a:moveTo>
                <a:cubicBezTo>
                  <a:pt x="82" y="198"/>
                  <a:pt x="82" y="198"/>
                  <a:pt x="81" y="201"/>
                </a:cubicBezTo>
                <a:cubicBezTo>
                  <a:pt x="80" y="205"/>
                  <a:pt x="74" y="209"/>
                  <a:pt x="69" y="205"/>
                </a:cubicBezTo>
                <a:cubicBezTo>
                  <a:pt x="65" y="201"/>
                  <a:pt x="52" y="209"/>
                  <a:pt x="52" y="199"/>
                </a:cubicBezTo>
                <a:cubicBezTo>
                  <a:pt x="51" y="190"/>
                  <a:pt x="45" y="185"/>
                  <a:pt x="50" y="182"/>
                </a:cubicBezTo>
                <a:cubicBezTo>
                  <a:pt x="54" y="178"/>
                  <a:pt x="56" y="177"/>
                  <a:pt x="58" y="175"/>
                </a:cubicBezTo>
                <a:cubicBezTo>
                  <a:pt x="62" y="171"/>
                  <a:pt x="65" y="163"/>
                  <a:pt x="79" y="169"/>
                </a:cubicBezTo>
                <a:cubicBezTo>
                  <a:pt x="92" y="176"/>
                  <a:pt x="93" y="178"/>
                  <a:pt x="94" y="182"/>
                </a:cubicBezTo>
                <a:cubicBezTo>
                  <a:pt x="96" y="186"/>
                  <a:pt x="93" y="194"/>
                  <a:pt x="88" y="196"/>
                </a:cubicBezTo>
                <a:close/>
                <a:moveTo>
                  <a:pt x="129" y="74"/>
                </a:moveTo>
                <a:cubicBezTo>
                  <a:pt x="129" y="81"/>
                  <a:pt x="107" y="92"/>
                  <a:pt x="102" y="81"/>
                </a:cubicBezTo>
                <a:cubicBezTo>
                  <a:pt x="97" y="70"/>
                  <a:pt x="105" y="72"/>
                  <a:pt x="106" y="56"/>
                </a:cubicBezTo>
                <a:cubicBezTo>
                  <a:pt x="106" y="52"/>
                  <a:pt x="113" y="57"/>
                  <a:pt x="121" y="57"/>
                </a:cubicBezTo>
                <a:cubicBezTo>
                  <a:pt x="128" y="56"/>
                  <a:pt x="130" y="68"/>
                  <a:pt x="129" y="74"/>
                </a:cubicBezTo>
                <a:close/>
                <a:moveTo>
                  <a:pt x="210" y="68"/>
                </a:moveTo>
                <a:cubicBezTo>
                  <a:pt x="210" y="76"/>
                  <a:pt x="180" y="80"/>
                  <a:pt x="171" y="68"/>
                </a:cubicBezTo>
                <a:cubicBezTo>
                  <a:pt x="161" y="55"/>
                  <a:pt x="181" y="49"/>
                  <a:pt x="183" y="43"/>
                </a:cubicBezTo>
                <a:cubicBezTo>
                  <a:pt x="183" y="41"/>
                  <a:pt x="194" y="37"/>
                  <a:pt x="196" y="44"/>
                </a:cubicBezTo>
                <a:cubicBezTo>
                  <a:pt x="199" y="51"/>
                  <a:pt x="200" y="44"/>
                  <a:pt x="208" y="47"/>
                </a:cubicBezTo>
                <a:cubicBezTo>
                  <a:pt x="215" y="50"/>
                  <a:pt x="206" y="55"/>
                  <a:pt x="201" y="61"/>
                </a:cubicBezTo>
                <a:cubicBezTo>
                  <a:pt x="196" y="66"/>
                  <a:pt x="210" y="60"/>
                  <a:pt x="210" y="68"/>
                </a:cubicBezTo>
                <a:close/>
                <a:moveTo>
                  <a:pt x="241" y="197"/>
                </a:moveTo>
                <a:cubicBezTo>
                  <a:pt x="237" y="202"/>
                  <a:pt x="219" y="199"/>
                  <a:pt x="215" y="194"/>
                </a:cubicBezTo>
                <a:cubicBezTo>
                  <a:pt x="211" y="188"/>
                  <a:pt x="216" y="185"/>
                  <a:pt x="220" y="177"/>
                </a:cubicBezTo>
                <a:cubicBezTo>
                  <a:pt x="225" y="169"/>
                  <a:pt x="238" y="180"/>
                  <a:pt x="238" y="180"/>
                </a:cubicBezTo>
                <a:cubicBezTo>
                  <a:pt x="245" y="174"/>
                  <a:pt x="245" y="191"/>
                  <a:pt x="241" y="197"/>
                </a:cubicBezTo>
                <a:close/>
                <a:moveTo>
                  <a:pt x="254" y="124"/>
                </a:moveTo>
                <a:cubicBezTo>
                  <a:pt x="242" y="132"/>
                  <a:pt x="228" y="121"/>
                  <a:pt x="229" y="104"/>
                </a:cubicBezTo>
                <a:cubicBezTo>
                  <a:pt x="230" y="87"/>
                  <a:pt x="236" y="97"/>
                  <a:pt x="251" y="87"/>
                </a:cubicBezTo>
                <a:cubicBezTo>
                  <a:pt x="266" y="77"/>
                  <a:pt x="267" y="90"/>
                  <a:pt x="270" y="91"/>
                </a:cubicBezTo>
                <a:cubicBezTo>
                  <a:pt x="281" y="93"/>
                  <a:pt x="266" y="116"/>
                  <a:pt x="254" y="1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873251" y="5665788"/>
            <a:ext cx="177800" cy="274637"/>
          </a:xfrm>
          <a:custGeom>
            <a:avLst/>
            <a:gdLst>
              <a:gd name="T0" fmla="*/ 112 w 112"/>
              <a:gd name="T1" fmla="*/ 12 h 173"/>
              <a:gd name="T2" fmla="*/ 112 w 112"/>
              <a:gd name="T3" fmla="*/ 0 h 173"/>
              <a:gd name="T4" fmla="*/ 70 w 112"/>
              <a:gd name="T5" fmla="*/ 0 h 173"/>
              <a:gd name="T6" fmla="*/ 65 w 112"/>
              <a:gd name="T7" fmla="*/ 34 h 173"/>
              <a:gd name="T8" fmla="*/ 0 w 112"/>
              <a:gd name="T9" fmla="*/ 34 h 173"/>
              <a:gd name="T10" fmla="*/ 21 w 112"/>
              <a:gd name="T11" fmla="*/ 173 h 173"/>
              <a:gd name="T12" fmla="*/ 90 w 112"/>
              <a:gd name="T13" fmla="*/ 173 h 173"/>
              <a:gd name="T14" fmla="*/ 112 w 112"/>
              <a:gd name="T15" fmla="*/ 34 h 173"/>
              <a:gd name="T16" fmla="*/ 78 w 112"/>
              <a:gd name="T17" fmla="*/ 34 h 173"/>
              <a:gd name="T18" fmla="*/ 81 w 112"/>
              <a:gd name="T19" fmla="*/ 12 h 173"/>
              <a:gd name="T20" fmla="*/ 112 w 112"/>
              <a:gd name="T21" fmla="*/ 12 h 173"/>
              <a:gd name="T22" fmla="*/ 64 w 112"/>
              <a:gd name="T23" fmla="*/ 46 h 173"/>
              <a:gd name="T24" fmla="*/ 55 w 112"/>
              <a:gd name="T25" fmla="*/ 113 h 173"/>
              <a:gd name="T26" fmla="*/ 25 w 112"/>
              <a:gd name="T27" fmla="*/ 113 h 173"/>
              <a:gd name="T28" fmla="*/ 15 w 112"/>
              <a:gd name="T29" fmla="*/ 46 h 173"/>
              <a:gd name="T30" fmla="*/ 64 w 112"/>
              <a:gd name="T31" fmla="*/ 46 h 173"/>
              <a:gd name="T32" fmla="*/ 97 w 112"/>
              <a:gd name="T33" fmla="*/ 46 h 173"/>
              <a:gd name="T34" fmla="*/ 87 w 112"/>
              <a:gd name="T35" fmla="*/ 113 h 173"/>
              <a:gd name="T36" fmla="*/ 67 w 112"/>
              <a:gd name="T37" fmla="*/ 113 h 173"/>
              <a:gd name="T38" fmla="*/ 76 w 112"/>
              <a:gd name="T39" fmla="*/ 46 h 173"/>
              <a:gd name="T40" fmla="*/ 97 w 112"/>
              <a:gd name="T41" fmla="*/ 46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12" h="173">
                <a:moveTo>
                  <a:pt x="112" y="12"/>
                </a:moveTo>
                <a:lnTo>
                  <a:pt x="112" y="0"/>
                </a:lnTo>
                <a:lnTo>
                  <a:pt x="70" y="0"/>
                </a:lnTo>
                <a:lnTo>
                  <a:pt x="65" y="34"/>
                </a:lnTo>
                <a:lnTo>
                  <a:pt x="0" y="34"/>
                </a:lnTo>
                <a:lnTo>
                  <a:pt x="21" y="173"/>
                </a:lnTo>
                <a:lnTo>
                  <a:pt x="90" y="173"/>
                </a:lnTo>
                <a:lnTo>
                  <a:pt x="112" y="34"/>
                </a:lnTo>
                <a:lnTo>
                  <a:pt x="78" y="34"/>
                </a:lnTo>
                <a:lnTo>
                  <a:pt x="81" y="12"/>
                </a:lnTo>
                <a:lnTo>
                  <a:pt x="112" y="12"/>
                </a:lnTo>
                <a:close/>
                <a:moveTo>
                  <a:pt x="64" y="46"/>
                </a:moveTo>
                <a:lnTo>
                  <a:pt x="55" y="113"/>
                </a:lnTo>
                <a:lnTo>
                  <a:pt x="25" y="113"/>
                </a:lnTo>
                <a:lnTo>
                  <a:pt x="15" y="46"/>
                </a:lnTo>
                <a:lnTo>
                  <a:pt x="64" y="46"/>
                </a:lnTo>
                <a:close/>
                <a:moveTo>
                  <a:pt x="97" y="46"/>
                </a:moveTo>
                <a:lnTo>
                  <a:pt x="87" y="113"/>
                </a:lnTo>
                <a:lnTo>
                  <a:pt x="67" y="113"/>
                </a:lnTo>
                <a:lnTo>
                  <a:pt x="76" y="46"/>
                </a:lnTo>
                <a:lnTo>
                  <a:pt x="97" y="4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75" name="Group 74出自【趣你的PPT】(微信:qunideppt)：最优质的PPT资源库"/>
          <p:cNvGrpSpPr/>
          <p:nvPr/>
        </p:nvGrpSpPr>
        <p:grpSpPr>
          <a:xfrm>
            <a:off x="2411413" y="5665788"/>
            <a:ext cx="201613" cy="276225"/>
            <a:chOff x="1668463" y="5341938"/>
            <a:chExt cx="201613" cy="276225"/>
          </a:xfrm>
          <a:solidFill>
            <a:schemeClr val="bg1"/>
          </a:solidFill>
        </p:grpSpPr>
        <p:sp>
          <p:nvSpPr>
            <p:cNvPr id="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68463" y="5341938"/>
              <a:ext cx="201613" cy="41275"/>
            </a:xfrm>
            <a:custGeom>
              <a:avLst/>
              <a:gdLst>
                <a:gd name="T0" fmla="*/ 127 w 127"/>
                <a:gd name="T1" fmla="*/ 13 h 26"/>
                <a:gd name="T2" fmla="*/ 114 w 127"/>
                <a:gd name="T3" fmla="*/ 13 h 26"/>
                <a:gd name="T4" fmla="*/ 114 w 127"/>
                <a:gd name="T5" fmla="*/ 0 h 26"/>
                <a:gd name="T6" fmla="*/ 13 w 127"/>
                <a:gd name="T7" fmla="*/ 0 h 26"/>
                <a:gd name="T8" fmla="*/ 13 w 127"/>
                <a:gd name="T9" fmla="*/ 13 h 26"/>
                <a:gd name="T10" fmla="*/ 0 w 127"/>
                <a:gd name="T11" fmla="*/ 13 h 26"/>
                <a:gd name="T12" fmla="*/ 0 w 127"/>
                <a:gd name="T13" fmla="*/ 26 h 26"/>
                <a:gd name="T14" fmla="*/ 127 w 127"/>
                <a:gd name="T15" fmla="*/ 26 h 26"/>
                <a:gd name="T16" fmla="*/ 127 w 127"/>
                <a:gd name="T17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7" h="26">
                  <a:moveTo>
                    <a:pt x="127" y="13"/>
                  </a:moveTo>
                  <a:lnTo>
                    <a:pt x="114" y="13"/>
                  </a:lnTo>
                  <a:lnTo>
                    <a:pt x="114" y="0"/>
                  </a:lnTo>
                  <a:lnTo>
                    <a:pt x="13" y="0"/>
                  </a:lnTo>
                  <a:lnTo>
                    <a:pt x="13" y="13"/>
                  </a:lnTo>
                  <a:lnTo>
                    <a:pt x="0" y="13"/>
                  </a:lnTo>
                  <a:lnTo>
                    <a:pt x="0" y="26"/>
                  </a:lnTo>
                  <a:lnTo>
                    <a:pt x="127" y="26"/>
                  </a:lnTo>
                  <a:lnTo>
                    <a:pt x="127" y="13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79576" y="5405438"/>
              <a:ext cx="180975" cy="212725"/>
            </a:xfrm>
            <a:custGeom>
              <a:avLst/>
              <a:gdLst>
                <a:gd name="T0" fmla="*/ 114 w 114"/>
                <a:gd name="T1" fmla="*/ 0 h 134"/>
                <a:gd name="T2" fmla="*/ 0 w 114"/>
                <a:gd name="T3" fmla="*/ 0 h 134"/>
                <a:gd name="T4" fmla="*/ 7 w 114"/>
                <a:gd name="T5" fmla="*/ 56 h 134"/>
                <a:gd name="T6" fmla="*/ 12 w 114"/>
                <a:gd name="T7" fmla="*/ 96 h 134"/>
                <a:gd name="T8" fmla="*/ 16 w 114"/>
                <a:gd name="T9" fmla="*/ 134 h 134"/>
                <a:gd name="T10" fmla="*/ 98 w 114"/>
                <a:gd name="T11" fmla="*/ 134 h 134"/>
                <a:gd name="T12" fmla="*/ 102 w 114"/>
                <a:gd name="T13" fmla="*/ 96 h 134"/>
                <a:gd name="T14" fmla="*/ 107 w 114"/>
                <a:gd name="T15" fmla="*/ 56 h 134"/>
                <a:gd name="T16" fmla="*/ 114 w 114"/>
                <a:gd name="T17" fmla="*/ 0 h 134"/>
                <a:gd name="T18" fmla="*/ 22 w 114"/>
                <a:gd name="T19" fmla="*/ 96 h 134"/>
                <a:gd name="T20" fmla="*/ 17 w 114"/>
                <a:gd name="T21" fmla="*/ 56 h 134"/>
                <a:gd name="T22" fmla="*/ 97 w 114"/>
                <a:gd name="T23" fmla="*/ 56 h 134"/>
                <a:gd name="T24" fmla="*/ 92 w 114"/>
                <a:gd name="T25" fmla="*/ 96 h 134"/>
                <a:gd name="T26" fmla="*/ 22 w 114"/>
                <a:gd name="T27" fmla="*/ 9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4" h="134">
                  <a:moveTo>
                    <a:pt x="114" y="0"/>
                  </a:moveTo>
                  <a:lnTo>
                    <a:pt x="0" y="0"/>
                  </a:lnTo>
                  <a:lnTo>
                    <a:pt x="7" y="56"/>
                  </a:lnTo>
                  <a:lnTo>
                    <a:pt x="12" y="96"/>
                  </a:lnTo>
                  <a:lnTo>
                    <a:pt x="16" y="134"/>
                  </a:lnTo>
                  <a:lnTo>
                    <a:pt x="98" y="134"/>
                  </a:lnTo>
                  <a:lnTo>
                    <a:pt x="102" y="96"/>
                  </a:lnTo>
                  <a:lnTo>
                    <a:pt x="107" y="56"/>
                  </a:lnTo>
                  <a:lnTo>
                    <a:pt x="114" y="0"/>
                  </a:lnTo>
                  <a:close/>
                  <a:moveTo>
                    <a:pt x="22" y="96"/>
                  </a:moveTo>
                  <a:lnTo>
                    <a:pt x="17" y="56"/>
                  </a:lnTo>
                  <a:lnTo>
                    <a:pt x="97" y="56"/>
                  </a:lnTo>
                  <a:lnTo>
                    <a:pt x="92" y="96"/>
                  </a:lnTo>
                  <a:lnTo>
                    <a:pt x="22" y="96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72276" y="5180013"/>
            <a:ext cx="290513" cy="146050"/>
          </a:xfrm>
          <a:custGeom>
            <a:avLst/>
            <a:gdLst>
              <a:gd name="T0" fmla="*/ 230 w 303"/>
              <a:gd name="T1" fmla="*/ 119 h 154"/>
              <a:gd name="T2" fmla="*/ 300 w 303"/>
              <a:gd name="T3" fmla="*/ 103 h 154"/>
              <a:gd name="T4" fmla="*/ 259 w 303"/>
              <a:gd name="T5" fmla="*/ 19 h 154"/>
              <a:gd name="T6" fmla="*/ 132 w 303"/>
              <a:gd name="T7" fmla="*/ 86 h 154"/>
              <a:gd name="T8" fmla="*/ 76 w 303"/>
              <a:gd name="T9" fmla="*/ 68 h 154"/>
              <a:gd name="T10" fmla="*/ 96 w 303"/>
              <a:gd name="T11" fmla="*/ 17 h 154"/>
              <a:gd name="T12" fmla="*/ 52 w 303"/>
              <a:gd name="T13" fmla="*/ 54 h 154"/>
              <a:gd name="T14" fmla="*/ 52 w 303"/>
              <a:gd name="T15" fmla="*/ 55 h 154"/>
              <a:gd name="T16" fmla="*/ 15 w 303"/>
              <a:gd name="T17" fmla="*/ 98 h 154"/>
              <a:gd name="T18" fmla="*/ 57 w 303"/>
              <a:gd name="T19" fmla="*/ 82 h 154"/>
              <a:gd name="T20" fmla="*/ 110 w 303"/>
              <a:gd name="T21" fmla="*/ 139 h 154"/>
              <a:gd name="T22" fmla="*/ 291 w 303"/>
              <a:gd name="T23" fmla="*/ 128 h 154"/>
              <a:gd name="T24" fmla="*/ 297 w 303"/>
              <a:gd name="T25" fmla="*/ 115 h 154"/>
              <a:gd name="T26" fmla="*/ 230 w 303"/>
              <a:gd name="T27" fmla="*/ 119 h 154"/>
              <a:gd name="T28" fmla="*/ 230 w 303"/>
              <a:gd name="T29" fmla="*/ 92 h 154"/>
              <a:gd name="T30" fmla="*/ 241 w 303"/>
              <a:gd name="T31" fmla="*/ 98 h 154"/>
              <a:gd name="T32" fmla="*/ 230 w 303"/>
              <a:gd name="T33" fmla="*/ 101 h 154"/>
              <a:gd name="T34" fmla="*/ 219 w 303"/>
              <a:gd name="T35" fmla="*/ 101 h 154"/>
              <a:gd name="T36" fmla="*/ 230 w 303"/>
              <a:gd name="T37" fmla="*/ 92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03" h="154">
                <a:moveTo>
                  <a:pt x="230" y="119"/>
                </a:moveTo>
                <a:cubicBezTo>
                  <a:pt x="263" y="118"/>
                  <a:pt x="288" y="109"/>
                  <a:pt x="300" y="103"/>
                </a:cubicBezTo>
                <a:cubicBezTo>
                  <a:pt x="303" y="73"/>
                  <a:pt x="296" y="26"/>
                  <a:pt x="259" y="19"/>
                </a:cubicBezTo>
                <a:cubicBezTo>
                  <a:pt x="245" y="16"/>
                  <a:pt x="128" y="0"/>
                  <a:pt x="132" y="86"/>
                </a:cubicBezTo>
                <a:cubicBezTo>
                  <a:pt x="132" y="86"/>
                  <a:pt x="90" y="124"/>
                  <a:pt x="76" y="68"/>
                </a:cubicBezTo>
                <a:cubicBezTo>
                  <a:pt x="76" y="68"/>
                  <a:pt x="96" y="35"/>
                  <a:pt x="96" y="17"/>
                </a:cubicBezTo>
                <a:cubicBezTo>
                  <a:pt x="96" y="17"/>
                  <a:pt x="52" y="3"/>
                  <a:pt x="52" y="54"/>
                </a:cubicBezTo>
                <a:cubicBezTo>
                  <a:pt x="52" y="55"/>
                  <a:pt x="52" y="55"/>
                  <a:pt x="52" y="55"/>
                </a:cubicBezTo>
                <a:cubicBezTo>
                  <a:pt x="0" y="55"/>
                  <a:pt x="15" y="98"/>
                  <a:pt x="15" y="98"/>
                </a:cubicBezTo>
                <a:cubicBezTo>
                  <a:pt x="28" y="98"/>
                  <a:pt x="57" y="82"/>
                  <a:pt x="57" y="82"/>
                </a:cubicBezTo>
                <a:cubicBezTo>
                  <a:pt x="57" y="82"/>
                  <a:pt x="70" y="123"/>
                  <a:pt x="110" y="139"/>
                </a:cubicBezTo>
                <a:cubicBezTo>
                  <a:pt x="150" y="154"/>
                  <a:pt x="272" y="143"/>
                  <a:pt x="291" y="128"/>
                </a:cubicBezTo>
                <a:cubicBezTo>
                  <a:pt x="293" y="126"/>
                  <a:pt x="296" y="121"/>
                  <a:pt x="297" y="115"/>
                </a:cubicBezTo>
                <a:cubicBezTo>
                  <a:pt x="261" y="131"/>
                  <a:pt x="190" y="119"/>
                  <a:pt x="230" y="119"/>
                </a:cubicBezTo>
                <a:close/>
                <a:moveTo>
                  <a:pt x="230" y="92"/>
                </a:moveTo>
                <a:cubicBezTo>
                  <a:pt x="237" y="92"/>
                  <a:pt x="241" y="94"/>
                  <a:pt x="241" y="98"/>
                </a:cubicBezTo>
                <a:cubicBezTo>
                  <a:pt x="242" y="102"/>
                  <a:pt x="241" y="100"/>
                  <a:pt x="230" y="101"/>
                </a:cubicBezTo>
                <a:cubicBezTo>
                  <a:pt x="220" y="103"/>
                  <a:pt x="220" y="105"/>
                  <a:pt x="219" y="101"/>
                </a:cubicBezTo>
                <a:cubicBezTo>
                  <a:pt x="219" y="97"/>
                  <a:pt x="222" y="93"/>
                  <a:pt x="230" y="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79" name="Group 78出自【趣你的PPT】(微信:qunideppt)：最优质的PPT资源库"/>
          <p:cNvGrpSpPr/>
          <p:nvPr/>
        </p:nvGrpSpPr>
        <p:grpSpPr>
          <a:xfrm>
            <a:off x="7335838" y="5113338"/>
            <a:ext cx="276225" cy="276225"/>
            <a:chOff x="6592888" y="4789488"/>
            <a:chExt cx="276225" cy="276225"/>
          </a:xfrm>
          <a:solidFill>
            <a:schemeClr val="bg1"/>
          </a:solidFill>
        </p:grpSpPr>
        <p:sp>
          <p:nvSpPr>
            <p:cNvPr id="8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592888" y="4789488"/>
              <a:ext cx="276225" cy="276225"/>
            </a:xfrm>
            <a:custGeom>
              <a:avLst/>
              <a:gdLst>
                <a:gd name="T0" fmla="*/ 144 w 288"/>
                <a:gd name="T1" fmla="*/ 0 h 289"/>
                <a:gd name="T2" fmla="*/ 0 w 288"/>
                <a:gd name="T3" fmla="*/ 145 h 289"/>
                <a:gd name="T4" fmla="*/ 144 w 288"/>
                <a:gd name="T5" fmla="*/ 289 h 289"/>
                <a:gd name="T6" fmla="*/ 288 w 288"/>
                <a:gd name="T7" fmla="*/ 145 h 289"/>
                <a:gd name="T8" fmla="*/ 144 w 288"/>
                <a:gd name="T9" fmla="*/ 0 h 289"/>
                <a:gd name="T10" fmla="*/ 248 w 288"/>
                <a:gd name="T11" fmla="*/ 176 h 289"/>
                <a:gd name="T12" fmla="*/ 243 w 288"/>
                <a:gd name="T13" fmla="*/ 185 h 289"/>
                <a:gd name="T14" fmla="*/ 106 w 288"/>
                <a:gd name="T15" fmla="*/ 193 h 289"/>
                <a:gd name="T16" fmla="*/ 66 w 288"/>
                <a:gd name="T17" fmla="*/ 151 h 289"/>
                <a:gd name="T18" fmla="*/ 34 w 288"/>
                <a:gd name="T19" fmla="*/ 163 h 289"/>
                <a:gd name="T20" fmla="*/ 62 w 288"/>
                <a:gd name="T21" fmla="*/ 130 h 289"/>
                <a:gd name="T22" fmla="*/ 62 w 288"/>
                <a:gd name="T23" fmla="*/ 130 h 289"/>
                <a:gd name="T24" fmla="*/ 95 w 288"/>
                <a:gd name="T25" fmla="*/ 101 h 289"/>
                <a:gd name="T26" fmla="*/ 80 w 288"/>
                <a:gd name="T27" fmla="*/ 140 h 289"/>
                <a:gd name="T28" fmla="*/ 123 w 288"/>
                <a:gd name="T29" fmla="*/ 153 h 289"/>
                <a:gd name="T30" fmla="*/ 219 w 288"/>
                <a:gd name="T31" fmla="*/ 102 h 289"/>
                <a:gd name="T32" fmla="*/ 250 w 288"/>
                <a:gd name="T33" fmla="*/ 166 h 289"/>
                <a:gd name="T34" fmla="*/ 197 w 288"/>
                <a:gd name="T35" fmla="*/ 178 h 289"/>
                <a:gd name="T36" fmla="*/ 248 w 288"/>
                <a:gd name="T37" fmla="*/ 176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8" h="289">
                  <a:moveTo>
                    <a:pt x="144" y="0"/>
                  </a:moveTo>
                  <a:cubicBezTo>
                    <a:pt x="64" y="0"/>
                    <a:pt x="0" y="65"/>
                    <a:pt x="0" y="145"/>
                  </a:cubicBezTo>
                  <a:cubicBezTo>
                    <a:pt x="0" y="224"/>
                    <a:pt x="64" y="289"/>
                    <a:pt x="144" y="289"/>
                  </a:cubicBezTo>
                  <a:cubicBezTo>
                    <a:pt x="224" y="289"/>
                    <a:pt x="288" y="224"/>
                    <a:pt x="288" y="145"/>
                  </a:cubicBezTo>
                  <a:cubicBezTo>
                    <a:pt x="288" y="65"/>
                    <a:pt x="224" y="0"/>
                    <a:pt x="144" y="0"/>
                  </a:cubicBezTo>
                  <a:close/>
                  <a:moveTo>
                    <a:pt x="248" y="176"/>
                  </a:moveTo>
                  <a:cubicBezTo>
                    <a:pt x="247" y="180"/>
                    <a:pt x="245" y="184"/>
                    <a:pt x="243" y="185"/>
                  </a:cubicBezTo>
                  <a:cubicBezTo>
                    <a:pt x="228" y="197"/>
                    <a:pt x="137" y="205"/>
                    <a:pt x="106" y="193"/>
                  </a:cubicBezTo>
                  <a:cubicBezTo>
                    <a:pt x="76" y="182"/>
                    <a:pt x="66" y="151"/>
                    <a:pt x="66" y="151"/>
                  </a:cubicBezTo>
                  <a:cubicBezTo>
                    <a:pt x="66" y="151"/>
                    <a:pt x="44" y="163"/>
                    <a:pt x="34" y="163"/>
                  </a:cubicBezTo>
                  <a:cubicBezTo>
                    <a:pt x="34" y="163"/>
                    <a:pt x="23" y="130"/>
                    <a:pt x="62" y="130"/>
                  </a:cubicBezTo>
                  <a:cubicBezTo>
                    <a:pt x="62" y="130"/>
                    <a:pt x="62" y="130"/>
                    <a:pt x="62" y="130"/>
                  </a:cubicBezTo>
                  <a:cubicBezTo>
                    <a:pt x="62" y="90"/>
                    <a:pt x="95" y="101"/>
                    <a:pt x="95" y="101"/>
                  </a:cubicBezTo>
                  <a:cubicBezTo>
                    <a:pt x="95" y="115"/>
                    <a:pt x="80" y="140"/>
                    <a:pt x="80" y="140"/>
                  </a:cubicBezTo>
                  <a:cubicBezTo>
                    <a:pt x="91" y="182"/>
                    <a:pt x="123" y="153"/>
                    <a:pt x="123" y="153"/>
                  </a:cubicBezTo>
                  <a:cubicBezTo>
                    <a:pt x="120" y="88"/>
                    <a:pt x="208" y="100"/>
                    <a:pt x="219" y="102"/>
                  </a:cubicBezTo>
                  <a:cubicBezTo>
                    <a:pt x="247" y="108"/>
                    <a:pt x="253" y="144"/>
                    <a:pt x="250" y="166"/>
                  </a:cubicBezTo>
                  <a:cubicBezTo>
                    <a:pt x="241" y="171"/>
                    <a:pt x="222" y="178"/>
                    <a:pt x="197" y="178"/>
                  </a:cubicBezTo>
                  <a:cubicBezTo>
                    <a:pt x="166" y="179"/>
                    <a:pt x="221" y="188"/>
                    <a:pt x="248" y="17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73863" y="4940300"/>
              <a:ext cx="17463" cy="9525"/>
            </a:xfrm>
            <a:custGeom>
              <a:avLst/>
              <a:gdLst>
                <a:gd name="T0" fmla="*/ 8 w 17"/>
                <a:gd name="T1" fmla="*/ 7 h 10"/>
                <a:gd name="T2" fmla="*/ 17 w 17"/>
                <a:gd name="T3" fmla="*/ 5 h 10"/>
                <a:gd name="T4" fmla="*/ 8 w 17"/>
                <a:gd name="T5" fmla="*/ 0 h 10"/>
                <a:gd name="T6" fmla="*/ 0 w 17"/>
                <a:gd name="T7" fmla="*/ 7 h 10"/>
                <a:gd name="T8" fmla="*/ 8 w 17"/>
                <a:gd name="T9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0">
                  <a:moveTo>
                    <a:pt x="8" y="7"/>
                  </a:moveTo>
                  <a:cubicBezTo>
                    <a:pt x="17" y="6"/>
                    <a:pt x="17" y="8"/>
                    <a:pt x="17" y="5"/>
                  </a:cubicBezTo>
                  <a:cubicBezTo>
                    <a:pt x="16" y="2"/>
                    <a:pt x="13" y="0"/>
                    <a:pt x="8" y="0"/>
                  </a:cubicBezTo>
                  <a:cubicBezTo>
                    <a:pt x="2" y="1"/>
                    <a:pt x="0" y="4"/>
                    <a:pt x="0" y="7"/>
                  </a:cubicBezTo>
                  <a:cubicBezTo>
                    <a:pt x="0" y="10"/>
                    <a:pt x="0" y="8"/>
                    <a:pt x="8" y="7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82" name="出自【趣你的PPT】(微信:qunideppt)：最优质的PPT资源库"/>
          <p:cNvSpPr>
            <a:spLocks/>
          </p:cNvSpPr>
          <p:nvPr/>
        </p:nvSpPr>
        <p:spPr bwMode="auto">
          <a:xfrm>
            <a:off x="4029076" y="4011613"/>
            <a:ext cx="274638" cy="274637"/>
          </a:xfrm>
          <a:custGeom>
            <a:avLst/>
            <a:gdLst>
              <a:gd name="T0" fmla="*/ 252 w 288"/>
              <a:gd name="T1" fmla="*/ 179 h 287"/>
              <a:gd name="T2" fmla="*/ 288 w 288"/>
              <a:gd name="T3" fmla="*/ 143 h 287"/>
              <a:gd name="T4" fmla="*/ 252 w 288"/>
              <a:gd name="T5" fmla="*/ 107 h 287"/>
              <a:gd name="T6" fmla="*/ 218 w 288"/>
              <a:gd name="T7" fmla="*/ 133 h 287"/>
              <a:gd name="T8" fmla="*/ 128 w 288"/>
              <a:gd name="T9" fmla="*/ 133 h 287"/>
              <a:gd name="T10" fmla="*/ 178 w 288"/>
              <a:gd name="T11" fmla="*/ 46 h 287"/>
              <a:gd name="T12" fmla="*/ 218 w 288"/>
              <a:gd name="T13" fmla="*/ 46 h 287"/>
              <a:gd name="T14" fmla="*/ 252 w 288"/>
              <a:gd name="T15" fmla="*/ 72 h 287"/>
              <a:gd name="T16" fmla="*/ 288 w 288"/>
              <a:gd name="T17" fmla="*/ 36 h 287"/>
              <a:gd name="T18" fmla="*/ 252 w 288"/>
              <a:gd name="T19" fmla="*/ 0 h 287"/>
              <a:gd name="T20" fmla="*/ 218 w 288"/>
              <a:gd name="T21" fmla="*/ 26 h 287"/>
              <a:gd name="T22" fmla="*/ 166 w 288"/>
              <a:gd name="T23" fmla="*/ 26 h 287"/>
              <a:gd name="T24" fmla="*/ 104 w 288"/>
              <a:gd name="T25" fmla="*/ 133 h 287"/>
              <a:gd name="T26" fmla="*/ 71 w 288"/>
              <a:gd name="T27" fmla="*/ 133 h 287"/>
              <a:gd name="T28" fmla="*/ 36 w 288"/>
              <a:gd name="T29" fmla="*/ 107 h 287"/>
              <a:gd name="T30" fmla="*/ 0 w 288"/>
              <a:gd name="T31" fmla="*/ 143 h 287"/>
              <a:gd name="T32" fmla="*/ 36 w 288"/>
              <a:gd name="T33" fmla="*/ 179 h 287"/>
              <a:gd name="T34" fmla="*/ 71 w 288"/>
              <a:gd name="T35" fmla="*/ 153 h 287"/>
              <a:gd name="T36" fmla="*/ 104 w 288"/>
              <a:gd name="T37" fmla="*/ 153 h 287"/>
              <a:gd name="T38" fmla="*/ 166 w 288"/>
              <a:gd name="T39" fmla="*/ 261 h 287"/>
              <a:gd name="T40" fmla="*/ 218 w 288"/>
              <a:gd name="T41" fmla="*/ 261 h 287"/>
              <a:gd name="T42" fmla="*/ 252 w 288"/>
              <a:gd name="T43" fmla="*/ 287 h 287"/>
              <a:gd name="T44" fmla="*/ 288 w 288"/>
              <a:gd name="T45" fmla="*/ 251 h 287"/>
              <a:gd name="T46" fmla="*/ 252 w 288"/>
              <a:gd name="T47" fmla="*/ 215 h 287"/>
              <a:gd name="T48" fmla="*/ 218 w 288"/>
              <a:gd name="T49" fmla="*/ 241 h 287"/>
              <a:gd name="T50" fmla="*/ 178 w 288"/>
              <a:gd name="T51" fmla="*/ 241 h 287"/>
              <a:gd name="T52" fmla="*/ 128 w 288"/>
              <a:gd name="T53" fmla="*/ 153 h 287"/>
              <a:gd name="T54" fmla="*/ 218 w 288"/>
              <a:gd name="T55" fmla="*/ 153 h 287"/>
              <a:gd name="T56" fmla="*/ 252 w 288"/>
              <a:gd name="T57" fmla="*/ 179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88" h="287">
                <a:moveTo>
                  <a:pt x="252" y="179"/>
                </a:moveTo>
                <a:cubicBezTo>
                  <a:pt x="272" y="179"/>
                  <a:pt x="288" y="163"/>
                  <a:pt x="288" y="143"/>
                </a:cubicBezTo>
                <a:cubicBezTo>
                  <a:pt x="288" y="124"/>
                  <a:pt x="272" y="107"/>
                  <a:pt x="252" y="107"/>
                </a:cubicBezTo>
                <a:cubicBezTo>
                  <a:pt x="236" y="107"/>
                  <a:pt x="222" y="118"/>
                  <a:pt x="218" y="133"/>
                </a:cubicBezTo>
                <a:cubicBezTo>
                  <a:pt x="128" y="133"/>
                  <a:pt x="128" y="133"/>
                  <a:pt x="128" y="133"/>
                </a:cubicBezTo>
                <a:cubicBezTo>
                  <a:pt x="178" y="46"/>
                  <a:pt x="178" y="46"/>
                  <a:pt x="178" y="46"/>
                </a:cubicBezTo>
                <a:cubicBezTo>
                  <a:pt x="218" y="46"/>
                  <a:pt x="218" y="46"/>
                  <a:pt x="218" y="46"/>
                </a:cubicBezTo>
                <a:cubicBezTo>
                  <a:pt x="222" y="61"/>
                  <a:pt x="236" y="72"/>
                  <a:pt x="252" y="72"/>
                </a:cubicBezTo>
                <a:cubicBezTo>
                  <a:pt x="272" y="72"/>
                  <a:pt x="288" y="56"/>
                  <a:pt x="288" y="36"/>
                </a:cubicBezTo>
                <a:cubicBezTo>
                  <a:pt x="288" y="16"/>
                  <a:pt x="272" y="0"/>
                  <a:pt x="252" y="0"/>
                </a:cubicBezTo>
                <a:cubicBezTo>
                  <a:pt x="236" y="0"/>
                  <a:pt x="222" y="11"/>
                  <a:pt x="218" y="26"/>
                </a:cubicBezTo>
                <a:cubicBezTo>
                  <a:pt x="166" y="26"/>
                  <a:pt x="166" y="26"/>
                  <a:pt x="166" y="26"/>
                </a:cubicBezTo>
                <a:cubicBezTo>
                  <a:pt x="104" y="133"/>
                  <a:pt x="104" y="133"/>
                  <a:pt x="104" y="133"/>
                </a:cubicBezTo>
                <a:cubicBezTo>
                  <a:pt x="71" y="133"/>
                  <a:pt x="71" y="133"/>
                  <a:pt x="71" y="133"/>
                </a:cubicBezTo>
                <a:cubicBezTo>
                  <a:pt x="66" y="118"/>
                  <a:pt x="53" y="107"/>
                  <a:pt x="36" y="107"/>
                </a:cubicBezTo>
                <a:cubicBezTo>
                  <a:pt x="16" y="107"/>
                  <a:pt x="0" y="124"/>
                  <a:pt x="0" y="143"/>
                </a:cubicBezTo>
                <a:cubicBezTo>
                  <a:pt x="0" y="163"/>
                  <a:pt x="16" y="179"/>
                  <a:pt x="36" y="179"/>
                </a:cubicBezTo>
                <a:cubicBezTo>
                  <a:pt x="53" y="179"/>
                  <a:pt x="66" y="168"/>
                  <a:pt x="71" y="153"/>
                </a:cubicBezTo>
                <a:cubicBezTo>
                  <a:pt x="104" y="153"/>
                  <a:pt x="104" y="153"/>
                  <a:pt x="104" y="153"/>
                </a:cubicBezTo>
                <a:cubicBezTo>
                  <a:pt x="166" y="261"/>
                  <a:pt x="166" y="261"/>
                  <a:pt x="166" y="261"/>
                </a:cubicBezTo>
                <a:cubicBezTo>
                  <a:pt x="218" y="261"/>
                  <a:pt x="218" y="261"/>
                  <a:pt x="218" y="261"/>
                </a:cubicBezTo>
                <a:cubicBezTo>
                  <a:pt x="222" y="277"/>
                  <a:pt x="236" y="287"/>
                  <a:pt x="252" y="287"/>
                </a:cubicBezTo>
                <a:cubicBezTo>
                  <a:pt x="272" y="287"/>
                  <a:pt x="288" y="271"/>
                  <a:pt x="288" y="251"/>
                </a:cubicBezTo>
                <a:cubicBezTo>
                  <a:pt x="288" y="232"/>
                  <a:pt x="272" y="215"/>
                  <a:pt x="252" y="215"/>
                </a:cubicBezTo>
                <a:cubicBezTo>
                  <a:pt x="236" y="215"/>
                  <a:pt x="222" y="226"/>
                  <a:pt x="218" y="241"/>
                </a:cubicBezTo>
                <a:cubicBezTo>
                  <a:pt x="178" y="241"/>
                  <a:pt x="178" y="241"/>
                  <a:pt x="178" y="241"/>
                </a:cubicBezTo>
                <a:cubicBezTo>
                  <a:pt x="128" y="153"/>
                  <a:pt x="128" y="153"/>
                  <a:pt x="128" y="153"/>
                </a:cubicBezTo>
                <a:cubicBezTo>
                  <a:pt x="218" y="153"/>
                  <a:pt x="218" y="153"/>
                  <a:pt x="218" y="153"/>
                </a:cubicBezTo>
                <a:cubicBezTo>
                  <a:pt x="222" y="168"/>
                  <a:pt x="236" y="179"/>
                  <a:pt x="252" y="17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83" name="Group 82出自【趣你的PPT】(微信:qunideppt)：最优质的PPT资源库"/>
          <p:cNvGrpSpPr/>
          <p:nvPr/>
        </p:nvGrpSpPr>
        <p:grpSpPr>
          <a:xfrm>
            <a:off x="6234113" y="2355850"/>
            <a:ext cx="276225" cy="276225"/>
            <a:chOff x="5491163" y="2032000"/>
            <a:chExt cx="276225" cy="276225"/>
          </a:xfrm>
          <a:solidFill>
            <a:schemeClr val="bg1"/>
          </a:solidFill>
        </p:grpSpPr>
        <p:sp>
          <p:nvSpPr>
            <p:cNvPr id="8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741988" y="2136775"/>
              <a:ext cx="25400" cy="68262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91163" y="2136775"/>
              <a:ext cx="25400" cy="68262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91163" y="2032000"/>
              <a:ext cx="53975" cy="53975"/>
            </a:xfrm>
            <a:custGeom>
              <a:avLst/>
              <a:gdLst>
                <a:gd name="T0" fmla="*/ 56 w 56"/>
                <a:gd name="T1" fmla="*/ 26 h 56"/>
                <a:gd name="T2" fmla="*/ 56 w 56"/>
                <a:gd name="T3" fmla="*/ 0 h 56"/>
                <a:gd name="T4" fmla="*/ 0 w 56"/>
                <a:gd name="T5" fmla="*/ 56 h 56"/>
                <a:gd name="T6" fmla="*/ 26 w 56"/>
                <a:gd name="T7" fmla="*/ 56 h 56"/>
                <a:gd name="T8" fmla="*/ 56 w 56"/>
                <a:gd name="T9" fmla="*/ 2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56" y="26"/>
                  </a:move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39"/>
                    <a:pt x="39" y="26"/>
                    <a:pt x="56" y="2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594351" y="2284413"/>
              <a:ext cx="68263" cy="23812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13413" y="2254250"/>
              <a:ext cx="53975" cy="53975"/>
            </a:xfrm>
            <a:custGeom>
              <a:avLst/>
              <a:gdLst>
                <a:gd name="T0" fmla="*/ 0 w 56"/>
                <a:gd name="T1" fmla="*/ 30 h 56"/>
                <a:gd name="T2" fmla="*/ 0 w 56"/>
                <a:gd name="T3" fmla="*/ 56 h 56"/>
                <a:gd name="T4" fmla="*/ 56 w 56"/>
                <a:gd name="T5" fmla="*/ 0 h 56"/>
                <a:gd name="T6" fmla="*/ 31 w 56"/>
                <a:gd name="T7" fmla="*/ 0 h 56"/>
                <a:gd name="T8" fmla="*/ 0 w 56"/>
                <a:gd name="T9" fmla="*/ 3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0" y="30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31" y="56"/>
                    <a:pt x="56" y="31"/>
                    <a:pt x="56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0" y="17"/>
                    <a:pt x="17" y="30"/>
                    <a:pt x="0" y="3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91163" y="2254250"/>
              <a:ext cx="53975" cy="53975"/>
            </a:xfrm>
            <a:custGeom>
              <a:avLst/>
              <a:gdLst>
                <a:gd name="T0" fmla="*/ 26 w 56"/>
                <a:gd name="T1" fmla="*/ 0 h 56"/>
                <a:gd name="T2" fmla="*/ 0 w 56"/>
                <a:gd name="T3" fmla="*/ 0 h 56"/>
                <a:gd name="T4" fmla="*/ 56 w 56"/>
                <a:gd name="T5" fmla="*/ 56 h 56"/>
                <a:gd name="T6" fmla="*/ 56 w 56"/>
                <a:gd name="T7" fmla="*/ 30 h 56"/>
                <a:gd name="T8" fmla="*/ 26 w 56"/>
                <a:gd name="T9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2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25" y="56"/>
                    <a:pt x="56" y="56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39" y="30"/>
                    <a:pt x="26" y="17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13413" y="2032000"/>
              <a:ext cx="53975" cy="53975"/>
            </a:xfrm>
            <a:custGeom>
              <a:avLst/>
              <a:gdLst>
                <a:gd name="T0" fmla="*/ 31 w 56"/>
                <a:gd name="T1" fmla="*/ 56 h 56"/>
                <a:gd name="T2" fmla="*/ 56 w 56"/>
                <a:gd name="T3" fmla="*/ 56 h 56"/>
                <a:gd name="T4" fmla="*/ 0 w 56"/>
                <a:gd name="T5" fmla="*/ 0 h 56"/>
                <a:gd name="T6" fmla="*/ 0 w 56"/>
                <a:gd name="T7" fmla="*/ 26 h 56"/>
                <a:gd name="T8" fmla="*/ 31 w 56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31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56" y="25"/>
                    <a:pt x="31" y="0"/>
                    <a:pt x="0" y="0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7" y="26"/>
                    <a:pt x="30" y="39"/>
                    <a:pt x="31" y="5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594351" y="2032000"/>
              <a:ext cx="68263" cy="25400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2" name="Group 91出自【趣你的PPT】(微信:qunideppt)：最优质的PPT资源库"/>
          <p:cNvGrpSpPr/>
          <p:nvPr/>
        </p:nvGrpSpPr>
        <p:grpSpPr>
          <a:xfrm>
            <a:off x="6784976" y="2355850"/>
            <a:ext cx="276225" cy="276225"/>
            <a:chOff x="6042026" y="2032000"/>
            <a:chExt cx="276225" cy="276225"/>
          </a:xfrm>
          <a:solidFill>
            <a:schemeClr val="bg1"/>
          </a:solidFill>
        </p:grpSpPr>
        <p:sp>
          <p:nvSpPr>
            <p:cNvPr id="9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294438" y="2136775"/>
              <a:ext cx="23813" cy="68262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42026" y="2136775"/>
              <a:ext cx="25400" cy="68262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42026" y="2032000"/>
              <a:ext cx="55563" cy="53975"/>
            </a:xfrm>
            <a:custGeom>
              <a:avLst/>
              <a:gdLst>
                <a:gd name="T0" fmla="*/ 0 w 57"/>
                <a:gd name="T1" fmla="*/ 56 h 56"/>
                <a:gd name="T2" fmla="*/ 26 w 57"/>
                <a:gd name="T3" fmla="*/ 56 h 56"/>
                <a:gd name="T4" fmla="*/ 57 w 57"/>
                <a:gd name="T5" fmla="*/ 26 h 56"/>
                <a:gd name="T6" fmla="*/ 57 w 57"/>
                <a:gd name="T7" fmla="*/ 0 h 56"/>
                <a:gd name="T8" fmla="*/ 0 w 57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6">
                  <a:moveTo>
                    <a:pt x="0" y="56"/>
                  </a:moveTo>
                  <a:cubicBezTo>
                    <a:pt x="26" y="56"/>
                    <a:pt x="26" y="56"/>
                    <a:pt x="26" y="56"/>
                  </a:cubicBezTo>
                  <a:cubicBezTo>
                    <a:pt x="26" y="39"/>
                    <a:pt x="40" y="26"/>
                    <a:pt x="57" y="26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26" y="0"/>
                    <a:pt x="0" y="25"/>
                    <a:pt x="0" y="5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146801" y="2284413"/>
              <a:ext cx="68263" cy="23812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64276" y="2254250"/>
              <a:ext cx="53975" cy="53975"/>
            </a:xfrm>
            <a:custGeom>
              <a:avLst/>
              <a:gdLst>
                <a:gd name="T0" fmla="*/ 0 w 56"/>
                <a:gd name="T1" fmla="*/ 30 h 56"/>
                <a:gd name="T2" fmla="*/ 0 w 56"/>
                <a:gd name="T3" fmla="*/ 56 h 56"/>
                <a:gd name="T4" fmla="*/ 56 w 56"/>
                <a:gd name="T5" fmla="*/ 0 h 56"/>
                <a:gd name="T6" fmla="*/ 31 w 56"/>
                <a:gd name="T7" fmla="*/ 0 h 56"/>
                <a:gd name="T8" fmla="*/ 0 w 56"/>
                <a:gd name="T9" fmla="*/ 3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0" y="30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31" y="56"/>
                    <a:pt x="56" y="31"/>
                    <a:pt x="56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17"/>
                    <a:pt x="17" y="30"/>
                    <a:pt x="0" y="3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42026" y="2254250"/>
              <a:ext cx="55563" cy="53975"/>
            </a:xfrm>
            <a:custGeom>
              <a:avLst/>
              <a:gdLst>
                <a:gd name="T0" fmla="*/ 26 w 57"/>
                <a:gd name="T1" fmla="*/ 0 h 56"/>
                <a:gd name="T2" fmla="*/ 0 w 57"/>
                <a:gd name="T3" fmla="*/ 0 h 56"/>
                <a:gd name="T4" fmla="*/ 57 w 57"/>
                <a:gd name="T5" fmla="*/ 56 h 56"/>
                <a:gd name="T6" fmla="*/ 57 w 57"/>
                <a:gd name="T7" fmla="*/ 30 h 56"/>
                <a:gd name="T8" fmla="*/ 26 w 57"/>
                <a:gd name="T9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56">
                  <a:moveTo>
                    <a:pt x="2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26" y="56"/>
                    <a:pt x="57" y="56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40" y="30"/>
                    <a:pt x="26" y="17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64276" y="2032000"/>
              <a:ext cx="53975" cy="53975"/>
            </a:xfrm>
            <a:custGeom>
              <a:avLst/>
              <a:gdLst>
                <a:gd name="T0" fmla="*/ 31 w 56"/>
                <a:gd name="T1" fmla="*/ 56 h 56"/>
                <a:gd name="T2" fmla="*/ 56 w 56"/>
                <a:gd name="T3" fmla="*/ 56 h 56"/>
                <a:gd name="T4" fmla="*/ 0 w 56"/>
                <a:gd name="T5" fmla="*/ 0 h 56"/>
                <a:gd name="T6" fmla="*/ 0 w 56"/>
                <a:gd name="T7" fmla="*/ 26 h 56"/>
                <a:gd name="T8" fmla="*/ 31 w 56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31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56" y="25"/>
                    <a:pt x="31" y="0"/>
                    <a:pt x="0" y="0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7" y="26"/>
                    <a:pt x="31" y="39"/>
                    <a:pt x="31" y="5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145213" y="2032000"/>
              <a:ext cx="69850" cy="25400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16638" y="2097088"/>
              <a:ext cx="128588" cy="147637"/>
            </a:xfrm>
            <a:custGeom>
              <a:avLst/>
              <a:gdLst>
                <a:gd name="T0" fmla="*/ 127 w 135"/>
                <a:gd name="T1" fmla="*/ 74 h 155"/>
                <a:gd name="T2" fmla="*/ 97 w 135"/>
                <a:gd name="T3" fmla="*/ 74 h 155"/>
                <a:gd name="T4" fmla="*/ 86 w 135"/>
                <a:gd name="T5" fmla="*/ 74 h 155"/>
                <a:gd name="T6" fmla="*/ 86 w 135"/>
                <a:gd name="T7" fmla="*/ 12 h 155"/>
                <a:gd name="T8" fmla="*/ 74 w 135"/>
                <a:gd name="T9" fmla="*/ 0 h 155"/>
                <a:gd name="T10" fmla="*/ 61 w 135"/>
                <a:gd name="T11" fmla="*/ 0 h 155"/>
                <a:gd name="T12" fmla="*/ 49 w 135"/>
                <a:gd name="T13" fmla="*/ 12 h 155"/>
                <a:gd name="T14" fmla="*/ 49 w 135"/>
                <a:gd name="T15" fmla="*/ 74 h 155"/>
                <a:gd name="T16" fmla="*/ 38 w 135"/>
                <a:gd name="T17" fmla="*/ 74 h 155"/>
                <a:gd name="T18" fmla="*/ 8 w 135"/>
                <a:gd name="T19" fmla="*/ 74 h 155"/>
                <a:gd name="T20" fmla="*/ 4 w 135"/>
                <a:gd name="T21" fmla="*/ 83 h 155"/>
                <a:gd name="T22" fmla="*/ 60 w 135"/>
                <a:gd name="T23" fmla="*/ 150 h 155"/>
                <a:gd name="T24" fmla="*/ 75 w 135"/>
                <a:gd name="T25" fmla="*/ 150 h 155"/>
                <a:gd name="T26" fmla="*/ 131 w 135"/>
                <a:gd name="T27" fmla="*/ 83 h 155"/>
                <a:gd name="T28" fmla="*/ 127 w 135"/>
                <a:gd name="T29" fmla="*/ 7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5" h="155">
                  <a:moveTo>
                    <a:pt x="127" y="74"/>
                  </a:moveTo>
                  <a:cubicBezTo>
                    <a:pt x="97" y="74"/>
                    <a:pt x="97" y="74"/>
                    <a:pt x="97" y="74"/>
                  </a:cubicBezTo>
                  <a:cubicBezTo>
                    <a:pt x="94" y="74"/>
                    <a:pt x="90" y="74"/>
                    <a:pt x="86" y="74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5"/>
                    <a:pt x="81" y="0"/>
                    <a:pt x="7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54" y="0"/>
                    <a:pt x="49" y="5"/>
                    <a:pt x="49" y="12"/>
                  </a:cubicBezTo>
                  <a:cubicBezTo>
                    <a:pt x="49" y="74"/>
                    <a:pt x="49" y="74"/>
                    <a:pt x="49" y="74"/>
                  </a:cubicBezTo>
                  <a:cubicBezTo>
                    <a:pt x="45" y="74"/>
                    <a:pt x="41" y="74"/>
                    <a:pt x="38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2" y="74"/>
                    <a:pt x="0" y="78"/>
                    <a:pt x="4" y="83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4" y="155"/>
                    <a:pt x="71" y="155"/>
                    <a:pt x="75" y="150"/>
                  </a:cubicBezTo>
                  <a:cubicBezTo>
                    <a:pt x="131" y="83"/>
                    <a:pt x="131" y="83"/>
                    <a:pt x="131" y="83"/>
                  </a:cubicBezTo>
                  <a:cubicBezTo>
                    <a:pt x="135" y="78"/>
                    <a:pt x="133" y="74"/>
                    <a:pt x="127" y="7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2" name="Group 101出自【趣你的PPT】(微信:qunideppt)：最优质的PPT资源库"/>
          <p:cNvGrpSpPr/>
          <p:nvPr/>
        </p:nvGrpSpPr>
        <p:grpSpPr>
          <a:xfrm>
            <a:off x="7335838" y="2355850"/>
            <a:ext cx="276225" cy="276225"/>
            <a:chOff x="6592888" y="2032000"/>
            <a:chExt cx="276225" cy="276225"/>
          </a:xfrm>
          <a:solidFill>
            <a:schemeClr val="bg1"/>
          </a:solidFill>
        </p:grpSpPr>
        <p:sp>
          <p:nvSpPr>
            <p:cNvPr id="10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843713" y="2136775"/>
              <a:ext cx="25400" cy="68262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592888" y="2136775"/>
              <a:ext cx="25400" cy="68262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92888" y="2032000"/>
              <a:ext cx="53975" cy="53975"/>
            </a:xfrm>
            <a:custGeom>
              <a:avLst/>
              <a:gdLst>
                <a:gd name="T0" fmla="*/ 0 w 56"/>
                <a:gd name="T1" fmla="*/ 56 h 56"/>
                <a:gd name="T2" fmla="*/ 25 w 56"/>
                <a:gd name="T3" fmla="*/ 56 h 56"/>
                <a:gd name="T4" fmla="*/ 56 w 56"/>
                <a:gd name="T5" fmla="*/ 26 h 56"/>
                <a:gd name="T6" fmla="*/ 56 w 56"/>
                <a:gd name="T7" fmla="*/ 0 h 56"/>
                <a:gd name="T8" fmla="*/ 0 w 56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0" y="56"/>
                  </a:moveTo>
                  <a:cubicBezTo>
                    <a:pt x="25" y="56"/>
                    <a:pt x="25" y="56"/>
                    <a:pt x="25" y="56"/>
                  </a:cubicBezTo>
                  <a:cubicBezTo>
                    <a:pt x="26" y="39"/>
                    <a:pt x="39" y="26"/>
                    <a:pt x="56" y="26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697663" y="2284413"/>
              <a:ext cx="68263" cy="23812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15138" y="2254250"/>
              <a:ext cx="53975" cy="53975"/>
            </a:xfrm>
            <a:custGeom>
              <a:avLst/>
              <a:gdLst>
                <a:gd name="T0" fmla="*/ 0 w 56"/>
                <a:gd name="T1" fmla="*/ 30 h 56"/>
                <a:gd name="T2" fmla="*/ 0 w 56"/>
                <a:gd name="T3" fmla="*/ 56 h 56"/>
                <a:gd name="T4" fmla="*/ 56 w 56"/>
                <a:gd name="T5" fmla="*/ 0 h 56"/>
                <a:gd name="T6" fmla="*/ 30 w 56"/>
                <a:gd name="T7" fmla="*/ 0 h 56"/>
                <a:gd name="T8" fmla="*/ 0 w 56"/>
                <a:gd name="T9" fmla="*/ 3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0" y="30"/>
                  </a:moveTo>
                  <a:cubicBezTo>
                    <a:pt x="0" y="56"/>
                    <a:pt x="0" y="56"/>
                    <a:pt x="0" y="56"/>
                  </a:cubicBezTo>
                  <a:cubicBezTo>
                    <a:pt x="31" y="56"/>
                    <a:pt x="56" y="31"/>
                    <a:pt x="56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17"/>
                    <a:pt x="17" y="30"/>
                    <a:pt x="0" y="3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92888" y="2254250"/>
              <a:ext cx="53975" cy="53975"/>
            </a:xfrm>
            <a:custGeom>
              <a:avLst/>
              <a:gdLst>
                <a:gd name="T0" fmla="*/ 25 w 56"/>
                <a:gd name="T1" fmla="*/ 0 h 56"/>
                <a:gd name="T2" fmla="*/ 0 w 56"/>
                <a:gd name="T3" fmla="*/ 0 h 56"/>
                <a:gd name="T4" fmla="*/ 56 w 56"/>
                <a:gd name="T5" fmla="*/ 56 h 56"/>
                <a:gd name="T6" fmla="*/ 56 w 56"/>
                <a:gd name="T7" fmla="*/ 30 h 56"/>
                <a:gd name="T8" fmla="*/ 25 w 56"/>
                <a:gd name="T9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2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25" y="56"/>
                    <a:pt x="56" y="56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39" y="30"/>
                    <a:pt x="26" y="17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15138" y="2032000"/>
              <a:ext cx="53975" cy="53975"/>
            </a:xfrm>
            <a:custGeom>
              <a:avLst/>
              <a:gdLst>
                <a:gd name="T0" fmla="*/ 30 w 56"/>
                <a:gd name="T1" fmla="*/ 56 h 56"/>
                <a:gd name="T2" fmla="*/ 56 w 56"/>
                <a:gd name="T3" fmla="*/ 56 h 56"/>
                <a:gd name="T4" fmla="*/ 0 w 56"/>
                <a:gd name="T5" fmla="*/ 0 h 56"/>
                <a:gd name="T6" fmla="*/ 0 w 56"/>
                <a:gd name="T7" fmla="*/ 26 h 56"/>
                <a:gd name="T8" fmla="*/ 30 w 56"/>
                <a:gd name="T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56">
                  <a:moveTo>
                    <a:pt x="30" y="56"/>
                  </a:moveTo>
                  <a:cubicBezTo>
                    <a:pt x="56" y="56"/>
                    <a:pt x="56" y="56"/>
                    <a:pt x="56" y="56"/>
                  </a:cubicBezTo>
                  <a:cubicBezTo>
                    <a:pt x="56" y="25"/>
                    <a:pt x="31" y="0"/>
                    <a:pt x="0" y="0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7" y="26"/>
                    <a:pt x="30" y="39"/>
                    <a:pt x="30" y="5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697663" y="2032000"/>
              <a:ext cx="68263" cy="25400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65913" y="2095500"/>
              <a:ext cx="130175" cy="149225"/>
            </a:xfrm>
            <a:custGeom>
              <a:avLst/>
              <a:gdLst>
                <a:gd name="T0" fmla="*/ 75 w 136"/>
                <a:gd name="T1" fmla="*/ 5 h 155"/>
                <a:gd name="T2" fmla="*/ 61 w 136"/>
                <a:gd name="T3" fmla="*/ 5 h 155"/>
                <a:gd name="T4" fmla="*/ 5 w 136"/>
                <a:gd name="T5" fmla="*/ 72 h 155"/>
                <a:gd name="T6" fmla="*/ 9 w 136"/>
                <a:gd name="T7" fmla="*/ 81 h 155"/>
                <a:gd name="T8" fmla="*/ 38 w 136"/>
                <a:gd name="T9" fmla="*/ 81 h 155"/>
                <a:gd name="T10" fmla="*/ 50 w 136"/>
                <a:gd name="T11" fmla="*/ 81 h 155"/>
                <a:gd name="T12" fmla="*/ 50 w 136"/>
                <a:gd name="T13" fmla="*/ 143 h 155"/>
                <a:gd name="T14" fmla="*/ 61 w 136"/>
                <a:gd name="T15" fmla="*/ 155 h 155"/>
                <a:gd name="T16" fmla="*/ 75 w 136"/>
                <a:gd name="T17" fmla="*/ 155 h 155"/>
                <a:gd name="T18" fmla="*/ 86 w 136"/>
                <a:gd name="T19" fmla="*/ 143 h 155"/>
                <a:gd name="T20" fmla="*/ 86 w 136"/>
                <a:gd name="T21" fmla="*/ 81 h 155"/>
                <a:gd name="T22" fmla="*/ 98 w 136"/>
                <a:gd name="T23" fmla="*/ 81 h 155"/>
                <a:gd name="T24" fmla="*/ 127 w 136"/>
                <a:gd name="T25" fmla="*/ 81 h 155"/>
                <a:gd name="T26" fmla="*/ 132 w 136"/>
                <a:gd name="T27" fmla="*/ 72 h 155"/>
                <a:gd name="T28" fmla="*/ 75 w 136"/>
                <a:gd name="T29" fmla="*/ 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6" h="155">
                  <a:moveTo>
                    <a:pt x="75" y="5"/>
                  </a:moveTo>
                  <a:cubicBezTo>
                    <a:pt x="71" y="0"/>
                    <a:pt x="65" y="0"/>
                    <a:pt x="61" y="5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0" y="77"/>
                    <a:pt x="2" y="81"/>
                    <a:pt x="9" y="81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1" y="81"/>
                    <a:pt x="46" y="81"/>
                    <a:pt x="50" y="81"/>
                  </a:cubicBezTo>
                  <a:cubicBezTo>
                    <a:pt x="50" y="143"/>
                    <a:pt x="50" y="143"/>
                    <a:pt x="50" y="143"/>
                  </a:cubicBezTo>
                  <a:cubicBezTo>
                    <a:pt x="50" y="150"/>
                    <a:pt x="55" y="155"/>
                    <a:pt x="61" y="155"/>
                  </a:cubicBezTo>
                  <a:cubicBezTo>
                    <a:pt x="75" y="155"/>
                    <a:pt x="75" y="155"/>
                    <a:pt x="75" y="155"/>
                  </a:cubicBezTo>
                  <a:cubicBezTo>
                    <a:pt x="81" y="155"/>
                    <a:pt x="86" y="150"/>
                    <a:pt x="86" y="143"/>
                  </a:cubicBezTo>
                  <a:cubicBezTo>
                    <a:pt x="86" y="81"/>
                    <a:pt x="86" y="81"/>
                    <a:pt x="86" y="81"/>
                  </a:cubicBezTo>
                  <a:cubicBezTo>
                    <a:pt x="91" y="81"/>
                    <a:pt x="95" y="81"/>
                    <a:pt x="98" y="81"/>
                  </a:cubicBezTo>
                  <a:cubicBezTo>
                    <a:pt x="127" y="81"/>
                    <a:pt x="127" y="81"/>
                    <a:pt x="127" y="81"/>
                  </a:cubicBezTo>
                  <a:cubicBezTo>
                    <a:pt x="134" y="81"/>
                    <a:pt x="136" y="77"/>
                    <a:pt x="132" y="72"/>
                  </a:cubicBezTo>
                  <a:lnTo>
                    <a:pt x="75" y="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12" name="出自【趣你的PPT】(微信:qunideppt)：最优质的PPT资源库"/>
          <p:cNvSpPr>
            <a:spLocks/>
          </p:cNvSpPr>
          <p:nvPr/>
        </p:nvSpPr>
        <p:spPr bwMode="auto">
          <a:xfrm>
            <a:off x="7893051" y="4618038"/>
            <a:ext cx="268288" cy="165100"/>
          </a:xfrm>
          <a:custGeom>
            <a:avLst/>
            <a:gdLst>
              <a:gd name="T0" fmla="*/ 280 w 280"/>
              <a:gd name="T1" fmla="*/ 49 h 172"/>
              <a:gd name="T2" fmla="*/ 280 w 280"/>
              <a:gd name="T3" fmla="*/ 15 h 172"/>
              <a:gd name="T4" fmla="*/ 246 w 280"/>
              <a:gd name="T5" fmla="*/ 15 h 172"/>
              <a:gd name="T6" fmla="*/ 246 w 280"/>
              <a:gd name="T7" fmla="*/ 25 h 172"/>
              <a:gd name="T8" fmla="*/ 172 w 280"/>
              <a:gd name="T9" fmla="*/ 25 h 172"/>
              <a:gd name="T10" fmla="*/ 172 w 280"/>
              <a:gd name="T11" fmla="*/ 0 h 172"/>
              <a:gd name="T12" fmla="*/ 108 w 280"/>
              <a:gd name="T13" fmla="*/ 0 h 172"/>
              <a:gd name="T14" fmla="*/ 108 w 280"/>
              <a:gd name="T15" fmla="*/ 25 h 172"/>
              <a:gd name="T16" fmla="*/ 34 w 280"/>
              <a:gd name="T17" fmla="*/ 25 h 172"/>
              <a:gd name="T18" fmla="*/ 34 w 280"/>
              <a:gd name="T19" fmla="*/ 15 h 172"/>
              <a:gd name="T20" fmla="*/ 0 w 280"/>
              <a:gd name="T21" fmla="*/ 15 h 172"/>
              <a:gd name="T22" fmla="*/ 0 w 280"/>
              <a:gd name="T23" fmla="*/ 49 h 172"/>
              <a:gd name="T24" fmla="*/ 34 w 280"/>
              <a:gd name="T25" fmla="*/ 49 h 172"/>
              <a:gd name="T26" fmla="*/ 34 w 280"/>
              <a:gd name="T27" fmla="*/ 39 h 172"/>
              <a:gd name="T28" fmla="*/ 81 w 280"/>
              <a:gd name="T29" fmla="*/ 39 h 172"/>
              <a:gd name="T30" fmla="*/ 25 w 280"/>
              <a:gd name="T31" fmla="*/ 138 h 172"/>
              <a:gd name="T32" fmla="*/ 14 w 280"/>
              <a:gd name="T33" fmla="*/ 138 h 172"/>
              <a:gd name="T34" fmla="*/ 14 w 280"/>
              <a:gd name="T35" fmla="*/ 172 h 172"/>
              <a:gd name="T36" fmla="*/ 48 w 280"/>
              <a:gd name="T37" fmla="*/ 172 h 172"/>
              <a:gd name="T38" fmla="*/ 48 w 280"/>
              <a:gd name="T39" fmla="*/ 138 h 172"/>
              <a:gd name="T40" fmla="*/ 39 w 280"/>
              <a:gd name="T41" fmla="*/ 138 h 172"/>
              <a:gd name="T42" fmla="*/ 108 w 280"/>
              <a:gd name="T43" fmla="*/ 44 h 172"/>
              <a:gd name="T44" fmla="*/ 108 w 280"/>
              <a:gd name="T45" fmla="*/ 64 h 172"/>
              <a:gd name="T46" fmla="*/ 172 w 280"/>
              <a:gd name="T47" fmla="*/ 64 h 172"/>
              <a:gd name="T48" fmla="*/ 172 w 280"/>
              <a:gd name="T49" fmla="*/ 43 h 172"/>
              <a:gd name="T50" fmla="*/ 241 w 280"/>
              <a:gd name="T51" fmla="*/ 138 h 172"/>
              <a:gd name="T52" fmla="*/ 232 w 280"/>
              <a:gd name="T53" fmla="*/ 138 h 172"/>
              <a:gd name="T54" fmla="*/ 232 w 280"/>
              <a:gd name="T55" fmla="*/ 172 h 172"/>
              <a:gd name="T56" fmla="*/ 266 w 280"/>
              <a:gd name="T57" fmla="*/ 172 h 172"/>
              <a:gd name="T58" fmla="*/ 266 w 280"/>
              <a:gd name="T59" fmla="*/ 138 h 172"/>
              <a:gd name="T60" fmla="*/ 256 w 280"/>
              <a:gd name="T61" fmla="*/ 138 h 172"/>
              <a:gd name="T62" fmla="*/ 200 w 280"/>
              <a:gd name="T63" fmla="*/ 39 h 172"/>
              <a:gd name="T64" fmla="*/ 246 w 280"/>
              <a:gd name="T65" fmla="*/ 39 h 172"/>
              <a:gd name="T66" fmla="*/ 246 w 280"/>
              <a:gd name="T67" fmla="*/ 49 h 172"/>
              <a:gd name="T68" fmla="*/ 280 w 280"/>
              <a:gd name="T69" fmla="*/ 49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80" h="172">
                <a:moveTo>
                  <a:pt x="280" y="49"/>
                </a:moveTo>
                <a:cubicBezTo>
                  <a:pt x="280" y="15"/>
                  <a:pt x="280" y="15"/>
                  <a:pt x="280" y="15"/>
                </a:cubicBezTo>
                <a:cubicBezTo>
                  <a:pt x="246" y="15"/>
                  <a:pt x="246" y="15"/>
                  <a:pt x="246" y="15"/>
                </a:cubicBezTo>
                <a:cubicBezTo>
                  <a:pt x="246" y="25"/>
                  <a:pt x="246" y="25"/>
                  <a:pt x="246" y="25"/>
                </a:cubicBezTo>
                <a:cubicBezTo>
                  <a:pt x="172" y="25"/>
                  <a:pt x="172" y="25"/>
                  <a:pt x="172" y="25"/>
                </a:cubicBezTo>
                <a:cubicBezTo>
                  <a:pt x="172" y="0"/>
                  <a:pt x="172" y="0"/>
                  <a:pt x="172" y="0"/>
                </a:cubicBezTo>
                <a:cubicBezTo>
                  <a:pt x="108" y="0"/>
                  <a:pt x="108" y="0"/>
                  <a:pt x="108" y="0"/>
                </a:cubicBezTo>
                <a:cubicBezTo>
                  <a:pt x="108" y="25"/>
                  <a:pt x="108" y="25"/>
                  <a:pt x="108" y="25"/>
                </a:cubicBezTo>
                <a:cubicBezTo>
                  <a:pt x="34" y="25"/>
                  <a:pt x="34" y="25"/>
                  <a:pt x="34" y="25"/>
                </a:cubicBezTo>
                <a:cubicBezTo>
                  <a:pt x="34" y="15"/>
                  <a:pt x="34" y="15"/>
                  <a:pt x="34" y="15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49"/>
                  <a:pt x="0" y="49"/>
                  <a:pt x="0" y="49"/>
                </a:cubicBezTo>
                <a:cubicBezTo>
                  <a:pt x="34" y="49"/>
                  <a:pt x="34" y="49"/>
                  <a:pt x="34" y="49"/>
                </a:cubicBezTo>
                <a:cubicBezTo>
                  <a:pt x="34" y="39"/>
                  <a:pt x="34" y="39"/>
                  <a:pt x="34" y="39"/>
                </a:cubicBezTo>
                <a:cubicBezTo>
                  <a:pt x="81" y="39"/>
                  <a:pt x="81" y="39"/>
                  <a:pt x="81" y="39"/>
                </a:cubicBezTo>
                <a:cubicBezTo>
                  <a:pt x="42" y="61"/>
                  <a:pt x="28" y="105"/>
                  <a:pt x="25" y="138"/>
                </a:cubicBezTo>
                <a:cubicBezTo>
                  <a:pt x="14" y="138"/>
                  <a:pt x="14" y="138"/>
                  <a:pt x="14" y="138"/>
                </a:cubicBezTo>
                <a:cubicBezTo>
                  <a:pt x="14" y="172"/>
                  <a:pt x="14" y="172"/>
                  <a:pt x="14" y="172"/>
                </a:cubicBezTo>
                <a:cubicBezTo>
                  <a:pt x="48" y="172"/>
                  <a:pt x="48" y="172"/>
                  <a:pt x="48" y="172"/>
                </a:cubicBezTo>
                <a:cubicBezTo>
                  <a:pt x="48" y="138"/>
                  <a:pt x="48" y="138"/>
                  <a:pt x="48" y="138"/>
                </a:cubicBezTo>
                <a:cubicBezTo>
                  <a:pt x="39" y="138"/>
                  <a:pt x="39" y="138"/>
                  <a:pt x="39" y="138"/>
                </a:cubicBezTo>
                <a:cubicBezTo>
                  <a:pt x="42" y="103"/>
                  <a:pt x="60" y="58"/>
                  <a:pt x="108" y="44"/>
                </a:cubicBezTo>
                <a:cubicBezTo>
                  <a:pt x="108" y="64"/>
                  <a:pt x="108" y="64"/>
                  <a:pt x="108" y="64"/>
                </a:cubicBezTo>
                <a:cubicBezTo>
                  <a:pt x="172" y="64"/>
                  <a:pt x="172" y="64"/>
                  <a:pt x="172" y="64"/>
                </a:cubicBezTo>
                <a:cubicBezTo>
                  <a:pt x="172" y="43"/>
                  <a:pt x="172" y="43"/>
                  <a:pt x="172" y="43"/>
                </a:cubicBezTo>
                <a:cubicBezTo>
                  <a:pt x="220" y="58"/>
                  <a:pt x="238" y="103"/>
                  <a:pt x="241" y="138"/>
                </a:cubicBezTo>
                <a:cubicBezTo>
                  <a:pt x="232" y="138"/>
                  <a:pt x="232" y="138"/>
                  <a:pt x="232" y="138"/>
                </a:cubicBezTo>
                <a:cubicBezTo>
                  <a:pt x="232" y="172"/>
                  <a:pt x="232" y="172"/>
                  <a:pt x="232" y="172"/>
                </a:cubicBezTo>
                <a:cubicBezTo>
                  <a:pt x="266" y="172"/>
                  <a:pt x="266" y="172"/>
                  <a:pt x="266" y="172"/>
                </a:cubicBezTo>
                <a:cubicBezTo>
                  <a:pt x="266" y="138"/>
                  <a:pt x="266" y="138"/>
                  <a:pt x="266" y="138"/>
                </a:cubicBezTo>
                <a:cubicBezTo>
                  <a:pt x="256" y="138"/>
                  <a:pt x="256" y="138"/>
                  <a:pt x="256" y="138"/>
                </a:cubicBezTo>
                <a:cubicBezTo>
                  <a:pt x="253" y="105"/>
                  <a:pt x="238" y="61"/>
                  <a:pt x="200" y="39"/>
                </a:cubicBezTo>
                <a:cubicBezTo>
                  <a:pt x="246" y="39"/>
                  <a:pt x="246" y="39"/>
                  <a:pt x="246" y="39"/>
                </a:cubicBezTo>
                <a:cubicBezTo>
                  <a:pt x="246" y="49"/>
                  <a:pt x="246" y="49"/>
                  <a:pt x="246" y="49"/>
                </a:cubicBezTo>
                <a:lnTo>
                  <a:pt x="280" y="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13" name="Group 112出自【趣你的PPT】(微信:qunideppt)：最优质的PPT资源库"/>
          <p:cNvGrpSpPr/>
          <p:nvPr/>
        </p:nvGrpSpPr>
        <p:grpSpPr>
          <a:xfrm>
            <a:off x="8448676" y="4562475"/>
            <a:ext cx="257175" cy="276225"/>
            <a:chOff x="7705726" y="4238625"/>
            <a:chExt cx="257175" cy="276225"/>
          </a:xfrm>
          <a:solidFill>
            <a:schemeClr val="bg1"/>
          </a:solidFill>
        </p:grpSpPr>
        <p:sp>
          <p:nvSpPr>
            <p:cNvPr id="11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705726" y="4238625"/>
              <a:ext cx="257175" cy="276225"/>
            </a:xfrm>
            <a:custGeom>
              <a:avLst/>
              <a:gdLst>
                <a:gd name="T0" fmla="*/ 217 w 270"/>
                <a:gd name="T1" fmla="*/ 54 h 288"/>
                <a:gd name="T2" fmla="*/ 135 w 270"/>
                <a:gd name="T3" fmla="*/ 0 h 288"/>
                <a:gd name="T4" fmla="*/ 53 w 270"/>
                <a:gd name="T5" fmla="*/ 54 h 288"/>
                <a:gd name="T6" fmla="*/ 10 w 270"/>
                <a:gd name="T7" fmla="*/ 72 h 288"/>
                <a:gd name="T8" fmla="*/ 10 w 270"/>
                <a:gd name="T9" fmla="*/ 216 h 288"/>
                <a:gd name="T10" fmla="*/ 85 w 270"/>
                <a:gd name="T11" fmla="*/ 230 h 288"/>
                <a:gd name="T12" fmla="*/ 185 w 270"/>
                <a:gd name="T13" fmla="*/ 230 h 288"/>
                <a:gd name="T14" fmla="*/ 260 w 270"/>
                <a:gd name="T15" fmla="*/ 216 h 288"/>
                <a:gd name="T16" fmla="*/ 260 w 270"/>
                <a:gd name="T17" fmla="*/ 72 h 288"/>
                <a:gd name="T18" fmla="*/ 24 w 270"/>
                <a:gd name="T19" fmla="*/ 208 h 288"/>
                <a:gd name="T20" fmla="*/ 47 w 270"/>
                <a:gd name="T21" fmla="*/ 155 h 288"/>
                <a:gd name="T22" fmla="*/ 81 w 270"/>
                <a:gd name="T23" fmla="*/ 215 h 288"/>
                <a:gd name="T24" fmla="*/ 73 w 270"/>
                <a:gd name="T25" fmla="*/ 157 h 288"/>
                <a:gd name="T26" fmla="*/ 73 w 270"/>
                <a:gd name="T27" fmla="*/ 131 h 288"/>
                <a:gd name="T28" fmla="*/ 73 w 270"/>
                <a:gd name="T29" fmla="*/ 157 h 288"/>
                <a:gd name="T30" fmla="*/ 47 w 270"/>
                <a:gd name="T31" fmla="*/ 133 h 288"/>
                <a:gd name="T32" fmla="*/ 24 w 270"/>
                <a:gd name="T33" fmla="*/ 80 h 288"/>
                <a:gd name="T34" fmla="*/ 81 w 270"/>
                <a:gd name="T35" fmla="*/ 74 h 288"/>
                <a:gd name="T36" fmla="*/ 177 w 270"/>
                <a:gd name="T37" fmla="*/ 97 h 288"/>
                <a:gd name="T38" fmla="*/ 154 w 270"/>
                <a:gd name="T39" fmla="*/ 84 h 288"/>
                <a:gd name="T40" fmla="*/ 177 w 270"/>
                <a:gd name="T41" fmla="*/ 97 h 288"/>
                <a:gd name="T42" fmla="*/ 169 w 270"/>
                <a:gd name="T43" fmla="*/ 62 h 288"/>
                <a:gd name="T44" fmla="*/ 101 w 270"/>
                <a:gd name="T45" fmla="*/ 62 h 288"/>
                <a:gd name="T46" fmla="*/ 97 w 270"/>
                <a:gd name="T47" fmla="*/ 77 h 288"/>
                <a:gd name="T48" fmla="*/ 104 w 270"/>
                <a:gd name="T49" fmla="*/ 90 h 288"/>
                <a:gd name="T50" fmla="*/ 97 w 270"/>
                <a:gd name="T51" fmla="*/ 77 h 288"/>
                <a:gd name="T52" fmla="*/ 104 w 270"/>
                <a:gd name="T53" fmla="*/ 198 h 288"/>
                <a:gd name="T54" fmla="*/ 97 w 270"/>
                <a:gd name="T55" fmla="*/ 211 h 288"/>
                <a:gd name="T56" fmla="*/ 135 w 270"/>
                <a:gd name="T57" fmla="*/ 272 h 288"/>
                <a:gd name="T58" fmla="*/ 135 w 270"/>
                <a:gd name="T59" fmla="*/ 213 h 288"/>
                <a:gd name="T60" fmla="*/ 135 w 270"/>
                <a:gd name="T61" fmla="*/ 272 h 288"/>
                <a:gd name="T62" fmla="*/ 154 w 270"/>
                <a:gd name="T63" fmla="*/ 204 h 288"/>
                <a:gd name="T64" fmla="*/ 177 w 270"/>
                <a:gd name="T65" fmla="*/ 191 h 288"/>
                <a:gd name="T66" fmla="*/ 180 w 270"/>
                <a:gd name="T67" fmla="*/ 170 h 288"/>
                <a:gd name="T68" fmla="*/ 135 w 270"/>
                <a:gd name="T69" fmla="*/ 196 h 288"/>
                <a:gd name="T70" fmla="*/ 90 w 270"/>
                <a:gd name="T71" fmla="*/ 170 h 288"/>
                <a:gd name="T72" fmla="*/ 90 w 270"/>
                <a:gd name="T73" fmla="*/ 118 h 288"/>
                <a:gd name="T74" fmla="*/ 135 w 270"/>
                <a:gd name="T75" fmla="*/ 92 h 288"/>
                <a:gd name="T76" fmla="*/ 180 w 270"/>
                <a:gd name="T77" fmla="*/ 118 h 288"/>
                <a:gd name="T78" fmla="*/ 180 w 270"/>
                <a:gd name="T79" fmla="*/ 170 h 288"/>
                <a:gd name="T80" fmla="*/ 246 w 270"/>
                <a:gd name="T81" fmla="*/ 80 h 288"/>
                <a:gd name="T82" fmla="*/ 223 w 270"/>
                <a:gd name="T83" fmla="*/ 133 h 288"/>
                <a:gd name="T84" fmla="*/ 189 w 270"/>
                <a:gd name="T85" fmla="*/ 74 h 288"/>
                <a:gd name="T86" fmla="*/ 197 w 270"/>
                <a:gd name="T87" fmla="*/ 131 h 288"/>
                <a:gd name="T88" fmla="*/ 197 w 270"/>
                <a:gd name="T89" fmla="*/ 157 h 288"/>
                <a:gd name="T90" fmla="*/ 197 w 270"/>
                <a:gd name="T91" fmla="*/ 131 h 288"/>
                <a:gd name="T92" fmla="*/ 217 w 270"/>
                <a:gd name="T93" fmla="*/ 218 h 288"/>
                <a:gd name="T94" fmla="*/ 195 w 270"/>
                <a:gd name="T95" fmla="*/ 179 h 288"/>
                <a:gd name="T96" fmla="*/ 232 w 270"/>
                <a:gd name="T97" fmla="*/ 167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70" h="288">
                  <a:moveTo>
                    <a:pt x="260" y="72"/>
                  </a:moveTo>
                  <a:cubicBezTo>
                    <a:pt x="253" y="60"/>
                    <a:pt x="237" y="54"/>
                    <a:pt x="217" y="54"/>
                  </a:cubicBezTo>
                  <a:cubicBezTo>
                    <a:pt x="207" y="54"/>
                    <a:pt x="196" y="56"/>
                    <a:pt x="185" y="58"/>
                  </a:cubicBezTo>
                  <a:cubicBezTo>
                    <a:pt x="173" y="23"/>
                    <a:pt x="155" y="0"/>
                    <a:pt x="135" y="0"/>
                  </a:cubicBezTo>
                  <a:cubicBezTo>
                    <a:pt x="115" y="0"/>
                    <a:pt x="97" y="23"/>
                    <a:pt x="85" y="58"/>
                  </a:cubicBezTo>
                  <a:cubicBezTo>
                    <a:pt x="74" y="56"/>
                    <a:pt x="63" y="54"/>
                    <a:pt x="53" y="54"/>
                  </a:cubicBezTo>
                  <a:cubicBezTo>
                    <a:pt x="43" y="54"/>
                    <a:pt x="34" y="56"/>
                    <a:pt x="27" y="59"/>
                  </a:cubicBezTo>
                  <a:cubicBezTo>
                    <a:pt x="19" y="62"/>
                    <a:pt x="14" y="66"/>
                    <a:pt x="10" y="72"/>
                  </a:cubicBezTo>
                  <a:cubicBezTo>
                    <a:pt x="0" y="90"/>
                    <a:pt x="11" y="117"/>
                    <a:pt x="36" y="144"/>
                  </a:cubicBezTo>
                  <a:cubicBezTo>
                    <a:pt x="11" y="171"/>
                    <a:pt x="0" y="198"/>
                    <a:pt x="10" y="216"/>
                  </a:cubicBezTo>
                  <a:cubicBezTo>
                    <a:pt x="17" y="228"/>
                    <a:pt x="33" y="234"/>
                    <a:pt x="53" y="234"/>
                  </a:cubicBezTo>
                  <a:cubicBezTo>
                    <a:pt x="63" y="234"/>
                    <a:pt x="74" y="233"/>
                    <a:pt x="85" y="230"/>
                  </a:cubicBezTo>
                  <a:cubicBezTo>
                    <a:pt x="97" y="265"/>
                    <a:pt x="115" y="288"/>
                    <a:pt x="135" y="288"/>
                  </a:cubicBezTo>
                  <a:cubicBezTo>
                    <a:pt x="155" y="288"/>
                    <a:pt x="173" y="265"/>
                    <a:pt x="185" y="230"/>
                  </a:cubicBezTo>
                  <a:cubicBezTo>
                    <a:pt x="196" y="233"/>
                    <a:pt x="207" y="234"/>
                    <a:pt x="217" y="234"/>
                  </a:cubicBezTo>
                  <a:cubicBezTo>
                    <a:pt x="237" y="234"/>
                    <a:pt x="253" y="228"/>
                    <a:pt x="260" y="216"/>
                  </a:cubicBezTo>
                  <a:cubicBezTo>
                    <a:pt x="270" y="198"/>
                    <a:pt x="259" y="171"/>
                    <a:pt x="234" y="144"/>
                  </a:cubicBezTo>
                  <a:cubicBezTo>
                    <a:pt x="259" y="117"/>
                    <a:pt x="270" y="90"/>
                    <a:pt x="260" y="72"/>
                  </a:cubicBezTo>
                  <a:close/>
                  <a:moveTo>
                    <a:pt x="53" y="218"/>
                  </a:moveTo>
                  <a:cubicBezTo>
                    <a:pt x="38" y="218"/>
                    <a:pt x="28" y="214"/>
                    <a:pt x="24" y="208"/>
                  </a:cubicBezTo>
                  <a:cubicBezTo>
                    <a:pt x="20" y="200"/>
                    <a:pt x="25" y="184"/>
                    <a:pt x="38" y="167"/>
                  </a:cubicBezTo>
                  <a:cubicBezTo>
                    <a:pt x="41" y="163"/>
                    <a:pt x="44" y="159"/>
                    <a:pt x="47" y="155"/>
                  </a:cubicBezTo>
                  <a:cubicBezTo>
                    <a:pt x="55" y="163"/>
                    <a:pt x="65" y="171"/>
                    <a:pt x="75" y="179"/>
                  </a:cubicBezTo>
                  <a:cubicBezTo>
                    <a:pt x="76" y="191"/>
                    <a:pt x="78" y="203"/>
                    <a:pt x="81" y="215"/>
                  </a:cubicBezTo>
                  <a:cubicBezTo>
                    <a:pt x="71" y="217"/>
                    <a:pt x="62" y="218"/>
                    <a:pt x="53" y="218"/>
                  </a:cubicBezTo>
                  <a:close/>
                  <a:moveTo>
                    <a:pt x="73" y="157"/>
                  </a:moveTo>
                  <a:cubicBezTo>
                    <a:pt x="68" y="153"/>
                    <a:pt x="63" y="149"/>
                    <a:pt x="58" y="144"/>
                  </a:cubicBezTo>
                  <a:cubicBezTo>
                    <a:pt x="63" y="140"/>
                    <a:pt x="68" y="135"/>
                    <a:pt x="73" y="131"/>
                  </a:cubicBezTo>
                  <a:cubicBezTo>
                    <a:pt x="73" y="135"/>
                    <a:pt x="73" y="140"/>
                    <a:pt x="73" y="144"/>
                  </a:cubicBezTo>
                  <a:cubicBezTo>
                    <a:pt x="73" y="149"/>
                    <a:pt x="73" y="153"/>
                    <a:pt x="73" y="157"/>
                  </a:cubicBezTo>
                  <a:close/>
                  <a:moveTo>
                    <a:pt x="75" y="109"/>
                  </a:moveTo>
                  <a:cubicBezTo>
                    <a:pt x="65" y="117"/>
                    <a:pt x="55" y="125"/>
                    <a:pt x="47" y="133"/>
                  </a:cubicBezTo>
                  <a:cubicBezTo>
                    <a:pt x="44" y="129"/>
                    <a:pt x="41" y="125"/>
                    <a:pt x="38" y="121"/>
                  </a:cubicBezTo>
                  <a:cubicBezTo>
                    <a:pt x="25" y="104"/>
                    <a:pt x="20" y="88"/>
                    <a:pt x="24" y="80"/>
                  </a:cubicBezTo>
                  <a:cubicBezTo>
                    <a:pt x="28" y="74"/>
                    <a:pt x="38" y="70"/>
                    <a:pt x="53" y="70"/>
                  </a:cubicBezTo>
                  <a:cubicBezTo>
                    <a:pt x="62" y="70"/>
                    <a:pt x="71" y="71"/>
                    <a:pt x="81" y="74"/>
                  </a:cubicBezTo>
                  <a:cubicBezTo>
                    <a:pt x="78" y="85"/>
                    <a:pt x="76" y="97"/>
                    <a:pt x="75" y="109"/>
                  </a:cubicBezTo>
                  <a:close/>
                  <a:moveTo>
                    <a:pt x="177" y="97"/>
                  </a:moveTo>
                  <a:cubicBezTo>
                    <a:pt x="174" y="95"/>
                    <a:pt x="170" y="93"/>
                    <a:pt x="166" y="90"/>
                  </a:cubicBezTo>
                  <a:cubicBezTo>
                    <a:pt x="162" y="88"/>
                    <a:pt x="158" y="86"/>
                    <a:pt x="154" y="84"/>
                  </a:cubicBezTo>
                  <a:cubicBezTo>
                    <a:pt x="161" y="82"/>
                    <a:pt x="167" y="79"/>
                    <a:pt x="174" y="77"/>
                  </a:cubicBezTo>
                  <a:cubicBezTo>
                    <a:pt x="175" y="84"/>
                    <a:pt x="176" y="90"/>
                    <a:pt x="177" y="97"/>
                  </a:cubicBezTo>
                  <a:close/>
                  <a:moveTo>
                    <a:pt x="135" y="16"/>
                  </a:moveTo>
                  <a:cubicBezTo>
                    <a:pt x="146" y="16"/>
                    <a:pt x="160" y="33"/>
                    <a:pt x="169" y="62"/>
                  </a:cubicBezTo>
                  <a:cubicBezTo>
                    <a:pt x="158" y="65"/>
                    <a:pt x="147" y="70"/>
                    <a:pt x="135" y="75"/>
                  </a:cubicBezTo>
                  <a:cubicBezTo>
                    <a:pt x="123" y="69"/>
                    <a:pt x="112" y="65"/>
                    <a:pt x="101" y="62"/>
                  </a:cubicBezTo>
                  <a:cubicBezTo>
                    <a:pt x="111" y="33"/>
                    <a:pt x="124" y="16"/>
                    <a:pt x="135" y="16"/>
                  </a:cubicBezTo>
                  <a:close/>
                  <a:moveTo>
                    <a:pt x="97" y="77"/>
                  </a:moveTo>
                  <a:cubicBezTo>
                    <a:pt x="103" y="79"/>
                    <a:pt x="109" y="82"/>
                    <a:pt x="116" y="84"/>
                  </a:cubicBezTo>
                  <a:cubicBezTo>
                    <a:pt x="112" y="86"/>
                    <a:pt x="108" y="88"/>
                    <a:pt x="104" y="90"/>
                  </a:cubicBezTo>
                  <a:cubicBezTo>
                    <a:pt x="100" y="93"/>
                    <a:pt x="96" y="95"/>
                    <a:pt x="93" y="97"/>
                  </a:cubicBezTo>
                  <a:cubicBezTo>
                    <a:pt x="94" y="90"/>
                    <a:pt x="95" y="84"/>
                    <a:pt x="97" y="77"/>
                  </a:cubicBezTo>
                  <a:close/>
                  <a:moveTo>
                    <a:pt x="93" y="191"/>
                  </a:moveTo>
                  <a:cubicBezTo>
                    <a:pt x="96" y="193"/>
                    <a:pt x="100" y="195"/>
                    <a:pt x="104" y="198"/>
                  </a:cubicBezTo>
                  <a:cubicBezTo>
                    <a:pt x="108" y="200"/>
                    <a:pt x="112" y="202"/>
                    <a:pt x="116" y="204"/>
                  </a:cubicBezTo>
                  <a:cubicBezTo>
                    <a:pt x="109" y="207"/>
                    <a:pt x="103" y="209"/>
                    <a:pt x="97" y="211"/>
                  </a:cubicBezTo>
                  <a:cubicBezTo>
                    <a:pt x="95" y="204"/>
                    <a:pt x="94" y="198"/>
                    <a:pt x="93" y="191"/>
                  </a:cubicBezTo>
                  <a:close/>
                  <a:moveTo>
                    <a:pt x="135" y="272"/>
                  </a:moveTo>
                  <a:cubicBezTo>
                    <a:pt x="124" y="272"/>
                    <a:pt x="111" y="255"/>
                    <a:pt x="101" y="226"/>
                  </a:cubicBezTo>
                  <a:cubicBezTo>
                    <a:pt x="112" y="223"/>
                    <a:pt x="123" y="219"/>
                    <a:pt x="135" y="213"/>
                  </a:cubicBezTo>
                  <a:cubicBezTo>
                    <a:pt x="147" y="219"/>
                    <a:pt x="158" y="223"/>
                    <a:pt x="169" y="226"/>
                  </a:cubicBezTo>
                  <a:cubicBezTo>
                    <a:pt x="160" y="255"/>
                    <a:pt x="146" y="272"/>
                    <a:pt x="135" y="272"/>
                  </a:cubicBezTo>
                  <a:close/>
                  <a:moveTo>
                    <a:pt x="174" y="211"/>
                  </a:moveTo>
                  <a:cubicBezTo>
                    <a:pt x="167" y="209"/>
                    <a:pt x="161" y="207"/>
                    <a:pt x="154" y="204"/>
                  </a:cubicBezTo>
                  <a:cubicBezTo>
                    <a:pt x="158" y="202"/>
                    <a:pt x="162" y="200"/>
                    <a:pt x="166" y="198"/>
                  </a:cubicBezTo>
                  <a:cubicBezTo>
                    <a:pt x="170" y="195"/>
                    <a:pt x="174" y="193"/>
                    <a:pt x="177" y="191"/>
                  </a:cubicBezTo>
                  <a:cubicBezTo>
                    <a:pt x="176" y="198"/>
                    <a:pt x="175" y="204"/>
                    <a:pt x="174" y="211"/>
                  </a:cubicBezTo>
                  <a:close/>
                  <a:moveTo>
                    <a:pt x="180" y="170"/>
                  </a:moveTo>
                  <a:cubicBezTo>
                    <a:pt x="173" y="175"/>
                    <a:pt x="166" y="179"/>
                    <a:pt x="158" y="184"/>
                  </a:cubicBezTo>
                  <a:cubicBezTo>
                    <a:pt x="150" y="188"/>
                    <a:pt x="143" y="192"/>
                    <a:pt x="135" y="196"/>
                  </a:cubicBezTo>
                  <a:cubicBezTo>
                    <a:pt x="127" y="192"/>
                    <a:pt x="120" y="188"/>
                    <a:pt x="112" y="184"/>
                  </a:cubicBezTo>
                  <a:cubicBezTo>
                    <a:pt x="105" y="179"/>
                    <a:pt x="97" y="175"/>
                    <a:pt x="90" y="170"/>
                  </a:cubicBezTo>
                  <a:cubicBezTo>
                    <a:pt x="90" y="162"/>
                    <a:pt x="89" y="153"/>
                    <a:pt x="89" y="144"/>
                  </a:cubicBezTo>
                  <a:cubicBezTo>
                    <a:pt x="89" y="135"/>
                    <a:pt x="90" y="126"/>
                    <a:pt x="90" y="118"/>
                  </a:cubicBezTo>
                  <a:cubicBezTo>
                    <a:pt x="97" y="113"/>
                    <a:pt x="105" y="109"/>
                    <a:pt x="112" y="104"/>
                  </a:cubicBezTo>
                  <a:cubicBezTo>
                    <a:pt x="120" y="100"/>
                    <a:pt x="127" y="96"/>
                    <a:pt x="135" y="92"/>
                  </a:cubicBezTo>
                  <a:cubicBezTo>
                    <a:pt x="143" y="96"/>
                    <a:pt x="150" y="100"/>
                    <a:pt x="158" y="104"/>
                  </a:cubicBezTo>
                  <a:cubicBezTo>
                    <a:pt x="166" y="109"/>
                    <a:pt x="173" y="113"/>
                    <a:pt x="180" y="118"/>
                  </a:cubicBezTo>
                  <a:cubicBezTo>
                    <a:pt x="181" y="126"/>
                    <a:pt x="181" y="135"/>
                    <a:pt x="181" y="144"/>
                  </a:cubicBezTo>
                  <a:cubicBezTo>
                    <a:pt x="181" y="153"/>
                    <a:pt x="181" y="162"/>
                    <a:pt x="180" y="170"/>
                  </a:cubicBezTo>
                  <a:close/>
                  <a:moveTo>
                    <a:pt x="217" y="70"/>
                  </a:moveTo>
                  <a:cubicBezTo>
                    <a:pt x="232" y="70"/>
                    <a:pt x="242" y="74"/>
                    <a:pt x="246" y="80"/>
                  </a:cubicBezTo>
                  <a:cubicBezTo>
                    <a:pt x="251" y="88"/>
                    <a:pt x="245" y="104"/>
                    <a:pt x="232" y="121"/>
                  </a:cubicBezTo>
                  <a:cubicBezTo>
                    <a:pt x="230" y="125"/>
                    <a:pt x="226" y="129"/>
                    <a:pt x="223" y="133"/>
                  </a:cubicBezTo>
                  <a:cubicBezTo>
                    <a:pt x="215" y="125"/>
                    <a:pt x="205" y="117"/>
                    <a:pt x="195" y="109"/>
                  </a:cubicBezTo>
                  <a:cubicBezTo>
                    <a:pt x="194" y="97"/>
                    <a:pt x="192" y="85"/>
                    <a:pt x="189" y="74"/>
                  </a:cubicBezTo>
                  <a:cubicBezTo>
                    <a:pt x="199" y="71"/>
                    <a:pt x="208" y="70"/>
                    <a:pt x="217" y="70"/>
                  </a:cubicBezTo>
                  <a:close/>
                  <a:moveTo>
                    <a:pt x="197" y="131"/>
                  </a:moveTo>
                  <a:cubicBezTo>
                    <a:pt x="202" y="135"/>
                    <a:pt x="207" y="140"/>
                    <a:pt x="212" y="144"/>
                  </a:cubicBezTo>
                  <a:cubicBezTo>
                    <a:pt x="207" y="149"/>
                    <a:pt x="202" y="153"/>
                    <a:pt x="197" y="157"/>
                  </a:cubicBezTo>
                  <a:cubicBezTo>
                    <a:pt x="197" y="153"/>
                    <a:pt x="197" y="149"/>
                    <a:pt x="197" y="144"/>
                  </a:cubicBezTo>
                  <a:cubicBezTo>
                    <a:pt x="197" y="140"/>
                    <a:pt x="197" y="135"/>
                    <a:pt x="197" y="131"/>
                  </a:cubicBezTo>
                  <a:close/>
                  <a:moveTo>
                    <a:pt x="246" y="208"/>
                  </a:moveTo>
                  <a:cubicBezTo>
                    <a:pt x="242" y="214"/>
                    <a:pt x="232" y="218"/>
                    <a:pt x="217" y="218"/>
                  </a:cubicBezTo>
                  <a:cubicBezTo>
                    <a:pt x="208" y="218"/>
                    <a:pt x="199" y="217"/>
                    <a:pt x="189" y="215"/>
                  </a:cubicBezTo>
                  <a:cubicBezTo>
                    <a:pt x="192" y="203"/>
                    <a:pt x="194" y="191"/>
                    <a:pt x="195" y="179"/>
                  </a:cubicBezTo>
                  <a:cubicBezTo>
                    <a:pt x="205" y="171"/>
                    <a:pt x="215" y="163"/>
                    <a:pt x="223" y="155"/>
                  </a:cubicBezTo>
                  <a:cubicBezTo>
                    <a:pt x="226" y="159"/>
                    <a:pt x="230" y="163"/>
                    <a:pt x="232" y="167"/>
                  </a:cubicBezTo>
                  <a:cubicBezTo>
                    <a:pt x="245" y="184"/>
                    <a:pt x="251" y="200"/>
                    <a:pt x="246" y="20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754938" y="4291013"/>
              <a:ext cx="1588" cy="1587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912101" y="4291013"/>
              <a:ext cx="1588" cy="1587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813676" y="4356100"/>
              <a:ext cx="41275" cy="41275"/>
            </a:xfrm>
            <a:prstGeom prst="ellipse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18" name="出自【趣你的PPT】(微信:qunideppt)：最优质的PPT资源库"/>
          <p:cNvSpPr>
            <a:spLocks/>
          </p:cNvSpPr>
          <p:nvPr/>
        </p:nvSpPr>
        <p:spPr bwMode="auto">
          <a:xfrm>
            <a:off x="8991601" y="4621213"/>
            <a:ext cx="274638" cy="158750"/>
          </a:xfrm>
          <a:custGeom>
            <a:avLst/>
            <a:gdLst>
              <a:gd name="T0" fmla="*/ 263 w 287"/>
              <a:gd name="T1" fmla="*/ 55 h 166"/>
              <a:gd name="T2" fmla="*/ 255 w 287"/>
              <a:gd name="T3" fmla="*/ 55 h 166"/>
              <a:gd name="T4" fmla="*/ 238 w 287"/>
              <a:gd name="T5" fmla="*/ 59 h 166"/>
              <a:gd name="T6" fmla="*/ 238 w 287"/>
              <a:gd name="T7" fmla="*/ 17 h 166"/>
              <a:gd name="T8" fmla="*/ 220 w 287"/>
              <a:gd name="T9" fmla="*/ 0 h 166"/>
              <a:gd name="T10" fmla="*/ 166 w 287"/>
              <a:gd name="T11" fmla="*/ 0 h 166"/>
              <a:gd name="T12" fmla="*/ 171 w 287"/>
              <a:gd name="T13" fmla="*/ 21 h 166"/>
              <a:gd name="T14" fmla="*/ 171 w 287"/>
              <a:gd name="T15" fmla="*/ 29 h 166"/>
              <a:gd name="T16" fmla="*/ 147 w 287"/>
              <a:gd name="T17" fmla="*/ 53 h 166"/>
              <a:gd name="T18" fmla="*/ 139 w 287"/>
              <a:gd name="T19" fmla="*/ 53 h 166"/>
              <a:gd name="T20" fmla="*/ 115 w 287"/>
              <a:gd name="T21" fmla="*/ 29 h 166"/>
              <a:gd name="T22" fmla="*/ 115 w 287"/>
              <a:gd name="T23" fmla="*/ 21 h 166"/>
              <a:gd name="T24" fmla="*/ 120 w 287"/>
              <a:gd name="T25" fmla="*/ 0 h 166"/>
              <a:gd name="T26" fmla="*/ 66 w 287"/>
              <a:gd name="T27" fmla="*/ 0 h 166"/>
              <a:gd name="T28" fmla="*/ 48 w 287"/>
              <a:gd name="T29" fmla="*/ 17 h 166"/>
              <a:gd name="T30" fmla="*/ 48 w 287"/>
              <a:gd name="T31" fmla="*/ 59 h 166"/>
              <a:gd name="T32" fmla="*/ 31 w 287"/>
              <a:gd name="T33" fmla="*/ 55 h 166"/>
              <a:gd name="T34" fmla="*/ 23 w 287"/>
              <a:gd name="T35" fmla="*/ 55 h 166"/>
              <a:gd name="T36" fmla="*/ 0 w 287"/>
              <a:gd name="T37" fmla="*/ 79 h 166"/>
              <a:gd name="T38" fmla="*/ 0 w 287"/>
              <a:gd name="T39" fmla="*/ 87 h 166"/>
              <a:gd name="T40" fmla="*/ 23 w 287"/>
              <a:gd name="T41" fmla="*/ 111 h 166"/>
              <a:gd name="T42" fmla="*/ 31 w 287"/>
              <a:gd name="T43" fmla="*/ 111 h 166"/>
              <a:gd name="T44" fmla="*/ 48 w 287"/>
              <a:gd name="T45" fmla="*/ 107 h 166"/>
              <a:gd name="T46" fmla="*/ 48 w 287"/>
              <a:gd name="T47" fmla="*/ 149 h 166"/>
              <a:gd name="T48" fmla="*/ 66 w 287"/>
              <a:gd name="T49" fmla="*/ 166 h 166"/>
              <a:gd name="T50" fmla="*/ 120 w 287"/>
              <a:gd name="T51" fmla="*/ 166 h 166"/>
              <a:gd name="T52" fmla="*/ 115 w 287"/>
              <a:gd name="T53" fmla="*/ 145 h 166"/>
              <a:gd name="T54" fmla="*/ 115 w 287"/>
              <a:gd name="T55" fmla="*/ 137 h 166"/>
              <a:gd name="T56" fmla="*/ 139 w 287"/>
              <a:gd name="T57" fmla="*/ 113 h 166"/>
              <a:gd name="T58" fmla="*/ 147 w 287"/>
              <a:gd name="T59" fmla="*/ 113 h 166"/>
              <a:gd name="T60" fmla="*/ 171 w 287"/>
              <a:gd name="T61" fmla="*/ 137 h 166"/>
              <a:gd name="T62" fmla="*/ 171 w 287"/>
              <a:gd name="T63" fmla="*/ 145 h 166"/>
              <a:gd name="T64" fmla="*/ 166 w 287"/>
              <a:gd name="T65" fmla="*/ 166 h 166"/>
              <a:gd name="T66" fmla="*/ 220 w 287"/>
              <a:gd name="T67" fmla="*/ 166 h 166"/>
              <a:gd name="T68" fmla="*/ 238 w 287"/>
              <a:gd name="T69" fmla="*/ 149 h 166"/>
              <a:gd name="T70" fmla="*/ 238 w 287"/>
              <a:gd name="T71" fmla="*/ 107 h 166"/>
              <a:gd name="T72" fmla="*/ 255 w 287"/>
              <a:gd name="T73" fmla="*/ 111 h 166"/>
              <a:gd name="T74" fmla="*/ 263 w 287"/>
              <a:gd name="T75" fmla="*/ 111 h 166"/>
              <a:gd name="T76" fmla="*/ 287 w 287"/>
              <a:gd name="T77" fmla="*/ 87 h 166"/>
              <a:gd name="T78" fmla="*/ 287 w 287"/>
              <a:gd name="T79" fmla="*/ 79 h 166"/>
              <a:gd name="T80" fmla="*/ 263 w 287"/>
              <a:gd name="T81" fmla="*/ 55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87" h="166">
                <a:moveTo>
                  <a:pt x="263" y="55"/>
                </a:moveTo>
                <a:cubicBezTo>
                  <a:pt x="255" y="55"/>
                  <a:pt x="255" y="55"/>
                  <a:pt x="255" y="55"/>
                </a:cubicBezTo>
                <a:cubicBezTo>
                  <a:pt x="250" y="55"/>
                  <a:pt x="244" y="57"/>
                  <a:pt x="238" y="59"/>
                </a:cubicBezTo>
                <a:cubicBezTo>
                  <a:pt x="238" y="17"/>
                  <a:pt x="238" y="17"/>
                  <a:pt x="238" y="17"/>
                </a:cubicBezTo>
                <a:cubicBezTo>
                  <a:pt x="238" y="8"/>
                  <a:pt x="230" y="0"/>
                  <a:pt x="220" y="0"/>
                </a:cubicBezTo>
                <a:cubicBezTo>
                  <a:pt x="166" y="0"/>
                  <a:pt x="166" y="0"/>
                  <a:pt x="166" y="0"/>
                </a:cubicBezTo>
                <a:cubicBezTo>
                  <a:pt x="168" y="6"/>
                  <a:pt x="171" y="15"/>
                  <a:pt x="171" y="21"/>
                </a:cubicBezTo>
                <a:cubicBezTo>
                  <a:pt x="171" y="29"/>
                  <a:pt x="171" y="29"/>
                  <a:pt x="171" y="29"/>
                </a:cubicBezTo>
                <a:cubicBezTo>
                  <a:pt x="171" y="42"/>
                  <a:pt x="160" y="53"/>
                  <a:pt x="147" y="53"/>
                </a:cubicBezTo>
                <a:cubicBezTo>
                  <a:pt x="139" y="53"/>
                  <a:pt x="139" y="53"/>
                  <a:pt x="139" y="53"/>
                </a:cubicBezTo>
                <a:cubicBezTo>
                  <a:pt x="126" y="53"/>
                  <a:pt x="115" y="42"/>
                  <a:pt x="115" y="29"/>
                </a:cubicBezTo>
                <a:cubicBezTo>
                  <a:pt x="115" y="21"/>
                  <a:pt x="115" y="21"/>
                  <a:pt x="115" y="21"/>
                </a:cubicBezTo>
                <a:cubicBezTo>
                  <a:pt x="115" y="15"/>
                  <a:pt x="118" y="6"/>
                  <a:pt x="120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56" y="0"/>
                  <a:pt x="48" y="8"/>
                  <a:pt x="48" y="17"/>
                </a:cubicBezTo>
                <a:cubicBezTo>
                  <a:pt x="48" y="59"/>
                  <a:pt x="48" y="59"/>
                  <a:pt x="48" y="59"/>
                </a:cubicBezTo>
                <a:cubicBezTo>
                  <a:pt x="43" y="57"/>
                  <a:pt x="36" y="55"/>
                  <a:pt x="31" y="55"/>
                </a:cubicBezTo>
                <a:cubicBezTo>
                  <a:pt x="23" y="55"/>
                  <a:pt x="23" y="55"/>
                  <a:pt x="23" y="55"/>
                </a:cubicBezTo>
                <a:cubicBezTo>
                  <a:pt x="10" y="55"/>
                  <a:pt x="0" y="66"/>
                  <a:pt x="0" y="79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100"/>
                  <a:pt x="10" y="111"/>
                  <a:pt x="23" y="111"/>
                </a:cubicBezTo>
                <a:cubicBezTo>
                  <a:pt x="31" y="111"/>
                  <a:pt x="31" y="111"/>
                  <a:pt x="31" y="111"/>
                </a:cubicBezTo>
                <a:cubicBezTo>
                  <a:pt x="36" y="111"/>
                  <a:pt x="43" y="109"/>
                  <a:pt x="48" y="107"/>
                </a:cubicBezTo>
                <a:cubicBezTo>
                  <a:pt x="48" y="149"/>
                  <a:pt x="48" y="149"/>
                  <a:pt x="48" y="149"/>
                </a:cubicBezTo>
                <a:cubicBezTo>
                  <a:pt x="48" y="158"/>
                  <a:pt x="56" y="166"/>
                  <a:pt x="66" y="166"/>
                </a:cubicBezTo>
                <a:cubicBezTo>
                  <a:pt x="120" y="166"/>
                  <a:pt x="120" y="166"/>
                  <a:pt x="120" y="166"/>
                </a:cubicBezTo>
                <a:cubicBezTo>
                  <a:pt x="118" y="160"/>
                  <a:pt x="115" y="151"/>
                  <a:pt x="115" y="145"/>
                </a:cubicBezTo>
                <a:cubicBezTo>
                  <a:pt x="115" y="137"/>
                  <a:pt x="115" y="137"/>
                  <a:pt x="115" y="137"/>
                </a:cubicBezTo>
                <a:cubicBezTo>
                  <a:pt x="115" y="123"/>
                  <a:pt x="126" y="113"/>
                  <a:pt x="139" y="113"/>
                </a:cubicBezTo>
                <a:cubicBezTo>
                  <a:pt x="147" y="113"/>
                  <a:pt x="147" y="113"/>
                  <a:pt x="147" y="113"/>
                </a:cubicBezTo>
                <a:cubicBezTo>
                  <a:pt x="160" y="113"/>
                  <a:pt x="171" y="123"/>
                  <a:pt x="171" y="137"/>
                </a:cubicBezTo>
                <a:cubicBezTo>
                  <a:pt x="171" y="145"/>
                  <a:pt x="171" y="145"/>
                  <a:pt x="171" y="145"/>
                </a:cubicBezTo>
                <a:cubicBezTo>
                  <a:pt x="171" y="151"/>
                  <a:pt x="169" y="160"/>
                  <a:pt x="166" y="166"/>
                </a:cubicBezTo>
                <a:cubicBezTo>
                  <a:pt x="220" y="166"/>
                  <a:pt x="220" y="166"/>
                  <a:pt x="220" y="166"/>
                </a:cubicBezTo>
                <a:cubicBezTo>
                  <a:pt x="230" y="166"/>
                  <a:pt x="238" y="158"/>
                  <a:pt x="238" y="149"/>
                </a:cubicBezTo>
                <a:cubicBezTo>
                  <a:pt x="238" y="107"/>
                  <a:pt x="238" y="107"/>
                  <a:pt x="238" y="107"/>
                </a:cubicBezTo>
                <a:cubicBezTo>
                  <a:pt x="244" y="109"/>
                  <a:pt x="250" y="111"/>
                  <a:pt x="255" y="111"/>
                </a:cubicBezTo>
                <a:cubicBezTo>
                  <a:pt x="263" y="111"/>
                  <a:pt x="263" y="111"/>
                  <a:pt x="263" y="111"/>
                </a:cubicBezTo>
                <a:cubicBezTo>
                  <a:pt x="276" y="111"/>
                  <a:pt x="287" y="100"/>
                  <a:pt x="287" y="87"/>
                </a:cubicBezTo>
                <a:cubicBezTo>
                  <a:pt x="287" y="79"/>
                  <a:pt x="287" y="79"/>
                  <a:pt x="287" y="79"/>
                </a:cubicBezTo>
                <a:cubicBezTo>
                  <a:pt x="287" y="66"/>
                  <a:pt x="276" y="55"/>
                  <a:pt x="263" y="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19" name="Group 118出自【趣你的PPT】(微信:qunideppt)：最优质的PPT资源库"/>
          <p:cNvGrpSpPr/>
          <p:nvPr/>
        </p:nvGrpSpPr>
        <p:grpSpPr>
          <a:xfrm>
            <a:off x="6783388" y="4581525"/>
            <a:ext cx="280988" cy="238125"/>
            <a:chOff x="6040438" y="4257675"/>
            <a:chExt cx="280988" cy="238125"/>
          </a:xfrm>
          <a:solidFill>
            <a:schemeClr val="bg1"/>
          </a:solidFill>
        </p:grpSpPr>
        <p:sp>
          <p:nvSpPr>
            <p:cNvPr id="1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37276" y="4306888"/>
              <a:ext cx="39688" cy="58737"/>
            </a:xfrm>
            <a:custGeom>
              <a:avLst/>
              <a:gdLst>
                <a:gd name="T0" fmla="*/ 15 w 25"/>
                <a:gd name="T1" fmla="*/ 33 h 37"/>
                <a:gd name="T2" fmla="*/ 25 w 25"/>
                <a:gd name="T3" fmla="*/ 14 h 37"/>
                <a:gd name="T4" fmla="*/ 22 w 25"/>
                <a:gd name="T5" fmla="*/ 0 h 37"/>
                <a:gd name="T6" fmla="*/ 0 w 25"/>
                <a:gd name="T7" fmla="*/ 37 h 37"/>
                <a:gd name="T8" fmla="*/ 15 w 25"/>
                <a:gd name="T9" fmla="*/ 3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37">
                  <a:moveTo>
                    <a:pt x="15" y="33"/>
                  </a:moveTo>
                  <a:lnTo>
                    <a:pt x="25" y="14"/>
                  </a:lnTo>
                  <a:lnTo>
                    <a:pt x="22" y="0"/>
                  </a:lnTo>
                  <a:lnTo>
                    <a:pt x="0" y="37"/>
                  </a:lnTo>
                  <a:lnTo>
                    <a:pt x="15" y="33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54738" y="4295775"/>
              <a:ext cx="166688" cy="200025"/>
            </a:xfrm>
            <a:custGeom>
              <a:avLst/>
              <a:gdLst>
                <a:gd name="T0" fmla="*/ 159 w 173"/>
                <a:gd name="T1" fmla="*/ 53 h 209"/>
                <a:gd name="T2" fmla="*/ 66 w 173"/>
                <a:gd name="T3" fmla="*/ 0 h 209"/>
                <a:gd name="T4" fmla="*/ 72 w 173"/>
                <a:gd name="T5" fmla="*/ 24 h 209"/>
                <a:gd name="T6" fmla="*/ 150 w 173"/>
                <a:gd name="T7" fmla="*/ 69 h 209"/>
                <a:gd name="T8" fmla="*/ 152 w 173"/>
                <a:gd name="T9" fmla="*/ 74 h 209"/>
                <a:gd name="T10" fmla="*/ 105 w 173"/>
                <a:gd name="T11" fmla="*/ 155 h 209"/>
                <a:gd name="T12" fmla="*/ 80 w 173"/>
                <a:gd name="T13" fmla="*/ 141 h 209"/>
                <a:gd name="T14" fmla="*/ 66 w 173"/>
                <a:gd name="T15" fmla="*/ 148 h 209"/>
                <a:gd name="T16" fmla="*/ 0 w 173"/>
                <a:gd name="T17" fmla="*/ 165 h 209"/>
                <a:gd name="T18" fmla="*/ 71 w 173"/>
                <a:gd name="T19" fmla="*/ 206 h 209"/>
                <a:gd name="T20" fmla="*/ 82 w 173"/>
                <a:gd name="T21" fmla="*/ 209 h 209"/>
                <a:gd name="T22" fmla="*/ 101 w 173"/>
                <a:gd name="T23" fmla="*/ 198 h 209"/>
                <a:gd name="T24" fmla="*/ 167 w 173"/>
                <a:gd name="T25" fmla="*/ 83 h 209"/>
                <a:gd name="T26" fmla="*/ 159 w 173"/>
                <a:gd name="T27" fmla="*/ 5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3" h="209">
                  <a:moveTo>
                    <a:pt x="159" y="53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72" y="24"/>
                    <a:pt x="72" y="24"/>
                    <a:pt x="72" y="24"/>
                  </a:cubicBezTo>
                  <a:cubicBezTo>
                    <a:pt x="150" y="69"/>
                    <a:pt x="150" y="69"/>
                    <a:pt x="150" y="69"/>
                  </a:cubicBezTo>
                  <a:cubicBezTo>
                    <a:pt x="152" y="70"/>
                    <a:pt x="153" y="72"/>
                    <a:pt x="152" y="74"/>
                  </a:cubicBezTo>
                  <a:cubicBezTo>
                    <a:pt x="105" y="155"/>
                    <a:pt x="105" y="155"/>
                    <a:pt x="105" y="155"/>
                  </a:cubicBezTo>
                  <a:cubicBezTo>
                    <a:pt x="80" y="141"/>
                    <a:pt x="80" y="141"/>
                    <a:pt x="80" y="141"/>
                  </a:cubicBezTo>
                  <a:cubicBezTo>
                    <a:pt x="76" y="144"/>
                    <a:pt x="71" y="146"/>
                    <a:pt x="66" y="148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71" y="206"/>
                    <a:pt x="71" y="206"/>
                    <a:pt x="71" y="206"/>
                  </a:cubicBezTo>
                  <a:cubicBezTo>
                    <a:pt x="74" y="208"/>
                    <a:pt x="78" y="209"/>
                    <a:pt x="82" y="209"/>
                  </a:cubicBezTo>
                  <a:cubicBezTo>
                    <a:pt x="89" y="209"/>
                    <a:pt x="97" y="205"/>
                    <a:pt x="101" y="198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73" y="73"/>
                    <a:pt x="170" y="60"/>
                    <a:pt x="159" y="5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040438" y="4257675"/>
              <a:ext cx="192088" cy="195262"/>
            </a:xfrm>
            <a:custGeom>
              <a:avLst/>
              <a:gdLst>
                <a:gd name="T0" fmla="*/ 197 w 200"/>
                <a:gd name="T1" fmla="*/ 144 h 203"/>
                <a:gd name="T2" fmla="*/ 163 w 200"/>
                <a:gd name="T3" fmla="*/ 16 h 203"/>
                <a:gd name="T4" fmla="*/ 142 w 200"/>
                <a:gd name="T5" fmla="*/ 0 h 203"/>
                <a:gd name="T6" fmla="*/ 142 w 200"/>
                <a:gd name="T7" fmla="*/ 0 h 203"/>
                <a:gd name="T8" fmla="*/ 136 w 200"/>
                <a:gd name="T9" fmla="*/ 1 h 203"/>
                <a:gd name="T10" fmla="*/ 18 w 200"/>
                <a:gd name="T11" fmla="*/ 32 h 203"/>
                <a:gd name="T12" fmla="*/ 3 w 200"/>
                <a:gd name="T13" fmla="*/ 59 h 203"/>
                <a:gd name="T14" fmla="*/ 37 w 200"/>
                <a:gd name="T15" fmla="*/ 187 h 203"/>
                <a:gd name="T16" fmla="*/ 58 w 200"/>
                <a:gd name="T17" fmla="*/ 203 h 203"/>
                <a:gd name="T18" fmla="*/ 64 w 200"/>
                <a:gd name="T19" fmla="*/ 203 h 203"/>
                <a:gd name="T20" fmla="*/ 182 w 200"/>
                <a:gd name="T21" fmla="*/ 171 h 203"/>
                <a:gd name="T22" fmla="*/ 197 w 200"/>
                <a:gd name="T23" fmla="*/ 144 h 203"/>
                <a:gd name="T24" fmla="*/ 44 w 200"/>
                <a:gd name="T25" fmla="*/ 144 h 203"/>
                <a:gd name="T26" fmla="*/ 20 w 200"/>
                <a:gd name="T27" fmla="*/ 54 h 203"/>
                <a:gd name="T28" fmla="*/ 20 w 200"/>
                <a:gd name="T29" fmla="*/ 51 h 203"/>
                <a:gd name="T30" fmla="*/ 23 w 200"/>
                <a:gd name="T31" fmla="*/ 49 h 203"/>
                <a:gd name="T32" fmla="*/ 141 w 200"/>
                <a:gd name="T33" fmla="*/ 18 h 203"/>
                <a:gd name="T34" fmla="*/ 142 w 200"/>
                <a:gd name="T35" fmla="*/ 17 h 203"/>
                <a:gd name="T36" fmla="*/ 146 w 200"/>
                <a:gd name="T37" fmla="*/ 21 h 203"/>
                <a:gd name="T38" fmla="*/ 170 w 200"/>
                <a:gd name="T39" fmla="*/ 110 h 203"/>
                <a:gd name="T40" fmla="*/ 44 w 200"/>
                <a:gd name="T41" fmla="*/ 144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0" h="203">
                  <a:moveTo>
                    <a:pt x="197" y="144"/>
                  </a:moveTo>
                  <a:cubicBezTo>
                    <a:pt x="163" y="16"/>
                    <a:pt x="163" y="16"/>
                    <a:pt x="163" y="16"/>
                  </a:cubicBezTo>
                  <a:cubicBezTo>
                    <a:pt x="160" y="6"/>
                    <a:pt x="151" y="0"/>
                    <a:pt x="142" y="0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40" y="0"/>
                    <a:pt x="138" y="0"/>
                    <a:pt x="136" y="1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6" y="35"/>
                    <a:pt x="0" y="47"/>
                    <a:pt x="3" y="59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40" y="197"/>
                    <a:pt x="48" y="203"/>
                    <a:pt x="58" y="203"/>
                  </a:cubicBezTo>
                  <a:cubicBezTo>
                    <a:pt x="60" y="203"/>
                    <a:pt x="62" y="203"/>
                    <a:pt x="64" y="203"/>
                  </a:cubicBezTo>
                  <a:cubicBezTo>
                    <a:pt x="182" y="171"/>
                    <a:pt x="182" y="171"/>
                    <a:pt x="182" y="171"/>
                  </a:cubicBezTo>
                  <a:cubicBezTo>
                    <a:pt x="194" y="168"/>
                    <a:pt x="200" y="156"/>
                    <a:pt x="197" y="144"/>
                  </a:cubicBezTo>
                  <a:close/>
                  <a:moveTo>
                    <a:pt x="44" y="144"/>
                  </a:moveTo>
                  <a:cubicBezTo>
                    <a:pt x="20" y="54"/>
                    <a:pt x="20" y="54"/>
                    <a:pt x="20" y="54"/>
                  </a:cubicBezTo>
                  <a:cubicBezTo>
                    <a:pt x="19" y="53"/>
                    <a:pt x="20" y="52"/>
                    <a:pt x="20" y="51"/>
                  </a:cubicBezTo>
                  <a:cubicBezTo>
                    <a:pt x="21" y="51"/>
                    <a:pt x="21" y="50"/>
                    <a:pt x="23" y="49"/>
                  </a:cubicBezTo>
                  <a:cubicBezTo>
                    <a:pt x="141" y="18"/>
                    <a:pt x="141" y="18"/>
                    <a:pt x="141" y="18"/>
                  </a:cubicBezTo>
                  <a:cubicBezTo>
                    <a:pt x="141" y="18"/>
                    <a:pt x="142" y="17"/>
                    <a:pt x="142" y="17"/>
                  </a:cubicBezTo>
                  <a:cubicBezTo>
                    <a:pt x="143" y="17"/>
                    <a:pt x="145" y="18"/>
                    <a:pt x="146" y="21"/>
                  </a:cubicBezTo>
                  <a:cubicBezTo>
                    <a:pt x="170" y="110"/>
                    <a:pt x="170" y="110"/>
                    <a:pt x="170" y="110"/>
                  </a:cubicBezTo>
                  <a:lnTo>
                    <a:pt x="44" y="144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23" name="Group 122出自【趣你的PPT】(微信:qunideppt)：最优质的PPT资源库"/>
          <p:cNvGrpSpPr/>
          <p:nvPr/>
        </p:nvGrpSpPr>
        <p:grpSpPr>
          <a:xfrm>
            <a:off x="10093326" y="1804988"/>
            <a:ext cx="276225" cy="276224"/>
            <a:chOff x="9350376" y="1481138"/>
            <a:chExt cx="276225" cy="276224"/>
          </a:xfrm>
          <a:solidFill>
            <a:schemeClr val="bg1"/>
          </a:solidFill>
        </p:grpSpPr>
        <p:sp>
          <p:nvSpPr>
            <p:cNvPr id="1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99588" y="1481138"/>
              <a:ext cx="177800" cy="200025"/>
            </a:xfrm>
            <a:custGeom>
              <a:avLst/>
              <a:gdLst>
                <a:gd name="T0" fmla="*/ 112 w 112"/>
                <a:gd name="T1" fmla="*/ 62 h 126"/>
                <a:gd name="T2" fmla="*/ 70 w 112"/>
                <a:gd name="T3" fmla="*/ 62 h 126"/>
                <a:gd name="T4" fmla="*/ 70 w 112"/>
                <a:gd name="T5" fmla="*/ 0 h 126"/>
                <a:gd name="T6" fmla="*/ 42 w 112"/>
                <a:gd name="T7" fmla="*/ 0 h 126"/>
                <a:gd name="T8" fmla="*/ 42 w 112"/>
                <a:gd name="T9" fmla="*/ 62 h 126"/>
                <a:gd name="T10" fmla="*/ 0 w 112"/>
                <a:gd name="T11" fmla="*/ 62 h 126"/>
                <a:gd name="T12" fmla="*/ 56 w 112"/>
                <a:gd name="T13" fmla="*/ 126 h 126"/>
                <a:gd name="T14" fmla="*/ 112 w 112"/>
                <a:gd name="T15" fmla="*/ 62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" h="126">
                  <a:moveTo>
                    <a:pt x="112" y="62"/>
                  </a:moveTo>
                  <a:lnTo>
                    <a:pt x="70" y="62"/>
                  </a:lnTo>
                  <a:lnTo>
                    <a:pt x="70" y="0"/>
                  </a:lnTo>
                  <a:lnTo>
                    <a:pt x="42" y="0"/>
                  </a:lnTo>
                  <a:lnTo>
                    <a:pt x="42" y="62"/>
                  </a:lnTo>
                  <a:lnTo>
                    <a:pt x="0" y="62"/>
                  </a:lnTo>
                  <a:lnTo>
                    <a:pt x="56" y="126"/>
                  </a:lnTo>
                  <a:lnTo>
                    <a:pt x="112" y="62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50376" y="1654175"/>
              <a:ext cx="276225" cy="103187"/>
            </a:xfrm>
            <a:custGeom>
              <a:avLst/>
              <a:gdLst>
                <a:gd name="T0" fmla="*/ 248 w 288"/>
                <a:gd name="T1" fmla="*/ 0 h 108"/>
                <a:gd name="T2" fmla="*/ 248 w 288"/>
                <a:gd name="T3" fmla="*/ 68 h 108"/>
                <a:gd name="T4" fmla="*/ 40 w 288"/>
                <a:gd name="T5" fmla="*/ 68 h 108"/>
                <a:gd name="T6" fmla="*/ 40 w 288"/>
                <a:gd name="T7" fmla="*/ 0 h 108"/>
                <a:gd name="T8" fmla="*/ 0 w 288"/>
                <a:gd name="T9" fmla="*/ 0 h 108"/>
                <a:gd name="T10" fmla="*/ 0 w 288"/>
                <a:gd name="T11" fmla="*/ 88 h 108"/>
                <a:gd name="T12" fmla="*/ 20 w 288"/>
                <a:gd name="T13" fmla="*/ 108 h 108"/>
                <a:gd name="T14" fmla="*/ 268 w 288"/>
                <a:gd name="T15" fmla="*/ 108 h 108"/>
                <a:gd name="T16" fmla="*/ 288 w 288"/>
                <a:gd name="T17" fmla="*/ 88 h 108"/>
                <a:gd name="T18" fmla="*/ 288 w 288"/>
                <a:gd name="T19" fmla="*/ 0 h 108"/>
                <a:gd name="T20" fmla="*/ 248 w 288"/>
                <a:gd name="T21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8" h="108">
                  <a:moveTo>
                    <a:pt x="248" y="0"/>
                  </a:moveTo>
                  <a:cubicBezTo>
                    <a:pt x="248" y="68"/>
                    <a:pt x="248" y="68"/>
                    <a:pt x="248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99"/>
                    <a:pt x="9" y="108"/>
                    <a:pt x="20" y="108"/>
                  </a:cubicBezTo>
                  <a:cubicBezTo>
                    <a:pt x="268" y="108"/>
                    <a:pt x="268" y="108"/>
                    <a:pt x="268" y="108"/>
                  </a:cubicBezTo>
                  <a:cubicBezTo>
                    <a:pt x="279" y="108"/>
                    <a:pt x="288" y="99"/>
                    <a:pt x="288" y="88"/>
                  </a:cubicBezTo>
                  <a:cubicBezTo>
                    <a:pt x="288" y="0"/>
                    <a:pt x="288" y="0"/>
                    <a:pt x="288" y="0"/>
                  </a:cubicBezTo>
                  <a:lnTo>
                    <a:pt x="248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26" name="Group 125出自【趣你的PPT】(微信:qunideppt)：最优质的PPT资源库"/>
          <p:cNvGrpSpPr/>
          <p:nvPr/>
        </p:nvGrpSpPr>
        <p:grpSpPr>
          <a:xfrm>
            <a:off x="10644188" y="1804988"/>
            <a:ext cx="276225" cy="276224"/>
            <a:chOff x="9901238" y="1481138"/>
            <a:chExt cx="276225" cy="276224"/>
          </a:xfrm>
          <a:solidFill>
            <a:schemeClr val="bg1"/>
          </a:solidFill>
        </p:grpSpPr>
        <p:sp>
          <p:nvSpPr>
            <p:cNvPr id="1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48863" y="1552575"/>
              <a:ext cx="180975" cy="204787"/>
            </a:xfrm>
            <a:custGeom>
              <a:avLst/>
              <a:gdLst>
                <a:gd name="T0" fmla="*/ 0 w 114"/>
                <a:gd name="T1" fmla="*/ 65 h 129"/>
                <a:gd name="T2" fmla="*/ 43 w 114"/>
                <a:gd name="T3" fmla="*/ 65 h 129"/>
                <a:gd name="T4" fmla="*/ 43 w 114"/>
                <a:gd name="T5" fmla="*/ 129 h 129"/>
                <a:gd name="T6" fmla="*/ 71 w 114"/>
                <a:gd name="T7" fmla="*/ 129 h 129"/>
                <a:gd name="T8" fmla="*/ 71 w 114"/>
                <a:gd name="T9" fmla="*/ 65 h 129"/>
                <a:gd name="T10" fmla="*/ 114 w 114"/>
                <a:gd name="T11" fmla="*/ 65 h 129"/>
                <a:gd name="T12" fmla="*/ 57 w 114"/>
                <a:gd name="T13" fmla="*/ 0 h 129"/>
                <a:gd name="T14" fmla="*/ 0 w 114"/>
                <a:gd name="T15" fmla="*/ 65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4" h="129">
                  <a:moveTo>
                    <a:pt x="0" y="65"/>
                  </a:moveTo>
                  <a:lnTo>
                    <a:pt x="43" y="65"/>
                  </a:lnTo>
                  <a:lnTo>
                    <a:pt x="43" y="129"/>
                  </a:lnTo>
                  <a:lnTo>
                    <a:pt x="71" y="129"/>
                  </a:lnTo>
                  <a:lnTo>
                    <a:pt x="71" y="65"/>
                  </a:lnTo>
                  <a:lnTo>
                    <a:pt x="114" y="65"/>
                  </a:lnTo>
                  <a:lnTo>
                    <a:pt x="57" y="0"/>
                  </a:lnTo>
                  <a:lnTo>
                    <a:pt x="0" y="6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901238" y="1481138"/>
              <a:ext cx="276225" cy="38100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2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400301" y="4562475"/>
            <a:ext cx="222250" cy="276225"/>
          </a:xfrm>
          <a:custGeom>
            <a:avLst/>
            <a:gdLst>
              <a:gd name="T0" fmla="*/ 24 w 233"/>
              <a:gd name="T1" fmla="*/ 0 h 288"/>
              <a:gd name="T2" fmla="*/ 0 w 233"/>
              <a:gd name="T3" fmla="*/ 264 h 288"/>
              <a:gd name="T4" fmla="*/ 209 w 233"/>
              <a:gd name="T5" fmla="*/ 288 h 288"/>
              <a:gd name="T6" fmla="*/ 233 w 233"/>
              <a:gd name="T7" fmla="*/ 24 h 288"/>
              <a:gd name="T8" fmla="*/ 26 w 233"/>
              <a:gd name="T9" fmla="*/ 37 h 288"/>
              <a:gd name="T10" fmla="*/ 194 w 233"/>
              <a:gd name="T11" fmla="*/ 26 h 288"/>
              <a:gd name="T12" fmla="*/ 207 w 233"/>
              <a:gd name="T13" fmla="*/ 82 h 288"/>
              <a:gd name="T14" fmla="*/ 39 w 233"/>
              <a:gd name="T15" fmla="*/ 93 h 288"/>
              <a:gd name="T16" fmla="*/ 26 w 233"/>
              <a:gd name="T17" fmla="*/ 37 h 288"/>
              <a:gd name="T18" fmla="*/ 37 w 233"/>
              <a:gd name="T19" fmla="*/ 257 h 288"/>
              <a:gd name="T20" fmla="*/ 37 w 233"/>
              <a:gd name="T21" fmla="*/ 229 h 288"/>
              <a:gd name="T22" fmla="*/ 58 w 233"/>
              <a:gd name="T23" fmla="*/ 243 h 288"/>
              <a:gd name="T24" fmla="*/ 47 w 233"/>
              <a:gd name="T25" fmla="*/ 204 h 288"/>
              <a:gd name="T26" fmla="*/ 26 w 233"/>
              <a:gd name="T27" fmla="*/ 190 h 288"/>
              <a:gd name="T28" fmla="*/ 47 w 233"/>
              <a:gd name="T29" fmla="*/ 175 h 288"/>
              <a:gd name="T30" fmla="*/ 47 w 233"/>
              <a:gd name="T31" fmla="*/ 204 h 288"/>
              <a:gd name="T32" fmla="*/ 37 w 233"/>
              <a:gd name="T33" fmla="*/ 151 h 288"/>
              <a:gd name="T34" fmla="*/ 37 w 233"/>
              <a:gd name="T35" fmla="*/ 122 h 288"/>
              <a:gd name="T36" fmla="*/ 58 w 233"/>
              <a:gd name="T37" fmla="*/ 137 h 288"/>
              <a:gd name="T38" fmla="*/ 96 w 233"/>
              <a:gd name="T39" fmla="*/ 257 h 288"/>
              <a:gd name="T40" fmla="*/ 75 w 233"/>
              <a:gd name="T41" fmla="*/ 243 h 288"/>
              <a:gd name="T42" fmla="*/ 96 w 233"/>
              <a:gd name="T43" fmla="*/ 229 h 288"/>
              <a:gd name="T44" fmla="*/ 96 w 233"/>
              <a:gd name="T45" fmla="*/ 257 h 288"/>
              <a:gd name="T46" fmla="*/ 86 w 233"/>
              <a:gd name="T47" fmla="*/ 204 h 288"/>
              <a:gd name="T48" fmla="*/ 86 w 233"/>
              <a:gd name="T49" fmla="*/ 175 h 288"/>
              <a:gd name="T50" fmla="*/ 107 w 233"/>
              <a:gd name="T51" fmla="*/ 190 h 288"/>
              <a:gd name="T52" fmla="*/ 96 w 233"/>
              <a:gd name="T53" fmla="*/ 151 h 288"/>
              <a:gd name="T54" fmla="*/ 75 w 233"/>
              <a:gd name="T55" fmla="*/ 137 h 288"/>
              <a:gd name="T56" fmla="*/ 96 w 233"/>
              <a:gd name="T57" fmla="*/ 122 h 288"/>
              <a:gd name="T58" fmla="*/ 96 w 233"/>
              <a:gd name="T59" fmla="*/ 151 h 288"/>
              <a:gd name="T60" fmla="*/ 135 w 233"/>
              <a:gd name="T61" fmla="*/ 257 h 288"/>
              <a:gd name="T62" fmla="*/ 135 w 233"/>
              <a:gd name="T63" fmla="*/ 229 h 288"/>
              <a:gd name="T64" fmla="*/ 156 w 233"/>
              <a:gd name="T65" fmla="*/ 243 h 288"/>
              <a:gd name="T66" fmla="*/ 145 w 233"/>
              <a:gd name="T67" fmla="*/ 204 h 288"/>
              <a:gd name="T68" fmla="*/ 123 w 233"/>
              <a:gd name="T69" fmla="*/ 190 h 288"/>
              <a:gd name="T70" fmla="*/ 145 w 233"/>
              <a:gd name="T71" fmla="*/ 175 h 288"/>
              <a:gd name="T72" fmla="*/ 145 w 233"/>
              <a:gd name="T73" fmla="*/ 204 h 288"/>
              <a:gd name="T74" fmla="*/ 135 w 233"/>
              <a:gd name="T75" fmla="*/ 151 h 288"/>
              <a:gd name="T76" fmla="*/ 135 w 233"/>
              <a:gd name="T77" fmla="*/ 122 h 288"/>
              <a:gd name="T78" fmla="*/ 156 w 233"/>
              <a:gd name="T79" fmla="*/ 137 h 288"/>
              <a:gd name="T80" fmla="*/ 207 w 233"/>
              <a:gd name="T81" fmla="*/ 247 h 288"/>
              <a:gd name="T82" fmla="*/ 185 w 233"/>
              <a:gd name="T83" fmla="*/ 257 h 288"/>
              <a:gd name="T84" fmla="*/ 175 w 233"/>
              <a:gd name="T85" fmla="*/ 185 h 288"/>
              <a:gd name="T86" fmla="*/ 197 w 233"/>
              <a:gd name="T87" fmla="*/ 175 h 288"/>
              <a:gd name="T88" fmla="*/ 207 w 233"/>
              <a:gd name="T89" fmla="*/ 247 h 288"/>
              <a:gd name="T90" fmla="*/ 186 w 233"/>
              <a:gd name="T91" fmla="*/ 151 h 288"/>
              <a:gd name="T92" fmla="*/ 186 w 233"/>
              <a:gd name="T93" fmla="*/ 123 h 288"/>
              <a:gd name="T94" fmla="*/ 207 w 233"/>
              <a:gd name="T95" fmla="*/ 137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33" h="288">
                <a:moveTo>
                  <a:pt x="209" y="0"/>
                </a:move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1"/>
                  <a:pt x="0" y="24"/>
                </a:cubicBezTo>
                <a:cubicBezTo>
                  <a:pt x="0" y="264"/>
                  <a:pt x="0" y="264"/>
                  <a:pt x="0" y="264"/>
                </a:cubicBezTo>
                <a:cubicBezTo>
                  <a:pt x="0" y="277"/>
                  <a:pt x="11" y="288"/>
                  <a:pt x="24" y="288"/>
                </a:cubicBezTo>
                <a:cubicBezTo>
                  <a:pt x="209" y="288"/>
                  <a:pt x="209" y="288"/>
                  <a:pt x="209" y="288"/>
                </a:cubicBezTo>
                <a:cubicBezTo>
                  <a:pt x="223" y="288"/>
                  <a:pt x="233" y="277"/>
                  <a:pt x="233" y="264"/>
                </a:cubicBezTo>
                <a:cubicBezTo>
                  <a:pt x="233" y="24"/>
                  <a:pt x="233" y="24"/>
                  <a:pt x="233" y="24"/>
                </a:cubicBezTo>
                <a:cubicBezTo>
                  <a:pt x="233" y="11"/>
                  <a:pt x="223" y="0"/>
                  <a:pt x="209" y="0"/>
                </a:cubicBezTo>
                <a:close/>
                <a:moveTo>
                  <a:pt x="26" y="37"/>
                </a:moveTo>
                <a:cubicBezTo>
                  <a:pt x="26" y="31"/>
                  <a:pt x="32" y="26"/>
                  <a:pt x="39" y="26"/>
                </a:cubicBezTo>
                <a:cubicBezTo>
                  <a:pt x="194" y="26"/>
                  <a:pt x="194" y="26"/>
                  <a:pt x="194" y="26"/>
                </a:cubicBezTo>
                <a:cubicBezTo>
                  <a:pt x="201" y="26"/>
                  <a:pt x="207" y="31"/>
                  <a:pt x="207" y="37"/>
                </a:cubicBezTo>
                <a:cubicBezTo>
                  <a:pt x="207" y="82"/>
                  <a:pt x="207" y="82"/>
                  <a:pt x="207" y="82"/>
                </a:cubicBezTo>
                <a:cubicBezTo>
                  <a:pt x="207" y="88"/>
                  <a:pt x="201" y="93"/>
                  <a:pt x="194" y="93"/>
                </a:cubicBezTo>
                <a:cubicBezTo>
                  <a:pt x="39" y="93"/>
                  <a:pt x="39" y="93"/>
                  <a:pt x="39" y="93"/>
                </a:cubicBezTo>
                <a:cubicBezTo>
                  <a:pt x="32" y="93"/>
                  <a:pt x="26" y="88"/>
                  <a:pt x="26" y="82"/>
                </a:cubicBezTo>
                <a:lnTo>
                  <a:pt x="26" y="37"/>
                </a:lnTo>
                <a:close/>
                <a:moveTo>
                  <a:pt x="47" y="257"/>
                </a:moveTo>
                <a:cubicBezTo>
                  <a:pt x="37" y="257"/>
                  <a:pt x="37" y="257"/>
                  <a:pt x="37" y="257"/>
                </a:cubicBezTo>
                <a:cubicBezTo>
                  <a:pt x="31" y="257"/>
                  <a:pt x="26" y="251"/>
                  <a:pt x="26" y="243"/>
                </a:cubicBezTo>
                <a:cubicBezTo>
                  <a:pt x="26" y="235"/>
                  <a:pt x="31" y="229"/>
                  <a:pt x="37" y="229"/>
                </a:cubicBezTo>
                <a:cubicBezTo>
                  <a:pt x="47" y="229"/>
                  <a:pt x="47" y="229"/>
                  <a:pt x="47" y="229"/>
                </a:cubicBezTo>
                <a:cubicBezTo>
                  <a:pt x="53" y="229"/>
                  <a:pt x="58" y="235"/>
                  <a:pt x="58" y="243"/>
                </a:cubicBezTo>
                <a:cubicBezTo>
                  <a:pt x="58" y="251"/>
                  <a:pt x="53" y="257"/>
                  <a:pt x="47" y="257"/>
                </a:cubicBezTo>
                <a:close/>
                <a:moveTo>
                  <a:pt x="47" y="204"/>
                </a:moveTo>
                <a:cubicBezTo>
                  <a:pt x="37" y="204"/>
                  <a:pt x="37" y="204"/>
                  <a:pt x="37" y="204"/>
                </a:cubicBezTo>
                <a:cubicBezTo>
                  <a:pt x="31" y="204"/>
                  <a:pt x="26" y="198"/>
                  <a:pt x="26" y="190"/>
                </a:cubicBezTo>
                <a:cubicBezTo>
                  <a:pt x="26" y="182"/>
                  <a:pt x="31" y="175"/>
                  <a:pt x="37" y="175"/>
                </a:cubicBezTo>
                <a:cubicBezTo>
                  <a:pt x="47" y="175"/>
                  <a:pt x="47" y="175"/>
                  <a:pt x="47" y="175"/>
                </a:cubicBezTo>
                <a:cubicBezTo>
                  <a:pt x="53" y="175"/>
                  <a:pt x="58" y="182"/>
                  <a:pt x="58" y="190"/>
                </a:cubicBezTo>
                <a:cubicBezTo>
                  <a:pt x="58" y="198"/>
                  <a:pt x="53" y="204"/>
                  <a:pt x="47" y="204"/>
                </a:cubicBezTo>
                <a:close/>
                <a:moveTo>
                  <a:pt x="47" y="151"/>
                </a:moveTo>
                <a:cubicBezTo>
                  <a:pt x="37" y="151"/>
                  <a:pt x="37" y="151"/>
                  <a:pt x="37" y="151"/>
                </a:cubicBezTo>
                <a:cubicBezTo>
                  <a:pt x="31" y="151"/>
                  <a:pt x="26" y="145"/>
                  <a:pt x="26" y="137"/>
                </a:cubicBezTo>
                <a:cubicBezTo>
                  <a:pt x="26" y="129"/>
                  <a:pt x="31" y="122"/>
                  <a:pt x="37" y="122"/>
                </a:cubicBezTo>
                <a:cubicBezTo>
                  <a:pt x="47" y="122"/>
                  <a:pt x="47" y="122"/>
                  <a:pt x="47" y="122"/>
                </a:cubicBezTo>
                <a:cubicBezTo>
                  <a:pt x="53" y="122"/>
                  <a:pt x="58" y="129"/>
                  <a:pt x="58" y="137"/>
                </a:cubicBezTo>
                <a:cubicBezTo>
                  <a:pt x="58" y="145"/>
                  <a:pt x="53" y="151"/>
                  <a:pt x="47" y="151"/>
                </a:cubicBezTo>
                <a:close/>
                <a:moveTo>
                  <a:pt x="96" y="257"/>
                </a:moveTo>
                <a:cubicBezTo>
                  <a:pt x="86" y="257"/>
                  <a:pt x="86" y="257"/>
                  <a:pt x="86" y="257"/>
                </a:cubicBezTo>
                <a:cubicBezTo>
                  <a:pt x="80" y="257"/>
                  <a:pt x="75" y="251"/>
                  <a:pt x="75" y="243"/>
                </a:cubicBezTo>
                <a:cubicBezTo>
                  <a:pt x="75" y="235"/>
                  <a:pt x="80" y="229"/>
                  <a:pt x="86" y="229"/>
                </a:cubicBezTo>
                <a:cubicBezTo>
                  <a:pt x="96" y="229"/>
                  <a:pt x="96" y="229"/>
                  <a:pt x="96" y="229"/>
                </a:cubicBezTo>
                <a:cubicBezTo>
                  <a:pt x="102" y="229"/>
                  <a:pt x="107" y="235"/>
                  <a:pt x="107" y="243"/>
                </a:cubicBezTo>
                <a:cubicBezTo>
                  <a:pt x="107" y="251"/>
                  <a:pt x="102" y="257"/>
                  <a:pt x="96" y="257"/>
                </a:cubicBezTo>
                <a:close/>
                <a:moveTo>
                  <a:pt x="96" y="204"/>
                </a:moveTo>
                <a:cubicBezTo>
                  <a:pt x="86" y="204"/>
                  <a:pt x="86" y="204"/>
                  <a:pt x="86" y="204"/>
                </a:cubicBezTo>
                <a:cubicBezTo>
                  <a:pt x="80" y="204"/>
                  <a:pt x="75" y="198"/>
                  <a:pt x="75" y="190"/>
                </a:cubicBezTo>
                <a:cubicBezTo>
                  <a:pt x="75" y="182"/>
                  <a:pt x="80" y="175"/>
                  <a:pt x="86" y="175"/>
                </a:cubicBezTo>
                <a:cubicBezTo>
                  <a:pt x="96" y="175"/>
                  <a:pt x="96" y="175"/>
                  <a:pt x="96" y="175"/>
                </a:cubicBezTo>
                <a:cubicBezTo>
                  <a:pt x="102" y="175"/>
                  <a:pt x="107" y="182"/>
                  <a:pt x="107" y="190"/>
                </a:cubicBezTo>
                <a:cubicBezTo>
                  <a:pt x="107" y="198"/>
                  <a:pt x="102" y="204"/>
                  <a:pt x="96" y="204"/>
                </a:cubicBezTo>
                <a:close/>
                <a:moveTo>
                  <a:pt x="96" y="151"/>
                </a:moveTo>
                <a:cubicBezTo>
                  <a:pt x="86" y="151"/>
                  <a:pt x="86" y="151"/>
                  <a:pt x="86" y="151"/>
                </a:cubicBezTo>
                <a:cubicBezTo>
                  <a:pt x="80" y="151"/>
                  <a:pt x="75" y="145"/>
                  <a:pt x="75" y="137"/>
                </a:cubicBezTo>
                <a:cubicBezTo>
                  <a:pt x="75" y="129"/>
                  <a:pt x="80" y="122"/>
                  <a:pt x="86" y="122"/>
                </a:cubicBezTo>
                <a:cubicBezTo>
                  <a:pt x="96" y="122"/>
                  <a:pt x="96" y="122"/>
                  <a:pt x="96" y="122"/>
                </a:cubicBezTo>
                <a:cubicBezTo>
                  <a:pt x="102" y="122"/>
                  <a:pt x="107" y="129"/>
                  <a:pt x="107" y="137"/>
                </a:cubicBezTo>
                <a:cubicBezTo>
                  <a:pt x="107" y="145"/>
                  <a:pt x="102" y="151"/>
                  <a:pt x="96" y="151"/>
                </a:cubicBezTo>
                <a:close/>
                <a:moveTo>
                  <a:pt x="145" y="257"/>
                </a:moveTo>
                <a:cubicBezTo>
                  <a:pt x="135" y="257"/>
                  <a:pt x="135" y="257"/>
                  <a:pt x="135" y="257"/>
                </a:cubicBezTo>
                <a:cubicBezTo>
                  <a:pt x="129" y="257"/>
                  <a:pt x="123" y="251"/>
                  <a:pt x="123" y="243"/>
                </a:cubicBezTo>
                <a:cubicBezTo>
                  <a:pt x="123" y="235"/>
                  <a:pt x="129" y="229"/>
                  <a:pt x="135" y="229"/>
                </a:cubicBezTo>
                <a:cubicBezTo>
                  <a:pt x="145" y="229"/>
                  <a:pt x="145" y="229"/>
                  <a:pt x="145" y="229"/>
                </a:cubicBezTo>
                <a:cubicBezTo>
                  <a:pt x="151" y="229"/>
                  <a:pt x="156" y="235"/>
                  <a:pt x="156" y="243"/>
                </a:cubicBezTo>
                <a:cubicBezTo>
                  <a:pt x="156" y="251"/>
                  <a:pt x="151" y="257"/>
                  <a:pt x="145" y="257"/>
                </a:cubicBezTo>
                <a:close/>
                <a:moveTo>
                  <a:pt x="145" y="204"/>
                </a:moveTo>
                <a:cubicBezTo>
                  <a:pt x="135" y="204"/>
                  <a:pt x="135" y="204"/>
                  <a:pt x="135" y="204"/>
                </a:cubicBezTo>
                <a:cubicBezTo>
                  <a:pt x="129" y="204"/>
                  <a:pt x="123" y="198"/>
                  <a:pt x="123" y="190"/>
                </a:cubicBezTo>
                <a:cubicBezTo>
                  <a:pt x="123" y="182"/>
                  <a:pt x="129" y="175"/>
                  <a:pt x="135" y="175"/>
                </a:cubicBezTo>
                <a:cubicBezTo>
                  <a:pt x="145" y="175"/>
                  <a:pt x="145" y="175"/>
                  <a:pt x="145" y="175"/>
                </a:cubicBezTo>
                <a:cubicBezTo>
                  <a:pt x="151" y="175"/>
                  <a:pt x="156" y="182"/>
                  <a:pt x="156" y="190"/>
                </a:cubicBezTo>
                <a:cubicBezTo>
                  <a:pt x="156" y="198"/>
                  <a:pt x="151" y="204"/>
                  <a:pt x="145" y="204"/>
                </a:cubicBezTo>
                <a:close/>
                <a:moveTo>
                  <a:pt x="145" y="151"/>
                </a:moveTo>
                <a:cubicBezTo>
                  <a:pt x="135" y="151"/>
                  <a:pt x="135" y="151"/>
                  <a:pt x="135" y="151"/>
                </a:cubicBezTo>
                <a:cubicBezTo>
                  <a:pt x="129" y="151"/>
                  <a:pt x="123" y="145"/>
                  <a:pt x="123" y="137"/>
                </a:cubicBezTo>
                <a:cubicBezTo>
                  <a:pt x="123" y="129"/>
                  <a:pt x="129" y="122"/>
                  <a:pt x="135" y="122"/>
                </a:cubicBezTo>
                <a:cubicBezTo>
                  <a:pt x="145" y="122"/>
                  <a:pt x="145" y="122"/>
                  <a:pt x="145" y="122"/>
                </a:cubicBezTo>
                <a:cubicBezTo>
                  <a:pt x="151" y="122"/>
                  <a:pt x="156" y="129"/>
                  <a:pt x="156" y="137"/>
                </a:cubicBezTo>
                <a:cubicBezTo>
                  <a:pt x="156" y="145"/>
                  <a:pt x="151" y="151"/>
                  <a:pt x="145" y="151"/>
                </a:cubicBezTo>
                <a:close/>
                <a:moveTo>
                  <a:pt x="207" y="247"/>
                </a:moveTo>
                <a:cubicBezTo>
                  <a:pt x="207" y="253"/>
                  <a:pt x="200" y="257"/>
                  <a:pt x="197" y="257"/>
                </a:cubicBezTo>
                <a:cubicBezTo>
                  <a:pt x="185" y="257"/>
                  <a:pt x="185" y="257"/>
                  <a:pt x="185" y="257"/>
                </a:cubicBezTo>
                <a:cubicBezTo>
                  <a:pt x="182" y="257"/>
                  <a:pt x="175" y="253"/>
                  <a:pt x="175" y="247"/>
                </a:cubicBezTo>
                <a:cubicBezTo>
                  <a:pt x="175" y="185"/>
                  <a:pt x="175" y="185"/>
                  <a:pt x="175" y="185"/>
                </a:cubicBezTo>
                <a:cubicBezTo>
                  <a:pt x="175" y="180"/>
                  <a:pt x="182" y="175"/>
                  <a:pt x="185" y="175"/>
                </a:cubicBezTo>
                <a:cubicBezTo>
                  <a:pt x="197" y="175"/>
                  <a:pt x="197" y="175"/>
                  <a:pt x="197" y="175"/>
                </a:cubicBezTo>
                <a:cubicBezTo>
                  <a:pt x="200" y="175"/>
                  <a:pt x="207" y="180"/>
                  <a:pt x="207" y="185"/>
                </a:cubicBezTo>
                <a:lnTo>
                  <a:pt x="207" y="247"/>
                </a:lnTo>
                <a:close/>
                <a:moveTo>
                  <a:pt x="196" y="151"/>
                </a:moveTo>
                <a:cubicBezTo>
                  <a:pt x="186" y="151"/>
                  <a:pt x="186" y="151"/>
                  <a:pt x="186" y="151"/>
                </a:cubicBezTo>
                <a:cubicBezTo>
                  <a:pt x="180" y="151"/>
                  <a:pt x="175" y="145"/>
                  <a:pt x="175" y="137"/>
                </a:cubicBezTo>
                <a:cubicBezTo>
                  <a:pt x="175" y="129"/>
                  <a:pt x="180" y="123"/>
                  <a:pt x="186" y="123"/>
                </a:cubicBezTo>
                <a:cubicBezTo>
                  <a:pt x="196" y="123"/>
                  <a:pt x="196" y="123"/>
                  <a:pt x="196" y="123"/>
                </a:cubicBezTo>
                <a:cubicBezTo>
                  <a:pt x="202" y="123"/>
                  <a:pt x="207" y="129"/>
                  <a:pt x="207" y="137"/>
                </a:cubicBezTo>
                <a:cubicBezTo>
                  <a:pt x="207" y="145"/>
                  <a:pt x="202" y="151"/>
                  <a:pt x="196" y="15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951163" y="4562475"/>
            <a:ext cx="223838" cy="276225"/>
          </a:xfrm>
          <a:custGeom>
            <a:avLst/>
            <a:gdLst>
              <a:gd name="T0" fmla="*/ 20 w 233"/>
              <a:gd name="T1" fmla="*/ 0 h 288"/>
              <a:gd name="T2" fmla="*/ 0 w 233"/>
              <a:gd name="T3" fmla="*/ 268 h 288"/>
              <a:gd name="T4" fmla="*/ 213 w 233"/>
              <a:gd name="T5" fmla="*/ 288 h 288"/>
              <a:gd name="T6" fmla="*/ 233 w 233"/>
              <a:gd name="T7" fmla="*/ 20 h 288"/>
              <a:gd name="T8" fmla="*/ 75 w 233"/>
              <a:gd name="T9" fmla="*/ 238 h 288"/>
              <a:gd name="T10" fmla="*/ 45 w 233"/>
              <a:gd name="T11" fmla="*/ 253 h 288"/>
              <a:gd name="T12" fmla="*/ 30 w 233"/>
              <a:gd name="T13" fmla="*/ 227 h 288"/>
              <a:gd name="T14" fmla="*/ 60 w 233"/>
              <a:gd name="T15" fmla="*/ 212 h 288"/>
              <a:gd name="T16" fmla="*/ 75 w 233"/>
              <a:gd name="T17" fmla="*/ 238 h 288"/>
              <a:gd name="T18" fmla="*/ 60 w 233"/>
              <a:gd name="T19" fmla="*/ 186 h 288"/>
              <a:gd name="T20" fmla="*/ 30 w 233"/>
              <a:gd name="T21" fmla="*/ 171 h 288"/>
              <a:gd name="T22" fmla="*/ 45 w 233"/>
              <a:gd name="T23" fmla="*/ 145 h 288"/>
              <a:gd name="T24" fmla="*/ 75 w 233"/>
              <a:gd name="T25" fmla="*/ 160 h 288"/>
              <a:gd name="T26" fmla="*/ 139 w 233"/>
              <a:gd name="T27" fmla="*/ 238 h 288"/>
              <a:gd name="T28" fmla="*/ 109 w 233"/>
              <a:gd name="T29" fmla="*/ 253 h 288"/>
              <a:gd name="T30" fmla="*/ 94 w 233"/>
              <a:gd name="T31" fmla="*/ 227 h 288"/>
              <a:gd name="T32" fmla="*/ 124 w 233"/>
              <a:gd name="T33" fmla="*/ 212 h 288"/>
              <a:gd name="T34" fmla="*/ 139 w 233"/>
              <a:gd name="T35" fmla="*/ 238 h 288"/>
              <a:gd name="T36" fmla="*/ 124 w 233"/>
              <a:gd name="T37" fmla="*/ 186 h 288"/>
              <a:gd name="T38" fmla="*/ 94 w 233"/>
              <a:gd name="T39" fmla="*/ 171 h 288"/>
              <a:gd name="T40" fmla="*/ 109 w 233"/>
              <a:gd name="T41" fmla="*/ 145 h 288"/>
              <a:gd name="T42" fmla="*/ 139 w 233"/>
              <a:gd name="T43" fmla="*/ 160 h 288"/>
              <a:gd name="T44" fmla="*/ 203 w 233"/>
              <a:gd name="T45" fmla="*/ 238 h 288"/>
              <a:gd name="T46" fmla="*/ 173 w 233"/>
              <a:gd name="T47" fmla="*/ 253 h 288"/>
              <a:gd name="T48" fmla="*/ 158 w 233"/>
              <a:gd name="T49" fmla="*/ 227 h 288"/>
              <a:gd name="T50" fmla="*/ 188 w 233"/>
              <a:gd name="T51" fmla="*/ 212 h 288"/>
              <a:gd name="T52" fmla="*/ 203 w 233"/>
              <a:gd name="T53" fmla="*/ 238 h 288"/>
              <a:gd name="T54" fmla="*/ 188 w 233"/>
              <a:gd name="T55" fmla="*/ 186 h 288"/>
              <a:gd name="T56" fmla="*/ 158 w 233"/>
              <a:gd name="T57" fmla="*/ 171 h 288"/>
              <a:gd name="T58" fmla="*/ 173 w 233"/>
              <a:gd name="T59" fmla="*/ 145 h 288"/>
              <a:gd name="T60" fmla="*/ 203 w 233"/>
              <a:gd name="T61" fmla="*/ 160 h 288"/>
              <a:gd name="T62" fmla="*/ 203 w 233"/>
              <a:gd name="T63" fmla="*/ 106 h 288"/>
              <a:gd name="T64" fmla="*/ 43 w 233"/>
              <a:gd name="T65" fmla="*/ 117 h 288"/>
              <a:gd name="T66" fmla="*/ 30 w 233"/>
              <a:gd name="T67" fmla="*/ 41 h 288"/>
              <a:gd name="T68" fmla="*/ 190 w 233"/>
              <a:gd name="T69" fmla="*/ 30 h 288"/>
              <a:gd name="T70" fmla="*/ 203 w 233"/>
              <a:gd name="T71" fmla="*/ 10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33" h="288">
                <a:moveTo>
                  <a:pt x="213" y="0"/>
                </a:moveTo>
                <a:cubicBezTo>
                  <a:pt x="20" y="0"/>
                  <a:pt x="20" y="0"/>
                  <a:pt x="20" y="0"/>
                </a:cubicBezTo>
                <a:cubicBezTo>
                  <a:pt x="7" y="0"/>
                  <a:pt x="0" y="7"/>
                  <a:pt x="0" y="20"/>
                </a:cubicBezTo>
                <a:cubicBezTo>
                  <a:pt x="0" y="268"/>
                  <a:pt x="0" y="268"/>
                  <a:pt x="0" y="268"/>
                </a:cubicBezTo>
                <a:cubicBezTo>
                  <a:pt x="0" y="281"/>
                  <a:pt x="7" y="288"/>
                  <a:pt x="20" y="288"/>
                </a:cubicBezTo>
                <a:cubicBezTo>
                  <a:pt x="213" y="288"/>
                  <a:pt x="213" y="288"/>
                  <a:pt x="213" y="288"/>
                </a:cubicBezTo>
                <a:cubicBezTo>
                  <a:pt x="226" y="288"/>
                  <a:pt x="233" y="281"/>
                  <a:pt x="233" y="268"/>
                </a:cubicBezTo>
                <a:cubicBezTo>
                  <a:pt x="233" y="20"/>
                  <a:pt x="233" y="20"/>
                  <a:pt x="233" y="20"/>
                </a:cubicBezTo>
                <a:cubicBezTo>
                  <a:pt x="233" y="7"/>
                  <a:pt x="226" y="0"/>
                  <a:pt x="213" y="0"/>
                </a:cubicBezTo>
                <a:close/>
                <a:moveTo>
                  <a:pt x="75" y="238"/>
                </a:moveTo>
                <a:cubicBezTo>
                  <a:pt x="75" y="246"/>
                  <a:pt x="68" y="253"/>
                  <a:pt x="60" y="253"/>
                </a:cubicBezTo>
                <a:cubicBezTo>
                  <a:pt x="45" y="253"/>
                  <a:pt x="45" y="253"/>
                  <a:pt x="45" y="253"/>
                </a:cubicBezTo>
                <a:cubicBezTo>
                  <a:pt x="36" y="253"/>
                  <a:pt x="30" y="246"/>
                  <a:pt x="30" y="238"/>
                </a:cubicBezTo>
                <a:cubicBezTo>
                  <a:pt x="30" y="227"/>
                  <a:pt x="30" y="227"/>
                  <a:pt x="30" y="227"/>
                </a:cubicBezTo>
                <a:cubicBezTo>
                  <a:pt x="30" y="219"/>
                  <a:pt x="36" y="212"/>
                  <a:pt x="45" y="212"/>
                </a:cubicBezTo>
                <a:cubicBezTo>
                  <a:pt x="60" y="212"/>
                  <a:pt x="60" y="212"/>
                  <a:pt x="60" y="212"/>
                </a:cubicBezTo>
                <a:cubicBezTo>
                  <a:pt x="68" y="212"/>
                  <a:pt x="75" y="219"/>
                  <a:pt x="75" y="227"/>
                </a:cubicBezTo>
                <a:lnTo>
                  <a:pt x="75" y="238"/>
                </a:lnTo>
                <a:close/>
                <a:moveTo>
                  <a:pt x="75" y="171"/>
                </a:moveTo>
                <a:cubicBezTo>
                  <a:pt x="75" y="179"/>
                  <a:pt x="68" y="186"/>
                  <a:pt x="60" y="186"/>
                </a:cubicBezTo>
                <a:cubicBezTo>
                  <a:pt x="45" y="186"/>
                  <a:pt x="45" y="186"/>
                  <a:pt x="45" y="186"/>
                </a:cubicBezTo>
                <a:cubicBezTo>
                  <a:pt x="36" y="186"/>
                  <a:pt x="30" y="179"/>
                  <a:pt x="30" y="171"/>
                </a:cubicBezTo>
                <a:cubicBezTo>
                  <a:pt x="30" y="160"/>
                  <a:pt x="30" y="160"/>
                  <a:pt x="30" y="160"/>
                </a:cubicBezTo>
                <a:cubicBezTo>
                  <a:pt x="30" y="152"/>
                  <a:pt x="36" y="145"/>
                  <a:pt x="45" y="145"/>
                </a:cubicBezTo>
                <a:cubicBezTo>
                  <a:pt x="60" y="145"/>
                  <a:pt x="60" y="145"/>
                  <a:pt x="60" y="145"/>
                </a:cubicBezTo>
                <a:cubicBezTo>
                  <a:pt x="68" y="145"/>
                  <a:pt x="75" y="152"/>
                  <a:pt x="75" y="160"/>
                </a:cubicBezTo>
                <a:lnTo>
                  <a:pt x="75" y="171"/>
                </a:lnTo>
                <a:close/>
                <a:moveTo>
                  <a:pt x="139" y="238"/>
                </a:moveTo>
                <a:cubicBezTo>
                  <a:pt x="139" y="246"/>
                  <a:pt x="132" y="253"/>
                  <a:pt x="124" y="253"/>
                </a:cubicBezTo>
                <a:cubicBezTo>
                  <a:pt x="109" y="253"/>
                  <a:pt x="109" y="253"/>
                  <a:pt x="109" y="253"/>
                </a:cubicBezTo>
                <a:cubicBezTo>
                  <a:pt x="100" y="253"/>
                  <a:pt x="94" y="246"/>
                  <a:pt x="94" y="238"/>
                </a:cubicBezTo>
                <a:cubicBezTo>
                  <a:pt x="94" y="227"/>
                  <a:pt x="94" y="227"/>
                  <a:pt x="94" y="227"/>
                </a:cubicBezTo>
                <a:cubicBezTo>
                  <a:pt x="94" y="219"/>
                  <a:pt x="100" y="212"/>
                  <a:pt x="109" y="212"/>
                </a:cubicBezTo>
                <a:cubicBezTo>
                  <a:pt x="124" y="212"/>
                  <a:pt x="124" y="212"/>
                  <a:pt x="124" y="212"/>
                </a:cubicBezTo>
                <a:cubicBezTo>
                  <a:pt x="132" y="212"/>
                  <a:pt x="139" y="219"/>
                  <a:pt x="139" y="227"/>
                </a:cubicBezTo>
                <a:lnTo>
                  <a:pt x="139" y="238"/>
                </a:lnTo>
                <a:close/>
                <a:moveTo>
                  <a:pt x="139" y="171"/>
                </a:moveTo>
                <a:cubicBezTo>
                  <a:pt x="139" y="179"/>
                  <a:pt x="132" y="186"/>
                  <a:pt x="124" y="186"/>
                </a:cubicBezTo>
                <a:cubicBezTo>
                  <a:pt x="109" y="186"/>
                  <a:pt x="109" y="186"/>
                  <a:pt x="109" y="186"/>
                </a:cubicBezTo>
                <a:cubicBezTo>
                  <a:pt x="100" y="186"/>
                  <a:pt x="94" y="179"/>
                  <a:pt x="94" y="171"/>
                </a:cubicBezTo>
                <a:cubicBezTo>
                  <a:pt x="94" y="160"/>
                  <a:pt x="94" y="160"/>
                  <a:pt x="94" y="160"/>
                </a:cubicBezTo>
                <a:cubicBezTo>
                  <a:pt x="94" y="152"/>
                  <a:pt x="100" y="145"/>
                  <a:pt x="109" y="145"/>
                </a:cubicBezTo>
                <a:cubicBezTo>
                  <a:pt x="124" y="145"/>
                  <a:pt x="124" y="145"/>
                  <a:pt x="124" y="145"/>
                </a:cubicBezTo>
                <a:cubicBezTo>
                  <a:pt x="132" y="145"/>
                  <a:pt x="139" y="152"/>
                  <a:pt x="139" y="160"/>
                </a:cubicBezTo>
                <a:lnTo>
                  <a:pt x="139" y="171"/>
                </a:lnTo>
                <a:close/>
                <a:moveTo>
                  <a:pt x="203" y="238"/>
                </a:moveTo>
                <a:cubicBezTo>
                  <a:pt x="203" y="246"/>
                  <a:pt x="196" y="253"/>
                  <a:pt x="188" y="253"/>
                </a:cubicBezTo>
                <a:cubicBezTo>
                  <a:pt x="173" y="253"/>
                  <a:pt x="173" y="253"/>
                  <a:pt x="173" y="253"/>
                </a:cubicBezTo>
                <a:cubicBezTo>
                  <a:pt x="164" y="253"/>
                  <a:pt x="158" y="246"/>
                  <a:pt x="158" y="238"/>
                </a:cubicBezTo>
                <a:cubicBezTo>
                  <a:pt x="158" y="227"/>
                  <a:pt x="158" y="227"/>
                  <a:pt x="158" y="227"/>
                </a:cubicBezTo>
                <a:cubicBezTo>
                  <a:pt x="158" y="219"/>
                  <a:pt x="164" y="212"/>
                  <a:pt x="173" y="212"/>
                </a:cubicBezTo>
                <a:cubicBezTo>
                  <a:pt x="188" y="212"/>
                  <a:pt x="188" y="212"/>
                  <a:pt x="188" y="212"/>
                </a:cubicBezTo>
                <a:cubicBezTo>
                  <a:pt x="196" y="212"/>
                  <a:pt x="203" y="219"/>
                  <a:pt x="203" y="227"/>
                </a:cubicBezTo>
                <a:lnTo>
                  <a:pt x="203" y="238"/>
                </a:lnTo>
                <a:close/>
                <a:moveTo>
                  <a:pt x="203" y="171"/>
                </a:moveTo>
                <a:cubicBezTo>
                  <a:pt x="203" y="179"/>
                  <a:pt x="196" y="186"/>
                  <a:pt x="188" y="186"/>
                </a:cubicBezTo>
                <a:cubicBezTo>
                  <a:pt x="173" y="186"/>
                  <a:pt x="173" y="186"/>
                  <a:pt x="173" y="186"/>
                </a:cubicBezTo>
                <a:cubicBezTo>
                  <a:pt x="164" y="186"/>
                  <a:pt x="158" y="179"/>
                  <a:pt x="158" y="171"/>
                </a:cubicBezTo>
                <a:cubicBezTo>
                  <a:pt x="158" y="160"/>
                  <a:pt x="158" y="160"/>
                  <a:pt x="158" y="160"/>
                </a:cubicBezTo>
                <a:cubicBezTo>
                  <a:pt x="158" y="152"/>
                  <a:pt x="164" y="145"/>
                  <a:pt x="173" y="145"/>
                </a:cubicBezTo>
                <a:cubicBezTo>
                  <a:pt x="188" y="145"/>
                  <a:pt x="188" y="145"/>
                  <a:pt x="188" y="145"/>
                </a:cubicBezTo>
                <a:cubicBezTo>
                  <a:pt x="196" y="145"/>
                  <a:pt x="203" y="152"/>
                  <a:pt x="203" y="160"/>
                </a:cubicBezTo>
                <a:lnTo>
                  <a:pt x="203" y="171"/>
                </a:lnTo>
                <a:close/>
                <a:moveTo>
                  <a:pt x="203" y="106"/>
                </a:moveTo>
                <a:cubicBezTo>
                  <a:pt x="203" y="112"/>
                  <a:pt x="197" y="117"/>
                  <a:pt x="190" y="117"/>
                </a:cubicBezTo>
                <a:cubicBezTo>
                  <a:pt x="43" y="117"/>
                  <a:pt x="43" y="117"/>
                  <a:pt x="43" y="117"/>
                </a:cubicBezTo>
                <a:cubicBezTo>
                  <a:pt x="36" y="117"/>
                  <a:pt x="30" y="112"/>
                  <a:pt x="30" y="106"/>
                </a:cubicBezTo>
                <a:cubicBezTo>
                  <a:pt x="30" y="41"/>
                  <a:pt x="30" y="41"/>
                  <a:pt x="30" y="41"/>
                </a:cubicBezTo>
                <a:cubicBezTo>
                  <a:pt x="30" y="35"/>
                  <a:pt x="36" y="30"/>
                  <a:pt x="43" y="30"/>
                </a:cubicBezTo>
                <a:cubicBezTo>
                  <a:pt x="190" y="30"/>
                  <a:pt x="190" y="30"/>
                  <a:pt x="190" y="30"/>
                </a:cubicBezTo>
                <a:cubicBezTo>
                  <a:pt x="197" y="30"/>
                  <a:pt x="203" y="35"/>
                  <a:pt x="203" y="41"/>
                </a:cubicBezTo>
                <a:lnTo>
                  <a:pt x="203" y="10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31" name="Group 130出自【趣你的PPT】(微信:qunideppt)：最优质的PPT资源库"/>
          <p:cNvGrpSpPr/>
          <p:nvPr/>
        </p:nvGrpSpPr>
        <p:grpSpPr>
          <a:xfrm>
            <a:off x="1273176" y="6218238"/>
            <a:ext cx="269875" cy="274637"/>
            <a:chOff x="530226" y="5894388"/>
            <a:chExt cx="269875" cy="274637"/>
          </a:xfrm>
          <a:solidFill>
            <a:schemeClr val="bg1"/>
          </a:solidFill>
        </p:grpSpPr>
        <p:sp>
          <p:nvSpPr>
            <p:cNvPr id="1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1026" y="6057900"/>
              <a:ext cx="168275" cy="111125"/>
            </a:xfrm>
            <a:custGeom>
              <a:avLst/>
              <a:gdLst>
                <a:gd name="T0" fmla="*/ 72 w 176"/>
                <a:gd name="T1" fmla="*/ 92 h 116"/>
                <a:gd name="T2" fmla="*/ 12 w 176"/>
                <a:gd name="T3" fmla="*/ 92 h 116"/>
                <a:gd name="T4" fmla="*/ 0 w 176"/>
                <a:gd name="T5" fmla="*/ 104 h 116"/>
                <a:gd name="T6" fmla="*/ 12 w 176"/>
                <a:gd name="T7" fmla="*/ 116 h 116"/>
                <a:gd name="T8" fmla="*/ 164 w 176"/>
                <a:gd name="T9" fmla="*/ 116 h 116"/>
                <a:gd name="T10" fmla="*/ 176 w 176"/>
                <a:gd name="T11" fmla="*/ 104 h 116"/>
                <a:gd name="T12" fmla="*/ 164 w 176"/>
                <a:gd name="T13" fmla="*/ 92 h 116"/>
                <a:gd name="T14" fmla="*/ 104 w 176"/>
                <a:gd name="T15" fmla="*/ 92 h 116"/>
                <a:gd name="T16" fmla="*/ 104 w 176"/>
                <a:gd name="T17" fmla="*/ 0 h 116"/>
                <a:gd name="T18" fmla="*/ 72 w 176"/>
                <a:gd name="T19" fmla="*/ 0 h 116"/>
                <a:gd name="T20" fmla="*/ 72 w 176"/>
                <a:gd name="T21" fmla="*/ 9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6" h="116">
                  <a:moveTo>
                    <a:pt x="72" y="92"/>
                  </a:moveTo>
                  <a:cubicBezTo>
                    <a:pt x="12" y="92"/>
                    <a:pt x="12" y="92"/>
                    <a:pt x="12" y="92"/>
                  </a:cubicBezTo>
                  <a:cubicBezTo>
                    <a:pt x="5" y="92"/>
                    <a:pt x="0" y="98"/>
                    <a:pt x="0" y="104"/>
                  </a:cubicBezTo>
                  <a:cubicBezTo>
                    <a:pt x="0" y="111"/>
                    <a:pt x="5" y="116"/>
                    <a:pt x="12" y="116"/>
                  </a:cubicBezTo>
                  <a:cubicBezTo>
                    <a:pt x="164" y="116"/>
                    <a:pt x="164" y="116"/>
                    <a:pt x="164" y="116"/>
                  </a:cubicBezTo>
                  <a:cubicBezTo>
                    <a:pt x="171" y="116"/>
                    <a:pt x="176" y="111"/>
                    <a:pt x="176" y="104"/>
                  </a:cubicBezTo>
                  <a:cubicBezTo>
                    <a:pt x="176" y="98"/>
                    <a:pt x="171" y="92"/>
                    <a:pt x="164" y="92"/>
                  </a:cubicBezTo>
                  <a:cubicBezTo>
                    <a:pt x="104" y="92"/>
                    <a:pt x="104" y="92"/>
                    <a:pt x="104" y="92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72" y="0"/>
                    <a:pt x="72" y="0"/>
                    <a:pt x="72" y="0"/>
                  </a:cubicBezTo>
                  <a:lnTo>
                    <a:pt x="72" y="92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4538" y="6057900"/>
              <a:ext cx="14288" cy="58737"/>
            </a:xfrm>
            <a:custGeom>
              <a:avLst/>
              <a:gdLst>
                <a:gd name="T0" fmla="*/ 0 w 16"/>
                <a:gd name="T1" fmla="*/ 53 h 61"/>
                <a:gd name="T2" fmla="*/ 8 w 16"/>
                <a:gd name="T3" fmla="*/ 61 h 61"/>
                <a:gd name="T4" fmla="*/ 16 w 16"/>
                <a:gd name="T5" fmla="*/ 53 h 61"/>
                <a:gd name="T6" fmla="*/ 16 w 16"/>
                <a:gd name="T7" fmla="*/ 0 h 61"/>
                <a:gd name="T8" fmla="*/ 0 w 16"/>
                <a:gd name="T9" fmla="*/ 0 h 61"/>
                <a:gd name="T10" fmla="*/ 0 w 16"/>
                <a:gd name="T11" fmla="*/ 53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61">
                  <a:moveTo>
                    <a:pt x="0" y="53"/>
                  </a:moveTo>
                  <a:cubicBezTo>
                    <a:pt x="0" y="58"/>
                    <a:pt x="3" y="61"/>
                    <a:pt x="8" y="61"/>
                  </a:cubicBezTo>
                  <a:cubicBezTo>
                    <a:pt x="12" y="61"/>
                    <a:pt x="16" y="58"/>
                    <a:pt x="16" y="53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53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0226" y="5894388"/>
              <a:ext cx="269875" cy="147637"/>
            </a:xfrm>
            <a:custGeom>
              <a:avLst/>
              <a:gdLst>
                <a:gd name="T0" fmla="*/ 273 w 282"/>
                <a:gd name="T1" fmla="*/ 155 h 155"/>
                <a:gd name="T2" fmla="*/ 277 w 282"/>
                <a:gd name="T3" fmla="*/ 146 h 155"/>
                <a:gd name="T4" fmla="*/ 167 w 282"/>
                <a:gd name="T5" fmla="*/ 9 h 155"/>
                <a:gd name="T6" fmla="*/ 148 w 282"/>
                <a:gd name="T7" fmla="*/ 0 h 155"/>
                <a:gd name="T8" fmla="*/ 134 w 282"/>
                <a:gd name="T9" fmla="*/ 0 h 155"/>
                <a:gd name="T10" fmla="*/ 115 w 282"/>
                <a:gd name="T11" fmla="*/ 9 h 155"/>
                <a:gd name="T12" fmla="*/ 4 w 282"/>
                <a:gd name="T13" fmla="*/ 146 h 155"/>
                <a:gd name="T14" fmla="*/ 9 w 282"/>
                <a:gd name="T15" fmla="*/ 155 h 155"/>
                <a:gd name="T16" fmla="*/ 273 w 282"/>
                <a:gd name="T17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2" h="155">
                  <a:moveTo>
                    <a:pt x="273" y="155"/>
                  </a:moveTo>
                  <a:cubicBezTo>
                    <a:pt x="280" y="155"/>
                    <a:pt x="282" y="151"/>
                    <a:pt x="277" y="146"/>
                  </a:cubicBezTo>
                  <a:cubicBezTo>
                    <a:pt x="167" y="9"/>
                    <a:pt x="167" y="9"/>
                    <a:pt x="167" y="9"/>
                  </a:cubicBezTo>
                  <a:cubicBezTo>
                    <a:pt x="163" y="4"/>
                    <a:pt x="155" y="0"/>
                    <a:pt x="148" y="0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28" y="0"/>
                    <a:pt x="119" y="4"/>
                    <a:pt x="115" y="9"/>
                  </a:cubicBezTo>
                  <a:cubicBezTo>
                    <a:pt x="4" y="146"/>
                    <a:pt x="4" y="146"/>
                    <a:pt x="4" y="146"/>
                  </a:cubicBezTo>
                  <a:cubicBezTo>
                    <a:pt x="0" y="151"/>
                    <a:pt x="2" y="155"/>
                    <a:pt x="9" y="155"/>
                  </a:cubicBezTo>
                  <a:lnTo>
                    <a:pt x="273" y="15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35" name="Group 134出自【趣你的PPT】(微信:qunideppt)：最优质的PPT资源库"/>
          <p:cNvGrpSpPr/>
          <p:nvPr/>
        </p:nvGrpSpPr>
        <p:grpSpPr>
          <a:xfrm>
            <a:off x="4075113" y="5114925"/>
            <a:ext cx="187325" cy="274637"/>
            <a:chOff x="3332163" y="4791075"/>
            <a:chExt cx="187325" cy="274637"/>
          </a:xfrm>
          <a:solidFill>
            <a:schemeClr val="bg1"/>
          </a:solidFill>
        </p:grpSpPr>
        <p:sp>
          <p:nvSpPr>
            <p:cNvPr id="1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32163" y="4791075"/>
              <a:ext cx="106363" cy="274637"/>
            </a:xfrm>
            <a:custGeom>
              <a:avLst/>
              <a:gdLst>
                <a:gd name="T0" fmla="*/ 82 w 111"/>
                <a:gd name="T1" fmla="*/ 184 h 288"/>
                <a:gd name="T2" fmla="*/ 79 w 111"/>
                <a:gd name="T3" fmla="*/ 182 h 288"/>
                <a:gd name="T4" fmla="*/ 79 w 111"/>
                <a:gd name="T5" fmla="*/ 24 h 288"/>
                <a:gd name="T6" fmla="*/ 55 w 111"/>
                <a:gd name="T7" fmla="*/ 0 h 288"/>
                <a:gd name="T8" fmla="*/ 31 w 111"/>
                <a:gd name="T9" fmla="*/ 24 h 288"/>
                <a:gd name="T10" fmla="*/ 31 w 111"/>
                <a:gd name="T11" fmla="*/ 182 h 288"/>
                <a:gd name="T12" fmla="*/ 28 w 111"/>
                <a:gd name="T13" fmla="*/ 184 h 288"/>
                <a:gd name="T14" fmla="*/ 0 w 111"/>
                <a:gd name="T15" fmla="*/ 232 h 288"/>
                <a:gd name="T16" fmla="*/ 55 w 111"/>
                <a:gd name="T17" fmla="*/ 288 h 288"/>
                <a:gd name="T18" fmla="*/ 110 w 111"/>
                <a:gd name="T19" fmla="*/ 232 h 288"/>
                <a:gd name="T20" fmla="*/ 82 w 111"/>
                <a:gd name="T21" fmla="*/ 18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288">
                  <a:moveTo>
                    <a:pt x="82" y="184"/>
                  </a:moveTo>
                  <a:cubicBezTo>
                    <a:pt x="79" y="182"/>
                    <a:pt x="79" y="182"/>
                    <a:pt x="79" y="182"/>
                  </a:cubicBezTo>
                  <a:cubicBezTo>
                    <a:pt x="79" y="24"/>
                    <a:pt x="79" y="24"/>
                    <a:pt x="79" y="24"/>
                  </a:cubicBezTo>
                  <a:cubicBezTo>
                    <a:pt x="79" y="11"/>
                    <a:pt x="68" y="0"/>
                    <a:pt x="55" y="0"/>
                  </a:cubicBezTo>
                  <a:cubicBezTo>
                    <a:pt x="42" y="0"/>
                    <a:pt x="31" y="11"/>
                    <a:pt x="31" y="24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11" y="193"/>
                    <a:pt x="0" y="211"/>
                    <a:pt x="0" y="232"/>
                  </a:cubicBezTo>
                  <a:cubicBezTo>
                    <a:pt x="0" y="263"/>
                    <a:pt x="25" y="287"/>
                    <a:pt x="55" y="288"/>
                  </a:cubicBezTo>
                  <a:cubicBezTo>
                    <a:pt x="86" y="287"/>
                    <a:pt x="110" y="263"/>
                    <a:pt x="110" y="232"/>
                  </a:cubicBezTo>
                  <a:cubicBezTo>
                    <a:pt x="111" y="211"/>
                    <a:pt x="99" y="193"/>
                    <a:pt x="82" y="18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43288" y="4816475"/>
              <a:ext cx="76200" cy="15875"/>
            </a:xfrm>
            <a:custGeom>
              <a:avLst/>
              <a:gdLst>
                <a:gd name="T0" fmla="*/ 8 w 79"/>
                <a:gd name="T1" fmla="*/ 16 h 16"/>
                <a:gd name="T2" fmla="*/ 71 w 79"/>
                <a:gd name="T3" fmla="*/ 16 h 16"/>
                <a:gd name="T4" fmla="*/ 79 w 79"/>
                <a:gd name="T5" fmla="*/ 8 h 16"/>
                <a:gd name="T6" fmla="*/ 71 w 79"/>
                <a:gd name="T7" fmla="*/ 0 h 16"/>
                <a:gd name="T8" fmla="*/ 8 w 79"/>
                <a:gd name="T9" fmla="*/ 0 h 16"/>
                <a:gd name="T10" fmla="*/ 0 w 79"/>
                <a:gd name="T11" fmla="*/ 8 h 16"/>
                <a:gd name="T12" fmla="*/ 8 w 79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6">
                  <a:moveTo>
                    <a:pt x="8" y="16"/>
                  </a:moveTo>
                  <a:cubicBezTo>
                    <a:pt x="71" y="16"/>
                    <a:pt x="71" y="16"/>
                    <a:pt x="71" y="16"/>
                  </a:cubicBezTo>
                  <a:cubicBezTo>
                    <a:pt x="76" y="16"/>
                    <a:pt x="79" y="12"/>
                    <a:pt x="79" y="8"/>
                  </a:cubicBezTo>
                  <a:cubicBezTo>
                    <a:pt x="79" y="3"/>
                    <a:pt x="76" y="0"/>
                    <a:pt x="71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12"/>
                    <a:pt x="4" y="16"/>
                    <a:pt x="8" y="1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43288" y="4859338"/>
              <a:ext cx="76200" cy="15875"/>
            </a:xfrm>
            <a:custGeom>
              <a:avLst/>
              <a:gdLst>
                <a:gd name="T0" fmla="*/ 71 w 79"/>
                <a:gd name="T1" fmla="*/ 0 h 16"/>
                <a:gd name="T2" fmla="*/ 8 w 79"/>
                <a:gd name="T3" fmla="*/ 0 h 16"/>
                <a:gd name="T4" fmla="*/ 0 w 79"/>
                <a:gd name="T5" fmla="*/ 8 h 16"/>
                <a:gd name="T6" fmla="*/ 8 w 79"/>
                <a:gd name="T7" fmla="*/ 16 h 16"/>
                <a:gd name="T8" fmla="*/ 71 w 79"/>
                <a:gd name="T9" fmla="*/ 16 h 16"/>
                <a:gd name="T10" fmla="*/ 79 w 79"/>
                <a:gd name="T11" fmla="*/ 8 h 16"/>
                <a:gd name="T12" fmla="*/ 71 w 79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6">
                  <a:moveTo>
                    <a:pt x="71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12"/>
                    <a:pt x="4" y="16"/>
                    <a:pt x="8" y="16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6" y="16"/>
                    <a:pt x="79" y="12"/>
                    <a:pt x="79" y="8"/>
                  </a:cubicBezTo>
                  <a:cubicBezTo>
                    <a:pt x="79" y="3"/>
                    <a:pt x="76" y="0"/>
                    <a:pt x="7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43288" y="4902200"/>
              <a:ext cx="76200" cy="14287"/>
            </a:xfrm>
            <a:custGeom>
              <a:avLst/>
              <a:gdLst>
                <a:gd name="T0" fmla="*/ 71 w 79"/>
                <a:gd name="T1" fmla="*/ 0 h 16"/>
                <a:gd name="T2" fmla="*/ 8 w 79"/>
                <a:gd name="T3" fmla="*/ 0 h 16"/>
                <a:gd name="T4" fmla="*/ 0 w 79"/>
                <a:gd name="T5" fmla="*/ 8 h 16"/>
                <a:gd name="T6" fmla="*/ 8 w 79"/>
                <a:gd name="T7" fmla="*/ 16 h 16"/>
                <a:gd name="T8" fmla="*/ 71 w 79"/>
                <a:gd name="T9" fmla="*/ 16 h 16"/>
                <a:gd name="T10" fmla="*/ 79 w 79"/>
                <a:gd name="T11" fmla="*/ 8 h 16"/>
                <a:gd name="T12" fmla="*/ 71 w 79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6">
                  <a:moveTo>
                    <a:pt x="71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3"/>
                    <a:pt x="4" y="16"/>
                    <a:pt x="8" y="16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6" y="16"/>
                    <a:pt x="79" y="13"/>
                    <a:pt x="79" y="8"/>
                  </a:cubicBezTo>
                  <a:cubicBezTo>
                    <a:pt x="79" y="4"/>
                    <a:pt x="76" y="0"/>
                    <a:pt x="7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43288" y="4943475"/>
              <a:ext cx="76200" cy="15875"/>
            </a:xfrm>
            <a:custGeom>
              <a:avLst/>
              <a:gdLst>
                <a:gd name="T0" fmla="*/ 71 w 79"/>
                <a:gd name="T1" fmla="*/ 0 h 16"/>
                <a:gd name="T2" fmla="*/ 8 w 79"/>
                <a:gd name="T3" fmla="*/ 0 h 16"/>
                <a:gd name="T4" fmla="*/ 0 w 79"/>
                <a:gd name="T5" fmla="*/ 8 h 16"/>
                <a:gd name="T6" fmla="*/ 8 w 79"/>
                <a:gd name="T7" fmla="*/ 16 h 16"/>
                <a:gd name="T8" fmla="*/ 71 w 79"/>
                <a:gd name="T9" fmla="*/ 16 h 16"/>
                <a:gd name="T10" fmla="*/ 79 w 79"/>
                <a:gd name="T11" fmla="*/ 8 h 16"/>
                <a:gd name="T12" fmla="*/ 71 w 79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6">
                  <a:moveTo>
                    <a:pt x="71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12"/>
                    <a:pt x="4" y="16"/>
                    <a:pt x="8" y="16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6" y="16"/>
                    <a:pt x="79" y="12"/>
                    <a:pt x="79" y="8"/>
                  </a:cubicBezTo>
                  <a:cubicBezTo>
                    <a:pt x="79" y="3"/>
                    <a:pt x="76" y="0"/>
                    <a:pt x="7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4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271588" y="2947988"/>
            <a:ext cx="276225" cy="195262"/>
          </a:xfrm>
          <a:custGeom>
            <a:avLst/>
            <a:gdLst>
              <a:gd name="T0" fmla="*/ 8 w 288"/>
              <a:gd name="T1" fmla="*/ 0 h 204"/>
              <a:gd name="T2" fmla="*/ 0 w 288"/>
              <a:gd name="T3" fmla="*/ 196 h 204"/>
              <a:gd name="T4" fmla="*/ 280 w 288"/>
              <a:gd name="T5" fmla="*/ 204 h 204"/>
              <a:gd name="T6" fmla="*/ 288 w 288"/>
              <a:gd name="T7" fmla="*/ 8 h 204"/>
              <a:gd name="T8" fmla="*/ 43 w 288"/>
              <a:gd name="T9" fmla="*/ 176 h 204"/>
              <a:gd name="T10" fmla="*/ 21 w 288"/>
              <a:gd name="T11" fmla="*/ 180 h 204"/>
              <a:gd name="T12" fmla="*/ 17 w 288"/>
              <a:gd name="T13" fmla="*/ 158 h 204"/>
              <a:gd name="T14" fmla="*/ 39 w 288"/>
              <a:gd name="T15" fmla="*/ 154 h 204"/>
              <a:gd name="T16" fmla="*/ 43 w 288"/>
              <a:gd name="T17" fmla="*/ 176 h 204"/>
              <a:gd name="T18" fmla="*/ 39 w 288"/>
              <a:gd name="T19" fmla="*/ 136 h 204"/>
              <a:gd name="T20" fmla="*/ 17 w 288"/>
              <a:gd name="T21" fmla="*/ 132 h 204"/>
              <a:gd name="T22" fmla="*/ 21 w 288"/>
              <a:gd name="T23" fmla="*/ 110 h 204"/>
              <a:gd name="T24" fmla="*/ 43 w 288"/>
              <a:gd name="T25" fmla="*/ 114 h 204"/>
              <a:gd name="T26" fmla="*/ 43 w 288"/>
              <a:gd name="T27" fmla="*/ 90 h 204"/>
              <a:gd name="T28" fmla="*/ 21 w 288"/>
              <a:gd name="T29" fmla="*/ 94 h 204"/>
              <a:gd name="T30" fmla="*/ 17 w 288"/>
              <a:gd name="T31" fmla="*/ 72 h 204"/>
              <a:gd name="T32" fmla="*/ 39 w 288"/>
              <a:gd name="T33" fmla="*/ 68 h 204"/>
              <a:gd name="T34" fmla="*/ 43 w 288"/>
              <a:gd name="T35" fmla="*/ 90 h 204"/>
              <a:gd name="T36" fmla="*/ 39 w 288"/>
              <a:gd name="T37" fmla="*/ 50 h 204"/>
              <a:gd name="T38" fmla="*/ 17 w 288"/>
              <a:gd name="T39" fmla="*/ 46 h 204"/>
              <a:gd name="T40" fmla="*/ 21 w 288"/>
              <a:gd name="T41" fmla="*/ 24 h 204"/>
              <a:gd name="T42" fmla="*/ 43 w 288"/>
              <a:gd name="T43" fmla="*/ 28 h 204"/>
              <a:gd name="T44" fmla="*/ 226 w 288"/>
              <a:gd name="T45" fmla="*/ 177 h 204"/>
              <a:gd name="T46" fmla="*/ 70 w 288"/>
              <a:gd name="T47" fmla="*/ 185 h 204"/>
              <a:gd name="T48" fmla="*/ 62 w 288"/>
              <a:gd name="T49" fmla="*/ 26 h 204"/>
              <a:gd name="T50" fmla="*/ 218 w 288"/>
              <a:gd name="T51" fmla="*/ 18 h 204"/>
              <a:gd name="T52" fmla="*/ 226 w 288"/>
              <a:gd name="T53" fmla="*/ 177 h 204"/>
              <a:gd name="T54" fmla="*/ 267 w 288"/>
              <a:gd name="T55" fmla="*/ 180 h 204"/>
              <a:gd name="T56" fmla="*/ 245 w 288"/>
              <a:gd name="T57" fmla="*/ 176 h 204"/>
              <a:gd name="T58" fmla="*/ 249 w 288"/>
              <a:gd name="T59" fmla="*/ 154 h 204"/>
              <a:gd name="T60" fmla="*/ 271 w 288"/>
              <a:gd name="T61" fmla="*/ 158 h 204"/>
              <a:gd name="T62" fmla="*/ 271 w 288"/>
              <a:gd name="T63" fmla="*/ 132 h 204"/>
              <a:gd name="T64" fmla="*/ 249 w 288"/>
              <a:gd name="T65" fmla="*/ 136 h 204"/>
              <a:gd name="T66" fmla="*/ 245 w 288"/>
              <a:gd name="T67" fmla="*/ 114 h 204"/>
              <a:gd name="T68" fmla="*/ 267 w 288"/>
              <a:gd name="T69" fmla="*/ 110 h 204"/>
              <a:gd name="T70" fmla="*/ 271 w 288"/>
              <a:gd name="T71" fmla="*/ 132 h 204"/>
              <a:gd name="T72" fmla="*/ 267 w 288"/>
              <a:gd name="T73" fmla="*/ 94 h 204"/>
              <a:gd name="T74" fmla="*/ 245 w 288"/>
              <a:gd name="T75" fmla="*/ 90 h 204"/>
              <a:gd name="T76" fmla="*/ 249 w 288"/>
              <a:gd name="T77" fmla="*/ 68 h 204"/>
              <a:gd name="T78" fmla="*/ 271 w 288"/>
              <a:gd name="T79" fmla="*/ 72 h 204"/>
              <a:gd name="T80" fmla="*/ 271 w 288"/>
              <a:gd name="T81" fmla="*/ 46 h 204"/>
              <a:gd name="T82" fmla="*/ 249 w 288"/>
              <a:gd name="T83" fmla="*/ 50 h 204"/>
              <a:gd name="T84" fmla="*/ 245 w 288"/>
              <a:gd name="T85" fmla="*/ 28 h 204"/>
              <a:gd name="T86" fmla="*/ 267 w 288"/>
              <a:gd name="T87" fmla="*/ 24 h 204"/>
              <a:gd name="T88" fmla="*/ 271 w 288"/>
              <a:gd name="T89" fmla="*/ 46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88" h="204">
                <a:moveTo>
                  <a:pt x="280" y="0"/>
                </a:move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196"/>
                  <a:pt x="0" y="196"/>
                  <a:pt x="0" y="196"/>
                </a:cubicBezTo>
                <a:cubicBezTo>
                  <a:pt x="0" y="200"/>
                  <a:pt x="4" y="204"/>
                  <a:pt x="8" y="204"/>
                </a:cubicBezTo>
                <a:cubicBezTo>
                  <a:pt x="280" y="204"/>
                  <a:pt x="280" y="204"/>
                  <a:pt x="280" y="204"/>
                </a:cubicBezTo>
                <a:cubicBezTo>
                  <a:pt x="284" y="204"/>
                  <a:pt x="288" y="200"/>
                  <a:pt x="288" y="196"/>
                </a:cubicBezTo>
                <a:cubicBezTo>
                  <a:pt x="288" y="8"/>
                  <a:pt x="288" y="8"/>
                  <a:pt x="288" y="8"/>
                </a:cubicBezTo>
                <a:cubicBezTo>
                  <a:pt x="288" y="4"/>
                  <a:pt x="284" y="0"/>
                  <a:pt x="280" y="0"/>
                </a:cubicBezTo>
                <a:close/>
                <a:moveTo>
                  <a:pt x="43" y="176"/>
                </a:moveTo>
                <a:cubicBezTo>
                  <a:pt x="43" y="178"/>
                  <a:pt x="42" y="180"/>
                  <a:pt x="39" y="180"/>
                </a:cubicBezTo>
                <a:cubicBezTo>
                  <a:pt x="21" y="180"/>
                  <a:pt x="21" y="180"/>
                  <a:pt x="21" y="180"/>
                </a:cubicBezTo>
                <a:cubicBezTo>
                  <a:pt x="19" y="180"/>
                  <a:pt x="17" y="178"/>
                  <a:pt x="17" y="176"/>
                </a:cubicBezTo>
                <a:cubicBezTo>
                  <a:pt x="17" y="158"/>
                  <a:pt x="17" y="158"/>
                  <a:pt x="17" y="158"/>
                </a:cubicBezTo>
                <a:cubicBezTo>
                  <a:pt x="17" y="156"/>
                  <a:pt x="19" y="154"/>
                  <a:pt x="21" y="154"/>
                </a:cubicBezTo>
                <a:cubicBezTo>
                  <a:pt x="39" y="154"/>
                  <a:pt x="39" y="154"/>
                  <a:pt x="39" y="154"/>
                </a:cubicBezTo>
                <a:cubicBezTo>
                  <a:pt x="42" y="154"/>
                  <a:pt x="43" y="156"/>
                  <a:pt x="43" y="158"/>
                </a:cubicBezTo>
                <a:lnTo>
                  <a:pt x="43" y="176"/>
                </a:lnTo>
                <a:close/>
                <a:moveTo>
                  <a:pt x="43" y="132"/>
                </a:moveTo>
                <a:cubicBezTo>
                  <a:pt x="43" y="134"/>
                  <a:pt x="42" y="136"/>
                  <a:pt x="39" y="136"/>
                </a:cubicBezTo>
                <a:cubicBezTo>
                  <a:pt x="21" y="136"/>
                  <a:pt x="21" y="136"/>
                  <a:pt x="21" y="136"/>
                </a:cubicBezTo>
                <a:cubicBezTo>
                  <a:pt x="19" y="136"/>
                  <a:pt x="17" y="134"/>
                  <a:pt x="17" y="132"/>
                </a:cubicBezTo>
                <a:cubicBezTo>
                  <a:pt x="17" y="114"/>
                  <a:pt x="17" y="114"/>
                  <a:pt x="17" y="114"/>
                </a:cubicBezTo>
                <a:cubicBezTo>
                  <a:pt x="17" y="112"/>
                  <a:pt x="19" y="110"/>
                  <a:pt x="21" y="110"/>
                </a:cubicBezTo>
                <a:cubicBezTo>
                  <a:pt x="39" y="110"/>
                  <a:pt x="39" y="110"/>
                  <a:pt x="39" y="110"/>
                </a:cubicBezTo>
                <a:cubicBezTo>
                  <a:pt x="42" y="110"/>
                  <a:pt x="43" y="112"/>
                  <a:pt x="43" y="114"/>
                </a:cubicBezTo>
                <a:lnTo>
                  <a:pt x="43" y="132"/>
                </a:lnTo>
                <a:close/>
                <a:moveTo>
                  <a:pt x="43" y="90"/>
                </a:moveTo>
                <a:cubicBezTo>
                  <a:pt x="43" y="92"/>
                  <a:pt x="42" y="94"/>
                  <a:pt x="39" y="94"/>
                </a:cubicBezTo>
                <a:cubicBezTo>
                  <a:pt x="21" y="94"/>
                  <a:pt x="21" y="94"/>
                  <a:pt x="21" y="94"/>
                </a:cubicBezTo>
                <a:cubicBezTo>
                  <a:pt x="19" y="94"/>
                  <a:pt x="17" y="92"/>
                  <a:pt x="17" y="90"/>
                </a:cubicBezTo>
                <a:cubicBezTo>
                  <a:pt x="17" y="72"/>
                  <a:pt x="17" y="72"/>
                  <a:pt x="17" y="72"/>
                </a:cubicBezTo>
                <a:cubicBezTo>
                  <a:pt x="17" y="70"/>
                  <a:pt x="19" y="68"/>
                  <a:pt x="21" y="68"/>
                </a:cubicBezTo>
                <a:cubicBezTo>
                  <a:pt x="39" y="68"/>
                  <a:pt x="39" y="68"/>
                  <a:pt x="39" y="68"/>
                </a:cubicBezTo>
                <a:cubicBezTo>
                  <a:pt x="42" y="68"/>
                  <a:pt x="43" y="70"/>
                  <a:pt x="43" y="72"/>
                </a:cubicBezTo>
                <a:lnTo>
                  <a:pt x="43" y="90"/>
                </a:lnTo>
                <a:close/>
                <a:moveTo>
                  <a:pt x="43" y="46"/>
                </a:moveTo>
                <a:cubicBezTo>
                  <a:pt x="43" y="48"/>
                  <a:pt x="42" y="50"/>
                  <a:pt x="39" y="50"/>
                </a:cubicBezTo>
                <a:cubicBezTo>
                  <a:pt x="21" y="50"/>
                  <a:pt x="21" y="50"/>
                  <a:pt x="21" y="50"/>
                </a:cubicBezTo>
                <a:cubicBezTo>
                  <a:pt x="19" y="50"/>
                  <a:pt x="17" y="48"/>
                  <a:pt x="17" y="46"/>
                </a:cubicBezTo>
                <a:cubicBezTo>
                  <a:pt x="17" y="28"/>
                  <a:pt x="17" y="28"/>
                  <a:pt x="17" y="28"/>
                </a:cubicBezTo>
                <a:cubicBezTo>
                  <a:pt x="17" y="26"/>
                  <a:pt x="19" y="24"/>
                  <a:pt x="21" y="24"/>
                </a:cubicBezTo>
                <a:cubicBezTo>
                  <a:pt x="39" y="24"/>
                  <a:pt x="39" y="24"/>
                  <a:pt x="39" y="24"/>
                </a:cubicBezTo>
                <a:cubicBezTo>
                  <a:pt x="42" y="24"/>
                  <a:pt x="43" y="26"/>
                  <a:pt x="43" y="28"/>
                </a:cubicBezTo>
                <a:lnTo>
                  <a:pt x="43" y="46"/>
                </a:lnTo>
                <a:close/>
                <a:moveTo>
                  <a:pt x="226" y="177"/>
                </a:moveTo>
                <a:cubicBezTo>
                  <a:pt x="226" y="182"/>
                  <a:pt x="222" y="185"/>
                  <a:pt x="218" y="185"/>
                </a:cubicBezTo>
                <a:cubicBezTo>
                  <a:pt x="70" y="185"/>
                  <a:pt x="70" y="185"/>
                  <a:pt x="70" y="185"/>
                </a:cubicBezTo>
                <a:cubicBezTo>
                  <a:pt x="66" y="185"/>
                  <a:pt x="62" y="182"/>
                  <a:pt x="62" y="177"/>
                </a:cubicBezTo>
                <a:cubicBezTo>
                  <a:pt x="62" y="26"/>
                  <a:pt x="62" y="26"/>
                  <a:pt x="62" y="26"/>
                </a:cubicBezTo>
                <a:cubicBezTo>
                  <a:pt x="62" y="22"/>
                  <a:pt x="66" y="18"/>
                  <a:pt x="70" y="18"/>
                </a:cubicBezTo>
                <a:cubicBezTo>
                  <a:pt x="218" y="18"/>
                  <a:pt x="218" y="18"/>
                  <a:pt x="218" y="18"/>
                </a:cubicBezTo>
                <a:cubicBezTo>
                  <a:pt x="222" y="18"/>
                  <a:pt x="226" y="22"/>
                  <a:pt x="226" y="26"/>
                </a:cubicBezTo>
                <a:lnTo>
                  <a:pt x="226" y="177"/>
                </a:lnTo>
                <a:close/>
                <a:moveTo>
                  <a:pt x="271" y="176"/>
                </a:moveTo>
                <a:cubicBezTo>
                  <a:pt x="271" y="178"/>
                  <a:pt x="269" y="180"/>
                  <a:pt x="267" y="180"/>
                </a:cubicBezTo>
                <a:cubicBezTo>
                  <a:pt x="249" y="180"/>
                  <a:pt x="249" y="180"/>
                  <a:pt x="249" y="180"/>
                </a:cubicBezTo>
                <a:cubicBezTo>
                  <a:pt x="247" y="180"/>
                  <a:pt x="245" y="178"/>
                  <a:pt x="245" y="176"/>
                </a:cubicBezTo>
                <a:cubicBezTo>
                  <a:pt x="245" y="158"/>
                  <a:pt x="245" y="158"/>
                  <a:pt x="245" y="158"/>
                </a:cubicBezTo>
                <a:cubicBezTo>
                  <a:pt x="245" y="156"/>
                  <a:pt x="247" y="154"/>
                  <a:pt x="249" y="154"/>
                </a:cubicBezTo>
                <a:cubicBezTo>
                  <a:pt x="267" y="154"/>
                  <a:pt x="267" y="154"/>
                  <a:pt x="267" y="154"/>
                </a:cubicBezTo>
                <a:cubicBezTo>
                  <a:pt x="269" y="154"/>
                  <a:pt x="271" y="156"/>
                  <a:pt x="271" y="158"/>
                </a:cubicBezTo>
                <a:lnTo>
                  <a:pt x="271" y="176"/>
                </a:lnTo>
                <a:close/>
                <a:moveTo>
                  <a:pt x="271" y="132"/>
                </a:moveTo>
                <a:cubicBezTo>
                  <a:pt x="271" y="134"/>
                  <a:pt x="269" y="136"/>
                  <a:pt x="267" y="136"/>
                </a:cubicBezTo>
                <a:cubicBezTo>
                  <a:pt x="249" y="136"/>
                  <a:pt x="249" y="136"/>
                  <a:pt x="249" y="136"/>
                </a:cubicBezTo>
                <a:cubicBezTo>
                  <a:pt x="247" y="136"/>
                  <a:pt x="245" y="134"/>
                  <a:pt x="245" y="132"/>
                </a:cubicBezTo>
                <a:cubicBezTo>
                  <a:pt x="245" y="114"/>
                  <a:pt x="245" y="114"/>
                  <a:pt x="245" y="114"/>
                </a:cubicBezTo>
                <a:cubicBezTo>
                  <a:pt x="245" y="112"/>
                  <a:pt x="247" y="110"/>
                  <a:pt x="249" y="110"/>
                </a:cubicBezTo>
                <a:cubicBezTo>
                  <a:pt x="267" y="110"/>
                  <a:pt x="267" y="110"/>
                  <a:pt x="267" y="110"/>
                </a:cubicBezTo>
                <a:cubicBezTo>
                  <a:pt x="269" y="110"/>
                  <a:pt x="271" y="112"/>
                  <a:pt x="271" y="114"/>
                </a:cubicBezTo>
                <a:lnTo>
                  <a:pt x="271" y="132"/>
                </a:lnTo>
                <a:close/>
                <a:moveTo>
                  <a:pt x="271" y="90"/>
                </a:moveTo>
                <a:cubicBezTo>
                  <a:pt x="271" y="92"/>
                  <a:pt x="269" y="94"/>
                  <a:pt x="267" y="94"/>
                </a:cubicBezTo>
                <a:cubicBezTo>
                  <a:pt x="249" y="94"/>
                  <a:pt x="249" y="94"/>
                  <a:pt x="249" y="94"/>
                </a:cubicBezTo>
                <a:cubicBezTo>
                  <a:pt x="247" y="94"/>
                  <a:pt x="245" y="92"/>
                  <a:pt x="245" y="90"/>
                </a:cubicBezTo>
                <a:cubicBezTo>
                  <a:pt x="245" y="72"/>
                  <a:pt x="245" y="72"/>
                  <a:pt x="245" y="72"/>
                </a:cubicBezTo>
                <a:cubicBezTo>
                  <a:pt x="245" y="70"/>
                  <a:pt x="247" y="68"/>
                  <a:pt x="249" y="68"/>
                </a:cubicBezTo>
                <a:cubicBezTo>
                  <a:pt x="267" y="68"/>
                  <a:pt x="267" y="68"/>
                  <a:pt x="267" y="68"/>
                </a:cubicBezTo>
                <a:cubicBezTo>
                  <a:pt x="269" y="68"/>
                  <a:pt x="271" y="70"/>
                  <a:pt x="271" y="72"/>
                </a:cubicBezTo>
                <a:lnTo>
                  <a:pt x="271" y="90"/>
                </a:lnTo>
                <a:close/>
                <a:moveTo>
                  <a:pt x="271" y="46"/>
                </a:moveTo>
                <a:cubicBezTo>
                  <a:pt x="271" y="48"/>
                  <a:pt x="269" y="50"/>
                  <a:pt x="267" y="50"/>
                </a:cubicBezTo>
                <a:cubicBezTo>
                  <a:pt x="249" y="50"/>
                  <a:pt x="249" y="50"/>
                  <a:pt x="249" y="50"/>
                </a:cubicBezTo>
                <a:cubicBezTo>
                  <a:pt x="247" y="50"/>
                  <a:pt x="245" y="48"/>
                  <a:pt x="245" y="46"/>
                </a:cubicBezTo>
                <a:cubicBezTo>
                  <a:pt x="245" y="28"/>
                  <a:pt x="245" y="28"/>
                  <a:pt x="245" y="28"/>
                </a:cubicBezTo>
                <a:cubicBezTo>
                  <a:pt x="245" y="26"/>
                  <a:pt x="247" y="24"/>
                  <a:pt x="249" y="24"/>
                </a:cubicBezTo>
                <a:cubicBezTo>
                  <a:pt x="267" y="24"/>
                  <a:pt x="267" y="24"/>
                  <a:pt x="267" y="24"/>
                </a:cubicBezTo>
                <a:cubicBezTo>
                  <a:pt x="269" y="24"/>
                  <a:pt x="271" y="26"/>
                  <a:pt x="271" y="28"/>
                </a:cubicBezTo>
                <a:lnTo>
                  <a:pt x="271" y="4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42" name="Group 141出自【趣你的PPT】(微信:qunideppt)：最优质的PPT资源库"/>
          <p:cNvGrpSpPr/>
          <p:nvPr/>
        </p:nvGrpSpPr>
        <p:grpSpPr>
          <a:xfrm>
            <a:off x="1822451" y="2947988"/>
            <a:ext cx="276225" cy="195262"/>
            <a:chOff x="1079501" y="2624138"/>
            <a:chExt cx="276225" cy="195262"/>
          </a:xfrm>
          <a:solidFill>
            <a:schemeClr val="bg1"/>
          </a:solidFill>
        </p:grpSpPr>
        <p:sp>
          <p:nvSpPr>
            <p:cNvPr id="14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079501" y="2624138"/>
              <a:ext cx="276225" cy="195262"/>
            </a:xfrm>
            <a:custGeom>
              <a:avLst/>
              <a:gdLst>
                <a:gd name="T0" fmla="*/ 8 w 288"/>
                <a:gd name="T1" fmla="*/ 0 h 204"/>
                <a:gd name="T2" fmla="*/ 0 w 288"/>
                <a:gd name="T3" fmla="*/ 196 h 204"/>
                <a:gd name="T4" fmla="*/ 280 w 288"/>
                <a:gd name="T5" fmla="*/ 204 h 204"/>
                <a:gd name="T6" fmla="*/ 288 w 288"/>
                <a:gd name="T7" fmla="*/ 8 h 204"/>
                <a:gd name="T8" fmla="*/ 43 w 288"/>
                <a:gd name="T9" fmla="*/ 176 h 204"/>
                <a:gd name="T10" fmla="*/ 21 w 288"/>
                <a:gd name="T11" fmla="*/ 180 h 204"/>
                <a:gd name="T12" fmla="*/ 17 w 288"/>
                <a:gd name="T13" fmla="*/ 158 h 204"/>
                <a:gd name="T14" fmla="*/ 39 w 288"/>
                <a:gd name="T15" fmla="*/ 154 h 204"/>
                <a:gd name="T16" fmla="*/ 43 w 288"/>
                <a:gd name="T17" fmla="*/ 176 h 204"/>
                <a:gd name="T18" fmla="*/ 39 w 288"/>
                <a:gd name="T19" fmla="*/ 136 h 204"/>
                <a:gd name="T20" fmla="*/ 17 w 288"/>
                <a:gd name="T21" fmla="*/ 132 h 204"/>
                <a:gd name="T22" fmla="*/ 21 w 288"/>
                <a:gd name="T23" fmla="*/ 110 h 204"/>
                <a:gd name="T24" fmla="*/ 43 w 288"/>
                <a:gd name="T25" fmla="*/ 114 h 204"/>
                <a:gd name="T26" fmla="*/ 43 w 288"/>
                <a:gd name="T27" fmla="*/ 90 h 204"/>
                <a:gd name="T28" fmla="*/ 21 w 288"/>
                <a:gd name="T29" fmla="*/ 94 h 204"/>
                <a:gd name="T30" fmla="*/ 17 w 288"/>
                <a:gd name="T31" fmla="*/ 72 h 204"/>
                <a:gd name="T32" fmla="*/ 39 w 288"/>
                <a:gd name="T33" fmla="*/ 68 h 204"/>
                <a:gd name="T34" fmla="*/ 43 w 288"/>
                <a:gd name="T35" fmla="*/ 90 h 204"/>
                <a:gd name="T36" fmla="*/ 39 w 288"/>
                <a:gd name="T37" fmla="*/ 50 h 204"/>
                <a:gd name="T38" fmla="*/ 17 w 288"/>
                <a:gd name="T39" fmla="*/ 46 h 204"/>
                <a:gd name="T40" fmla="*/ 21 w 288"/>
                <a:gd name="T41" fmla="*/ 24 h 204"/>
                <a:gd name="T42" fmla="*/ 43 w 288"/>
                <a:gd name="T43" fmla="*/ 28 h 204"/>
                <a:gd name="T44" fmla="*/ 226 w 288"/>
                <a:gd name="T45" fmla="*/ 177 h 204"/>
                <a:gd name="T46" fmla="*/ 70 w 288"/>
                <a:gd name="T47" fmla="*/ 185 h 204"/>
                <a:gd name="T48" fmla="*/ 62 w 288"/>
                <a:gd name="T49" fmla="*/ 26 h 204"/>
                <a:gd name="T50" fmla="*/ 218 w 288"/>
                <a:gd name="T51" fmla="*/ 18 h 204"/>
                <a:gd name="T52" fmla="*/ 226 w 288"/>
                <a:gd name="T53" fmla="*/ 177 h 204"/>
                <a:gd name="T54" fmla="*/ 267 w 288"/>
                <a:gd name="T55" fmla="*/ 180 h 204"/>
                <a:gd name="T56" fmla="*/ 245 w 288"/>
                <a:gd name="T57" fmla="*/ 176 h 204"/>
                <a:gd name="T58" fmla="*/ 249 w 288"/>
                <a:gd name="T59" fmla="*/ 154 h 204"/>
                <a:gd name="T60" fmla="*/ 271 w 288"/>
                <a:gd name="T61" fmla="*/ 158 h 204"/>
                <a:gd name="T62" fmla="*/ 271 w 288"/>
                <a:gd name="T63" fmla="*/ 132 h 204"/>
                <a:gd name="T64" fmla="*/ 249 w 288"/>
                <a:gd name="T65" fmla="*/ 136 h 204"/>
                <a:gd name="T66" fmla="*/ 245 w 288"/>
                <a:gd name="T67" fmla="*/ 114 h 204"/>
                <a:gd name="T68" fmla="*/ 267 w 288"/>
                <a:gd name="T69" fmla="*/ 110 h 204"/>
                <a:gd name="T70" fmla="*/ 271 w 288"/>
                <a:gd name="T71" fmla="*/ 132 h 204"/>
                <a:gd name="T72" fmla="*/ 267 w 288"/>
                <a:gd name="T73" fmla="*/ 94 h 204"/>
                <a:gd name="T74" fmla="*/ 245 w 288"/>
                <a:gd name="T75" fmla="*/ 90 h 204"/>
                <a:gd name="T76" fmla="*/ 249 w 288"/>
                <a:gd name="T77" fmla="*/ 68 h 204"/>
                <a:gd name="T78" fmla="*/ 271 w 288"/>
                <a:gd name="T79" fmla="*/ 72 h 204"/>
                <a:gd name="T80" fmla="*/ 271 w 288"/>
                <a:gd name="T81" fmla="*/ 46 h 204"/>
                <a:gd name="T82" fmla="*/ 249 w 288"/>
                <a:gd name="T83" fmla="*/ 50 h 204"/>
                <a:gd name="T84" fmla="*/ 245 w 288"/>
                <a:gd name="T85" fmla="*/ 28 h 204"/>
                <a:gd name="T86" fmla="*/ 267 w 288"/>
                <a:gd name="T87" fmla="*/ 24 h 204"/>
                <a:gd name="T88" fmla="*/ 271 w 288"/>
                <a:gd name="T89" fmla="*/ 46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8" h="204">
                  <a:moveTo>
                    <a:pt x="280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200"/>
                    <a:pt x="4" y="204"/>
                    <a:pt x="8" y="204"/>
                  </a:cubicBezTo>
                  <a:cubicBezTo>
                    <a:pt x="280" y="204"/>
                    <a:pt x="280" y="204"/>
                    <a:pt x="280" y="204"/>
                  </a:cubicBezTo>
                  <a:cubicBezTo>
                    <a:pt x="285" y="204"/>
                    <a:pt x="288" y="200"/>
                    <a:pt x="288" y="196"/>
                  </a:cubicBezTo>
                  <a:cubicBezTo>
                    <a:pt x="288" y="8"/>
                    <a:pt x="288" y="8"/>
                    <a:pt x="288" y="8"/>
                  </a:cubicBezTo>
                  <a:cubicBezTo>
                    <a:pt x="288" y="4"/>
                    <a:pt x="285" y="0"/>
                    <a:pt x="280" y="0"/>
                  </a:cubicBezTo>
                  <a:close/>
                  <a:moveTo>
                    <a:pt x="43" y="176"/>
                  </a:moveTo>
                  <a:cubicBezTo>
                    <a:pt x="43" y="178"/>
                    <a:pt x="42" y="180"/>
                    <a:pt x="39" y="180"/>
                  </a:cubicBezTo>
                  <a:cubicBezTo>
                    <a:pt x="21" y="180"/>
                    <a:pt x="21" y="180"/>
                    <a:pt x="21" y="180"/>
                  </a:cubicBezTo>
                  <a:cubicBezTo>
                    <a:pt x="19" y="180"/>
                    <a:pt x="17" y="178"/>
                    <a:pt x="17" y="176"/>
                  </a:cubicBezTo>
                  <a:cubicBezTo>
                    <a:pt x="17" y="158"/>
                    <a:pt x="17" y="158"/>
                    <a:pt x="17" y="158"/>
                  </a:cubicBezTo>
                  <a:cubicBezTo>
                    <a:pt x="17" y="156"/>
                    <a:pt x="19" y="154"/>
                    <a:pt x="21" y="154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42" y="154"/>
                    <a:pt x="43" y="156"/>
                    <a:pt x="43" y="158"/>
                  </a:cubicBezTo>
                  <a:lnTo>
                    <a:pt x="43" y="176"/>
                  </a:lnTo>
                  <a:close/>
                  <a:moveTo>
                    <a:pt x="43" y="132"/>
                  </a:moveTo>
                  <a:cubicBezTo>
                    <a:pt x="43" y="134"/>
                    <a:pt x="42" y="136"/>
                    <a:pt x="39" y="136"/>
                  </a:cubicBezTo>
                  <a:cubicBezTo>
                    <a:pt x="21" y="136"/>
                    <a:pt x="21" y="136"/>
                    <a:pt x="21" y="136"/>
                  </a:cubicBezTo>
                  <a:cubicBezTo>
                    <a:pt x="19" y="136"/>
                    <a:pt x="17" y="134"/>
                    <a:pt x="17" y="132"/>
                  </a:cubicBezTo>
                  <a:cubicBezTo>
                    <a:pt x="17" y="114"/>
                    <a:pt x="17" y="114"/>
                    <a:pt x="17" y="114"/>
                  </a:cubicBezTo>
                  <a:cubicBezTo>
                    <a:pt x="17" y="112"/>
                    <a:pt x="19" y="110"/>
                    <a:pt x="21" y="110"/>
                  </a:cubicBezTo>
                  <a:cubicBezTo>
                    <a:pt x="39" y="110"/>
                    <a:pt x="39" y="110"/>
                    <a:pt x="39" y="110"/>
                  </a:cubicBezTo>
                  <a:cubicBezTo>
                    <a:pt x="42" y="110"/>
                    <a:pt x="43" y="112"/>
                    <a:pt x="43" y="114"/>
                  </a:cubicBezTo>
                  <a:lnTo>
                    <a:pt x="43" y="132"/>
                  </a:lnTo>
                  <a:close/>
                  <a:moveTo>
                    <a:pt x="43" y="90"/>
                  </a:moveTo>
                  <a:cubicBezTo>
                    <a:pt x="43" y="92"/>
                    <a:pt x="42" y="94"/>
                    <a:pt x="39" y="94"/>
                  </a:cubicBezTo>
                  <a:cubicBezTo>
                    <a:pt x="21" y="94"/>
                    <a:pt x="21" y="94"/>
                    <a:pt x="21" y="94"/>
                  </a:cubicBezTo>
                  <a:cubicBezTo>
                    <a:pt x="19" y="94"/>
                    <a:pt x="17" y="92"/>
                    <a:pt x="17" y="90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0"/>
                    <a:pt x="19" y="68"/>
                    <a:pt x="21" y="68"/>
                  </a:cubicBezTo>
                  <a:cubicBezTo>
                    <a:pt x="39" y="68"/>
                    <a:pt x="39" y="68"/>
                    <a:pt x="39" y="68"/>
                  </a:cubicBezTo>
                  <a:cubicBezTo>
                    <a:pt x="42" y="68"/>
                    <a:pt x="43" y="70"/>
                    <a:pt x="43" y="72"/>
                  </a:cubicBezTo>
                  <a:lnTo>
                    <a:pt x="43" y="90"/>
                  </a:lnTo>
                  <a:close/>
                  <a:moveTo>
                    <a:pt x="43" y="46"/>
                  </a:moveTo>
                  <a:cubicBezTo>
                    <a:pt x="43" y="48"/>
                    <a:pt x="42" y="50"/>
                    <a:pt x="39" y="50"/>
                  </a:cubicBezTo>
                  <a:cubicBezTo>
                    <a:pt x="21" y="50"/>
                    <a:pt x="21" y="50"/>
                    <a:pt x="21" y="50"/>
                  </a:cubicBezTo>
                  <a:cubicBezTo>
                    <a:pt x="19" y="50"/>
                    <a:pt x="17" y="48"/>
                    <a:pt x="17" y="46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7" y="26"/>
                    <a:pt x="19" y="24"/>
                    <a:pt x="21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42" y="24"/>
                    <a:pt x="43" y="26"/>
                    <a:pt x="43" y="28"/>
                  </a:cubicBezTo>
                  <a:lnTo>
                    <a:pt x="43" y="46"/>
                  </a:lnTo>
                  <a:close/>
                  <a:moveTo>
                    <a:pt x="226" y="177"/>
                  </a:moveTo>
                  <a:cubicBezTo>
                    <a:pt x="226" y="182"/>
                    <a:pt x="223" y="185"/>
                    <a:pt x="218" y="185"/>
                  </a:cubicBezTo>
                  <a:cubicBezTo>
                    <a:pt x="70" y="185"/>
                    <a:pt x="70" y="185"/>
                    <a:pt x="70" y="185"/>
                  </a:cubicBezTo>
                  <a:cubicBezTo>
                    <a:pt x="66" y="185"/>
                    <a:pt x="62" y="182"/>
                    <a:pt x="62" y="177"/>
                  </a:cubicBezTo>
                  <a:cubicBezTo>
                    <a:pt x="62" y="26"/>
                    <a:pt x="62" y="26"/>
                    <a:pt x="62" y="26"/>
                  </a:cubicBezTo>
                  <a:cubicBezTo>
                    <a:pt x="62" y="22"/>
                    <a:pt x="66" y="18"/>
                    <a:pt x="70" y="18"/>
                  </a:cubicBezTo>
                  <a:cubicBezTo>
                    <a:pt x="218" y="18"/>
                    <a:pt x="218" y="18"/>
                    <a:pt x="218" y="18"/>
                  </a:cubicBezTo>
                  <a:cubicBezTo>
                    <a:pt x="223" y="18"/>
                    <a:pt x="226" y="22"/>
                    <a:pt x="226" y="26"/>
                  </a:cubicBezTo>
                  <a:lnTo>
                    <a:pt x="226" y="177"/>
                  </a:lnTo>
                  <a:close/>
                  <a:moveTo>
                    <a:pt x="271" y="176"/>
                  </a:moveTo>
                  <a:cubicBezTo>
                    <a:pt x="271" y="178"/>
                    <a:pt x="269" y="180"/>
                    <a:pt x="267" y="180"/>
                  </a:cubicBezTo>
                  <a:cubicBezTo>
                    <a:pt x="249" y="180"/>
                    <a:pt x="249" y="180"/>
                    <a:pt x="249" y="180"/>
                  </a:cubicBezTo>
                  <a:cubicBezTo>
                    <a:pt x="247" y="180"/>
                    <a:pt x="245" y="178"/>
                    <a:pt x="245" y="176"/>
                  </a:cubicBezTo>
                  <a:cubicBezTo>
                    <a:pt x="245" y="158"/>
                    <a:pt x="245" y="158"/>
                    <a:pt x="245" y="158"/>
                  </a:cubicBezTo>
                  <a:cubicBezTo>
                    <a:pt x="245" y="156"/>
                    <a:pt x="247" y="154"/>
                    <a:pt x="249" y="154"/>
                  </a:cubicBezTo>
                  <a:cubicBezTo>
                    <a:pt x="267" y="154"/>
                    <a:pt x="267" y="154"/>
                    <a:pt x="267" y="154"/>
                  </a:cubicBezTo>
                  <a:cubicBezTo>
                    <a:pt x="269" y="154"/>
                    <a:pt x="271" y="156"/>
                    <a:pt x="271" y="158"/>
                  </a:cubicBezTo>
                  <a:lnTo>
                    <a:pt x="271" y="176"/>
                  </a:lnTo>
                  <a:close/>
                  <a:moveTo>
                    <a:pt x="271" y="132"/>
                  </a:moveTo>
                  <a:cubicBezTo>
                    <a:pt x="271" y="134"/>
                    <a:pt x="269" y="136"/>
                    <a:pt x="267" y="136"/>
                  </a:cubicBezTo>
                  <a:cubicBezTo>
                    <a:pt x="249" y="136"/>
                    <a:pt x="249" y="136"/>
                    <a:pt x="249" y="136"/>
                  </a:cubicBezTo>
                  <a:cubicBezTo>
                    <a:pt x="247" y="136"/>
                    <a:pt x="245" y="134"/>
                    <a:pt x="245" y="132"/>
                  </a:cubicBezTo>
                  <a:cubicBezTo>
                    <a:pt x="245" y="114"/>
                    <a:pt x="245" y="114"/>
                    <a:pt x="245" y="114"/>
                  </a:cubicBezTo>
                  <a:cubicBezTo>
                    <a:pt x="245" y="112"/>
                    <a:pt x="247" y="110"/>
                    <a:pt x="249" y="110"/>
                  </a:cubicBezTo>
                  <a:cubicBezTo>
                    <a:pt x="267" y="110"/>
                    <a:pt x="267" y="110"/>
                    <a:pt x="267" y="110"/>
                  </a:cubicBezTo>
                  <a:cubicBezTo>
                    <a:pt x="269" y="110"/>
                    <a:pt x="271" y="112"/>
                    <a:pt x="271" y="114"/>
                  </a:cubicBezTo>
                  <a:lnTo>
                    <a:pt x="271" y="132"/>
                  </a:lnTo>
                  <a:close/>
                  <a:moveTo>
                    <a:pt x="271" y="90"/>
                  </a:moveTo>
                  <a:cubicBezTo>
                    <a:pt x="271" y="92"/>
                    <a:pt x="269" y="94"/>
                    <a:pt x="267" y="94"/>
                  </a:cubicBezTo>
                  <a:cubicBezTo>
                    <a:pt x="249" y="94"/>
                    <a:pt x="249" y="94"/>
                    <a:pt x="249" y="94"/>
                  </a:cubicBezTo>
                  <a:cubicBezTo>
                    <a:pt x="247" y="94"/>
                    <a:pt x="245" y="92"/>
                    <a:pt x="245" y="90"/>
                  </a:cubicBezTo>
                  <a:cubicBezTo>
                    <a:pt x="245" y="72"/>
                    <a:pt x="245" y="72"/>
                    <a:pt x="245" y="72"/>
                  </a:cubicBezTo>
                  <a:cubicBezTo>
                    <a:pt x="245" y="70"/>
                    <a:pt x="247" y="68"/>
                    <a:pt x="249" y="68"/>
                  </a:cubicBezTo>
                  <a:cubicBezTo>
                    <a:pt x="267" y="68"/>
                    <a:pt x="267" y="68"/>
                    <a:pt x="267" y="68"/>
                  </a:cubicBezTo>
                  <a:cubicBezTo>
                    <a:pt x="269" y="68"/>
                    <a:pt x="271" y="70"/>
                    <a:pt x="271" y="72"/>
                  </a:cubicBezTo>
                  <a:lnTo>
                    <a:pt x="271" y="90"/>
                  </a:lnTo>
                  <a:close/>
                  <a:moveTo>
                    <a:pt x="271" y="46"/>
                  </a:moveTo>
                  <a:cubicBezTo>
                    <a:pt x="271" y="48"/>
                    <a:pt x="269" y="50"/>
                    <a:pt x="267" y="50"/>
                  </a:cubicBezTo>
                  <a:cubicBezTo>
                    <a:pt x="249" y="50"/>
                    <a:pt x="249" y="50"/>
                    <a:pt x="249" y="50"/>
                  </a:cubicBezTo>
                  <a:cubicBezTo>
                    <a:pt x="247" y="50"/>
                    <a:pt x="245" y="48"/>
                    <a:pt x="245" y="46"/>
                  </a:cubicBezTo>
                  <a:cubicBezTo>
                    <a:pt x="245" y="28"/>
                    <a:pt x="245" y="28"/>
                    <a:pt x="245" y="28"/>
                  </a:cubicBezTo>
                  <a:cubicBezTo>
                    <a:pt x="245" y="26"/>
                    <a:pt x="247" y="24"/>
                    <a:pt x="249" y="24"/>
                  </a:cubicBezTo>
                  <a:cubicBezTo>
                    <a:pt x="267" y="24"/>
                    <a:pt x="267" y="24"/>
                    <a:pt x="267" y="24"/>
                  </a:cubicBezTo>
                  <a:cubicBezTo>
                    <a:pt x="269" y="24"/>
                    <a:pt x="271" y="26"/>
                    <a:pt x="271" y="28"/>
                  </a:cubicBezTo>
                  <a:lnTo>
                    <a:pt x="271" y="46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87451" y="2686050"/>
              <a:ext cx="71438" cy="69850"/>
            </a:xfrm>
            <a:custGeom>
              <a:avLst/>
              <a:gdLst>
                <a:gd name="T0" fmla="*/ 0 w 45"/>
                <a:gd name="T1" fmla="*/ 44 h 44"/>
                <a:gd name="T2" fmla="*/ 45 w 45"/>
                <a:gd name="T3" fmla="*/ 22 h 44"/>
                <a:gd name="T4" fmla="*/ 0 w 45"/>
                <a:gd name="T5" fmla="*/ 0 h 44"/>
                <a:gd name="T6" fmla="*/ 0 w 45"/>
                <a:gd name="T7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44">
                  <a:moveTo>
                    <a:pt x="0" y="44"/>
                  </a:moveTo>
                  <a:lnTo>
                    <a:pt x="45" y="22"/>
                  </a:lnTo>
                  <a:lnTo>
                    <a:pt x="0" y="0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4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30801" y="4564063"/>
            <a:ext cx="276225" cy="274637"/>
          </a:xfrm>
          <a:custGeom>
            <a:avLst/>
            <a:gdLst>
              <a:gd name="T0" fmla="*/ 87 w 174"/>
              <a:gd name="T1" fmla="*/ 49 h 173"/>
              <a:gd name="T2" fmla="*/ 93 w 174"/>
              <a:gd name="T3" fmla="*/ 72 h 173"/>
              <a:gd name="T4" fmla="*/ 96 w 174"/>
              <a:gd name="T5" fmla="*/ 82 h 173"/>
              <a:gd name="T6" fmla="*/ 106 w 174"/>
              <a:gd name="T7" fmla="*/ 82 h 173"/>
              <a:gd name="T8" fmla="*/ 130 w 174"/>
              <a:gd name="T9" fmla="*/ 82 h 173"/>
              <a:gd name="T10" fmla="*/ 112 w 174"/>
              <a:gd name="T11" fmla="*/ 94 h 173"/>
              <a:gd name="T12" fmla="*/ 103 w 174"/>
              <a:gd name="T13" fmla="*/ 99 h 173"/>
              <a:gd name="T14" fmla="*/ 106 w 174"/>
              <a:gd name="T15" fmla="*/ 109 h 173"/>
              <a:gd name="T16" fmla="*/ 115 w 174"/>
              <a:gd name="T17" fmla="*/ 134 h 173"/>
              <a:gd name="T18" fmla="*/ 95 w 174"/>
              <a:gd name="T19" fmla="*/ 118 h 173"/>
              <a:gd name="T20" fmla="*/ 87 w 174"/>
              <a:gd name="T21" fmla="*/ 111 h 173"/>
              <a:gd name="T22" fmla="*/ 79 w 174"/>
              <a:gd name="T23" fmla="*/ 118 h 173"/>
              <a:gd name="T24" fmla="*/ 60 w 174"/>
              <a:gd name="T25" fmla="*/ 134 h 173"/>
              <a:gd name="T26" fmla="*/ 68 w 174"/>
              <a:gd name="T27" fmla="*/ 109 h 173"/>
              <a:gd name="T28" fmla="*/ 71 w 174"/>
              <a:gd name="T29" fmla="*/ 99 h 173"/>
              <a:gd name="T30" fmla="*/ 62 w 174"/>
              <a:gd name="T31" fmla="*/ 94 h 173"/>
              <a:gd name="T32" fmla="*/ 44 w 174"/>
              <a:gd name="T33" fmla="*/ 82 h 173"/>
              <a:gd name="T34" fmla="*/ 68 w 174"/>
              <a:gd name="T35" fmla="*/ 82 h 173"/>
              <a:gd name="T36" fmla="*/ 78 w 174"/>
              <a:gd name="T37" fmla="*/ 82 h 173"/>
              <a:gd name="T38" fmla="*/ 80 w 174"/>
              <a:gd name="T39" fmla="*/ 72 h 173"/>
              <a:gd name="T40" fmla="*/ 87 w 174"/>
              <a:gd name="T41" fmla="*/ 49 h 173"/>
              <a:gd name="T42" fmla="*/ 87 w 174"/>
              <a:gd name="T43" fmla="*/ 0 h 173"/>
              <a:gd name="T44" fmla="*/ 68 w 174"/>
              <a:gd name="T45" fmla="*/ 68 h 173"/>
              <a:gd name="T46" fmla="*/ 0 w 174"/>
              <a:gd name="T47" fmla="*/ 68 h 173"/>
              <a:gd name="T48" fmla="*/ 55 w 174"/>
              <a:gd name="T49" fmla="*/ 105 h 173"/>
              <a:gd name="T50" fmla="*/ 34 w 174"/>
              <a:gd name="T51" fmla="*/ 173 h 173"/>
              <a:gd name="T52" fmla="*/ 87 w 174"/>
              <a:gd name="T53" fmla="*/ 128 h 173"/>
              <a:gd name="T54" fmla="*/ 143 w 174"/>
              <a:gd name="T55" fmla="*/ 173 h 173"/>
              <a:gd name="T56" fmla="*/ 119 w 174"/>
              <a:gd name="T57" fmla="*/ 105 h 173"/>
              <a:gd name="T58" fmla="*/ 174 w 174"/>
              <a:gd name="T59" fmla="*/ 68 h 173"/>
              <a:gd name="T60" fmla="*/ 106 w 174"/>
              <a:gd name="T61" fmla="*/ 68 h 173"/>
              <a:gd name="T62" fmla="*/ 87 w 174"/>
              <a:gd name="T63" fmla="*/ 0 h 173"/>
              <a:gd name="T64" fmla="*/ 87 w 174"/>
              <a:gd name="T65" fmla="*/ 0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74" h="173">
                <a:moveTo>
                  <a:pt x="87" y="49"/>
                </a:moveTo>
                <a:lnTo>
                  <a:pt x="93" y="72"/>
                </a:lnTo>
                <a:lnTo>
                  <a:pt x="96" y="82"/>
                </a:lnTo>
                <a:lnTo>
                  <a:pt x="106" y="82"/>
                </a:lnTo>
                <a:lnTo>
                  <a:pt x="130" y="82"/>
                </a:lnTo>
                <a:lnTo>
                  <a:pt x="112" y="94"/>
                </a:lnTo>
                <a:lnTo>
                  <a:pt x="103" y="99"/>
                </a:lnTo>
                <a:lnTo>
                  <a:pt x="106" y="109"/>
                </a:lnTo>
                <a:lnTo>
                  <a:pt x="115" y="134"/>
                </a:lnTo>
                <a:lnTo>
                  <a:pt x="95" y="118"/>
                </a:lnTo>
                <a:lnTo>
                  <a:pt x="87" y="111"/>
                </a:lnTo>
                <a:lnTo>
                  <a:pt x="79" y="118"/>
                </a:lnTo>
                <a:lnTo>
                  <a:pt x="60" y="134"/>
                </a:lnTo>
                <a:lnTo>
                  <a:pt x="68" y="109"/>
                </a:lnTo>
                <a:lnTo>
                  <a:pt x="71" y="99"/>
                </a:lnTo>
                <a:lnTo>
                  <a:pt x="62" y="94"/>
                </a:lnTo>
                <a:lnTo>
                  <a:pt x="44" y="82"/>
                </a:lnTo>
                <a:lnTo>
                  <a:pt x="68" y="82"/>
                </a:lnTo>
                <a:lnTo>
                  <a:pt x="78" y="82"/>
                </a:lnTo>
                <a:lnTo>
                  <a:pt x="80" y="72"/>
                </a:lnTo>
                <a:lnTo>
                  <a:pt x="87" y="49"/>
                </a:lnTo>
                <a:close/>
                <a:moveTo>
                  <a:pt x="87" y="0"/>
                </a:moveTo>
                <a:lnTo>
                  <a:pt x="68" y="68"/>
                </a:lnTo>
                <a:lnTo>
                  <a:pt x="0" y="68"/>
                </a:lnTo>
                <a:lnTo>
                  <a:pt x="55" y="105"/>
                </a:lnTo>
                <a:lnTo>
                  <a:pt x="34" y="173"/>
                </a:lnTo>
                <a:lnTo>
                  <a:pt x="87" y="128"/>
                </a:lnTo>
                <a:lnTo>
                  <a:pt x="143" y="173"/>
                </a:lnTo>
                <a:lnTo>
                  <a:pt x="119" y="105"/>
                </a:lnTo>
                <a:lnTo>
                  <a:pt x="174" y="68"/>
                </a:lnTo>
                <a:lnTo>
                  <a:pt x="106" y="68"/>
                </a:lnTo>
                <a:lnTo>
                  <a:pt x="87" y="0"/>
                </a:lnTo>
                <a:lnTo>
                  <a:pt x="8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46" name="Group 145出自【趣你的PPT】(微信:qunideppt)：最优质的PPT资源库"/>
          <p:cNvGrpSpPr/>
          <p:nvPr/>
        </p:nvGrpSpPr>
        <p:grpSpPr>
          <a:xfrm>
            <a:off x="7923213" y="2908300"/>
            <a:ext cx="204788" cy="276225"/>
            <a:chOff x="7180263" y="2584450"/>
            <a:chExt cx="204788" cy="276225"/>
          </a:xfrm>
          <a:solidFill>
            <a:schemeClr val="bg1"/>
          </a:solidFill>
        </p:grpSpPr>
        <p:sp>
          <p:nvSpPr>
            <p:cNvPr id="14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180263" y="2584450"/>
              <a:ext cx="204788" cy="276225"/>
            </a:xfrm>
            <a:custGeom>
              <a:avLst/>
              <a:gdLst>
                <a:gd name="T0" fmla="*/ 192 w 213"/>
                <a:gd name="T1" fmla="*/ 0 h 288"/>
                <a:gd name="T2" fmla="*/ 21 w 213"/>
                <a:gd name="T3" fmla="*/ 0 h 288"/>
                <a:gd name="T4" fmla="*/ 0 w 213"/>
                <a:gd name="T5" fmla="*/ 22 h 288"/>
                <a:gd name="T6" fmla="*/ 0 w 213"/>
                <a:gd name="T7" fmla="*/ 267 h 288"/>
                <a:gd name="T8" fmla="*/ 21 w 213"/>
                <a:gd name="T9" fmla="*/ 288 h 288"/>
                <a:gd name="T10" fmla="*/ 192 w 213"/>
                <a:gd name="T11" fmla="*/ 288 h 288"/>
                <a:gd name="T12" fmla="*/ 213 w 213"/>
                <a:gd name="T13" fmla="*/ 267 h 288"/>
                <a:gd name="T14" fmla="*/ 213 w 213"/>
                <a:gd name="T15" fmla="*/ 22 h 288"/>
                <a:gd name="T16" fmla="*/ 192 w 213"/>
                <a:gd name="T17" fmla="*/ 0 h 288"/>
                <a:gd name="T18" fmla="*/ 188 w 213"/>
                <a:gd name="T19" fmla="*/ 262 h 288"/>
                <a:gd name="T20" fmla="*/ 25 w 213"/>
                <a:gd name="T21" fmla="*/ 262 h 288"/>
                <a:gd name="T22" fmla="*/ 25 w 213"/>
                <a:gd name="T23" fmla="*/ 152 h 288"/>
                <a:gd name="T24" fmla="*/ 188 w 213"/>
                <a:gd name="T25" fmla="*/ 152 h 288"/>
                <a:gd name="T26" fmla="*/ 188 w 213"/>
                <a:gd name="T27" fmla="*/ 262 h 288"/>
                <a:gd name="T28" fmla="*/ 188 w 213"/>
                <a:gd name="T29" fmla="*/ 136 h 288"/>
                <a:gd name="T30" fmla="*/ 25 w 213"/>
                <a:gd name="T31" fmla="*/ 136 h 288"/>
                <a:gd name="T32" fmla="*/ 25 w 213"/>
                <a:gd name="T33" fmla="*/ 26 h 288"/>
                <a:gd name="T34" fmla="*/ 188 w 213"/>
                <a:gd name="T35" fmla="*/ 26 h 288"/>
                <a:gd name="T36" fmla="*/ 188 w 213"/>
                <a:gd name="T37" fmla="*/ 136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3" h="288">
                  <a:moveTo>
                    <a:pt x="192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3" y="0"/>
                    <a:pt x="0" y="3"/>
                    <a:pt x="0" y="22"/>
                  </a:cubicBezTo>
                  <a:cubicBezTo>
                    <a:pt x="0" y="267"/>
                    <a:pt x="0" y="267"/>
                    <a:pt x="0" y="267"/>
                  </a:cubicBezTo>
                  <a:cubicBezTo>
                    <a:pt x="0" y="285"/>
                    <a:pt x="3" y="288"/>
                    <a:pt x="21" y="288"/>
                  </a:cubicBezTo>
                  <a:cubicBezTo>
                    <a:pt x="192" y="288"/>
                    <a:pt x="192" y="288"/>
                    <a:pt x="192" y="288"/>
                  </a:cubicBezTo>
                  <a:cubicBezTo>
                    <a:pt x="210" y="288"/>
                    <a:pt x="213" y="285"/>
                    <a:pt x="213" y="267"/>
                  </a:cubicBezTo>
                  <a:cubicBezTo>
                    <a:pt x="213" y="22"/>
                    <a:pt x="213" y="22"/>
                    <a:pt x="213" y="22"/>
                  </a:cubicBezTo>
                  <a:cubicBezTo>
                    <a:pt x="213" y="3"/>
                    <a:pt x="210" y="0"/>
                    <a:pt x="192" y="0"/>
                  </a:cubicBezTo>
                  <a:close/>
                  <a:moveTo>
                    <a:pt x="188" y="262"/>
                  </a:moveTo>
                  <a:cubicBezTo>
                    <a:pt x="25" y="262"/>
                    <a:pt x="25" y="262"/>
                    <a:pt x="25" y="262"/>
                  </a:cubicBezTo>
                  <a:cubicBezTo>
                    <a:pt x="25" y="152"/>
                    <a:pt x="25" y="152"/>
                    <a:pt x="25" y="152"/>
                  </a:cubicBezTo>
                  <a:cubicBezTo>
                    <a:pt x="188" y="152"/>
                    <a:pt x="188" y="152"/>
                    <a:pt x="188" y="152"/>
                  </a:cubicBezTo>
                  <a:lnTo>
                    <a:pt x="188" y="262"/>
                  </a:lnTo>
                  <a:close/>
                  <a:moveTo>
                    <a:pt x="188" y="136"/>
                  </a:moveTo>
                  <a:cubicBezTo>
                    <a:pt x="25" y="136"/>
                    <a:pt x="25" y="136"/>
                    <a:pt x="25" y="13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188" y="26"/>
                    <a:pt x="188" y="26"/>
                    <a:pt x="188" y="26"/>
                  </a:cubicBezTo>
                  <a:lnTo>
                    <a:pt x="188" y="136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219951" y="2624138"/>
              <a:ext cx="125413" cy="74612"/>
            </a:xfrm>
            <a:custGeom>
              <a:avLst/>
              <a:gdLst>
                <a:gd name="T0" fmla="*/ 0 w 79"/>
                <a:gd name="T1" fmla="*/ 0 h 47"/>
                <a:gd name="T2" fmla="*/ 0 w 79"/>
                <a:gd name="T3" fmla="*/ 47 h 47"/>
                <a:gd name="T4" fmla="*/ 79 w 79"/>
                <a:gd name="T5" fmla="*/ 47 h 47"/>
                <a:gd name="T6" fmla="*/ 79 w 79"/>
                <a:gd name="T7" fmla="*/ 0 h 47"/>
                <a:gd name="T8" fmla="*/ 0 w 79"/>
                <a:gd name="T9" fmla="*/ 0 h 47"/>
                <a:gd name="T10" fmla="*/ 58 w 79"/>
                <a:gd name="T11" fmla="*/ 36 h 47"/>
                <a:gd name="T12" fmla="*/ 21 w 79"/>
                <a:gd name="T13" fmla="*/ 36 h 47"/>
                <a:gd name="T14" fmla="*/ 21 w 79"/>
                <a:gd name="T15" fmla="*/ 27 h 47"/>
                <a:gd name="T16" fmla="*/ 58 w 79"/>
                <a:gd name="T17" fmla="*/ 27 h 47"/>
                <a:gd name="T18" fmla="*/ 58 w 79"/>
                <a:gd name="T19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47">
                  <a:moveTo>
                    <a:pt x="0" y="0"/>
                  </a:moveTo>
                  <a:lnTo>
                    <a:pt x="0" y="47"/>
                  </a:lnTo>
                  <a:lnTo>
                    <a:pt x="79" y="47"/>
                  </a:lnTo>
                  <a:lnTo>
                    <a:pt x="79" y="0"/>
                  </a:lnTo>
                  <a:lnTo>
                    <a:pt x="0" y="0"/>
                  </a:lnTo>
                  <a:close/>
                  <a:moveTo>
                    <a:pt x="58" y="36"/>
                  </a:moveTo>
                  <a:lnTo>
                    <a:pt x="21" y="36"/>
                  </a:lnTo>
                  <a:lnTo>
                    <a:pt x="21" y="27"/>
                  </a:lnTo>
                  <a:lnTo>
                    <a:pt x="58" y="27"/>
                  </a:lnTo>
                  <a:lnTo>
                    <a:pt x="58" y="36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219951" y="2744788"/>
              <a:ext cx="125413" cy="74612"/>
            </a:xfrm>
            <a:custGeom>
              <a:avLst/>
              <a:gdLst>
                <a:gd name="T0" fmla="*/ 0 w 79"/>
                <a:gd name="T1" fmla="*/ 0 h 47"/>
                <a:gd name="T2" fmla="*/ 0 w 79"/>
                <a:gd name="T3" fmla="*/ 47 h 47"/>
                <a:gd name="T4" fmla="*/ 79 w 79"/>
                <a:gd name="T5" fmla="*/ 47 h 47"/>
                <a:gd name="T6" fmla="*/ 79 w 79"/>
                <a:gd name="T7" fmla="*/ 0 h 47"/>
                <a:gd name="T8" fmla="*/ 0 w 79"/>
                <a:gd name="T9" fmla="*/ 0 h 47"/>
                <a:gd name="T10" fmla="*/ 58 w 79"/>
                <a:gd name="T11" fmla="*/ 36 h 47"/>
                <a:gd name="T12" fmla="*/ 21 w 79"/>
                <a:gd name="T13" fmla="*/ 36 h 47"/>
                <a:gd name="T14" fmla="*/ 21 w 79"/>
                <a:gd name="T15" fmla="*/ 27 h 47"/>
                <a:gd name="T16" fmla="*/ 58 w 79"/>
                <a:gd name="T17" fmla="*/ 27 h 47"/>
                <a:gd name="T18" fmla="*/ 58 w 79"/>
                <a:gd name="T19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47">
                  <a:moveTo>
                    <a:pt x="0" y="0"/>
                  </a:moveTo>
                  <a:lnTo>
                    <a:pt x="0" y="47"/>
                  </a:lnTo>
                  <a:lnTo>
                    <a:pt x="79" y="47"/>
                  </a:lnTo>
                  <a:lnTo>
                    <a:pt x="79" y="0"/>
                  </a:lnTo>
                  <a:lnTo>
                    <a:pt x="0" y="0"/>
                  </a:lnTo>
                  <a:close/>
                  <a:moveTo>
                    <a:pt x="58" y="36"/>
                  </a:moveTo>
                  <a:lnTo>
                    <a:pt x="21" y="36"/>
                  </a:lnTo>
                  <a:lnTo>
                    <a:pt x="21" y="27"/>
                  </a:lnTo>
                  <a:lnTo>
                    <a:pt x="58" y="27"/>
                  </a:lnTo>
                  <a:lnTo>
                    <a:pt x="58" y="36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50" name="Group 149出自【趣你的PPT】(微信:qunideppt)：最优质的PPT资源库"/>
          <p:cNvGrpSpPr/>
          <p:nvPr/>
        </p:nvGrpSpPr>
        <p:grpSpPr>
          <a:xfrm>
            <a:off x="4032251" y="6216650"/>
            <a:ext cx="268288" cy="276225"/>
            <a:chOff x="3289301" y="5892800"/>
            <a:chExt cx="268288" cy="276225"/>
          </a:xfrm>
          <a:solidFill>
            <a:schemeClr val="bg1"/>
          </a:solidFill>
        </p:grpSpPr>
        <p:sp>
          <p:nvSpPr>
            <p:cNvPr id="15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289301" y="5892800"/>
              <a:ext cx="268288" cy="69850"/>
            </a:xfrm>
            <a:custGeom>
              <a:avLst/>
              <a:gdLst>
                <a:gd name="T0" fmla="*/ 280 w 280"/>
                <a:gd name="T1" fmla="*/ 42 h 73"/>
                <a:gd name="T2" fmla="*/ 213 w 280"/>
                <a:gd name="T3" fmla="*/ 42 h 73"/>
                <a:gd name="T4" fmla="*/ 172 w 280"/>
                <a:gd name="T5" fmla="*/ 0 h 73"/>
                <a:gd name="T6" fmla="*/ 107 w 280"/>
                <a:gd name="T7" fmla="*/ 0 h 73"/>
                <a:gd name="T8" fmla="*/ 69 w 280"/>
                <a:gd name="T9" fmla="*/ 42 h 73"/>
                <a:gd name="T10" fmla="*/ 0 w 280"/>
                <a:gd name="T11" fmla="*/ 42 h 73"/>
                <a:gd name="T12" fmla="*/ 0 w 280"/>
                <a:gd name="T13" fmla="*/ 73 h 73"/>
                <a:gd name="T14" fmla="*/ 280 w 280"/>
                <a:gd name="T15" fmla="*/ 73 h 73"/>
                <a:gd name="T16" fmla="*/ 280 w 280"/>
                <a:gd name="T17" fmla="*/ 42 h 73"/>
                <a:gd name="T18" fmla="*/ 156 w 280"/>
                <a:gd name="T19" fmla="*/ 43 h 73"/>
                <a:gd name="T20" fmla="*/ 123 w 280"/>
                <a:gd name="T21" fmla="*/ 43 h 73"/>
                <a:gd name="T22" fmla="*/ 113 w 280"/>
                <a:gd name="T23" fmla="*/ 29 h 73"/>
                <a:gd name="T24" fmla="*/ 123 w 280"/>
                <a:gd name="T25" fmla="*/ 15 h 73"/>
                <a:gd name="T26" fmla="*/ 156 w 280"/>
                <a:gd name="T27" fmla="*/ 15 h 73"/>
                <a:gd name="T28" fmla="*/ 165 w 280"/>
                <a:gd name="T29" fmla="*/ 29 h 73"/>
                <a:gd name="T30" fmla="*/ 156 w 280"/>
                <a:gd name="T31" fmla="*/ 4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0" h="73">
                  <a:moveTo>
                    <a:pt x="280" y="42"/>
                  </a:moveTo>
                  <a:cubicBezTo>
                    <a:pt x="213" y="42"/>
                    <a:pt x="213" y="42"/>
                    <a:pt x="213" y="42"/>
                  </a:cubicBezTo>
                  <a:cubicBezTo>
                    <a:pt x="204" y="24"/>
                    <a:pt x="187" y="0"/>
                    <a:pt x="172" y="0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93" y="0"/>
                    <a:pt x="78" y="23"/>
                    <a:pt x="69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280" y="73"/>
                    <a:pt x="280" y="73"/>
                    <a:pt x="280" y="73"/>
                  </a:cubicBezTo>
                  <a:lnTo>
                    <a:pt x="280" y="42"/>
                  </a:lnTo>
                  <a:close/>
                  <a:moveTo>
                    <a:pt x="156" y="43"/>
                  </a:moveTo>
                  <a:cubicBezTo>
                    <a:pt x="123" y="43"/>
                    <a:pt x="123" y="43"/>
                    <a:pt x="123" y="43"/>
                  </a:cubicBezTo>
                  <a:cubicBezTo>
                    <a:pt x="118" y="43"/>
                    <a:pt x="113" y="34"/>
                    <a:pt x="113" y="29"/>
                  </a:cubicBezTo>
                  <a:cubicBezTo>
                    <a:pt x="113" y="23"/>
                    <a:pt x="118" y="15"/>
                    <a:pt x="123" y="15"/>
                  </a:cubicBezTo>
                  <a:cubicBezTo>
                    <a:pt x="156" y="15"/>
                    <a:pt x="156" y="15"/>
                    <a:pt x="156" y="15"/>
                  </a:cubicBezTo>
                  <a:cubicBezTo>
                    <a:pt x="161" y="15"/>
                    <a:pt x="165" y="23"/>
                    <a:pt x="165" y="29"/>
                  </a:cubicBezTo>
                  <a:cubicBezTo>
                    <a:pt x="165" y="34"/>
                    <a:pt x="161" y="43"/>
                    <a:pt x="156" y="4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289301" y="5986463"/>
              <a:ext cx="268288" cy="182562"/>
            </a:xfrm>
            <a:custGeom>
              <a:avLst/>
              <a:gdLst>
                <a:gd name="T0" fmla="*/ 1 w 169"/>
                <a:gd name="T1" fmla="*/ 115 h 115"/>
                <a:gd name="T2" fmla="*/ 169 w 169"/>
                <a:gd name="T3" fmla="*/ 115 h 115"/>
                <a:gd name="T4" fmla="*/ 169 w 169"/>
                <a:gd name="T5" fmla="*/ 0 h 115"/>
                <a:gd name="T6" fmla="*/ 0 w 169"/>
                <a:gd name="T7" fmla="*/ 0 h 115"/>
                <a:gd name="T8" fmla="*/ 1 w 169"/>
                <a:gd name="T9" fmla="*/ 115 h 115"/>
                <a:gd name="T10" fmla="*/ 46 w 169"/>
                <a:gd name="T11" fmla="*/ 43 h 115"/>
                <a:gd name="T12" fmla="*/ 74 w 169"/>
                <a:gd name="T13" fmla="*/ 43 h 115"/>
                <a:gd name="T14" fmla="*/ 74 w 169"/>
                <a:gd name="T15" fmla="*/ 15 h 115"/>
                <a:gd name="T16" fmla="*/ 95 w 169"/>
                <a:gd name="T17" fmla="*/ 15 h 115"/>
                <a:gd name="T18" fmla="*/ 95 w 169"/>
                <a:gd name="T19" fmla="*/ 43 h 115"/>
                <a:gd name="T20" fmla="*/ 123 w 169"/>
                <a:gd name="T21" fmla="*/ 43 h 115"/>
                <a:gd name="T22" fmla="*/ 123 w 169"/>
                <a:gd name="T23" fmla="*/ 64 h 115"/>
                <a:gd name="T24" fmla="*/ 95 w 169"/>
                <a:gd name="T25" fmla="*/ 64 h 115"/>
                <a:gd name="T26" fmla="*/ 95 w 169"/>
                <a:gd name="T27" fmla="*/ 91 h 115"/>
                <a:gd name="T28" fmla="*/ 74 w 169"/>
                <a:gd name="T29" fmla="*/ 91 h 115"/>
                <a:gd name="T30" fmla="*/ 74 w 169"/>
                <a:gd name="T31" fmla="*/ 64 h 115"/>
                <a:gd name="T32" fmla="*/ 46 w 169"/>
                <a:gd name="T33" fmla="*/ 64 h 115"/>
                <a:gd name="T34" fmla="*/ 46 w 169"/>
                <a:gd name="T35" fmla="*/ 43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9" h="115">
                  <a:moveTo>
                    <a:pt x="1" y="115"/>
                  </a:moveTo>
                  <a:lnTo>
                    <a:pt x="169" y="115"/>
                  </a:lnTo>
                  <a:lnTo>
                    <a:pt x="169" y="0"/>
                  </a:lnTo>
                  <a:lnTo>
                    <a:pt x="0" y="0"/>
                  </a:lnTo>
                  <a:lnTo>
                    <a:pt x="1" y="115"/>
                  </a:lnTo>
                  <a:close/>
                  <a:moveTo>
                    <a:pt x="46" y="43"/>
                  </a:moveTo>
                  <a:lnTo>
                    <a:pt x="74" y="43"/>
                  </a:lnTo>
                  <a:lnTo>
                    <a:pt x="74" y="15"/>
                  </a:lnTo>
                  <a:lnTo>
                    <a:pt x="95" y="15"/>
                  </a:lnTo>
                  <a:lnTo>
                    <a:pt x="95" y="43"/>
                  </a:lnTo>
                  <a:lnTo>
                    <a:pt x="123" y="43"/>
                  </a:lnTo>
                  <a:lnTo>
                    <a:pt x="123" y="64"/>
                  </a:lnTo>
                  <a:lnTo>
                    <a:pt x="95" y="64"/>
                  </a:lnTo>
                  <a:lnTo>
                    <a:pt x="95" y="91"/>
                  </a:lnTo>
                  <a:lnTo>
                    <a:pt x="74" y="91"/>
                  </a:lnTo>
                  <a:lnTo>
                    <a:pt x="74" y="64"/>
                  </a:lnTo>
                  <a:lnTo>
                    <a:pt x="46" y="64"/>
                  </a:lnTo>
                  <a:lnTo>
                    <a:pt x="46" y="43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53" name="Group 152出自【趣你的PPT】(微信:qunideppt)：最优质的PPT资源库"/>
          <p:cNvGrpSpPr/>
          <p:nvPr/>
        </p:nvGrpSpPr>
        <p:grpSpPr>
          <a:xfrm>
            <a:off x="4616451" y="2355850"/>
            <a:ext cx="201612" cy="276225"/>
            <a:chOff x="3873501" y="2032000"/>
            <a:chExt cx="201612" cy="276225"/>
          </a:xfrm>
          <a:solidFill>
            <a:schemeClr val="bg1"/>
          </a:solidFill>
        </p:grpSpPr>
        <p:sp>
          <p:nvSpPr>
            <p:cNvPr id="15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875088" y="2032000"/>
              <a:ext cx="200025" cy="276225"/>
            </a:xfrm>
            <a:custGeom>
              <a:avLst/>
              <a:gdLst>
                <a:gd name="T0" fmla="*/ 60 w 208"/>
                <a:gd name="T1" fmla="*/ 0 h 288"/>
                <a:gd name="T2" fmla="*/ 60 w 208"/>
                <a:gd name="T3" fmla="*/ 0 h 288"/>
                <a:gd name="T4" fmla="*/ 60 w 208"/>
                <a:gd name="T5" fmla="*/ 42 h 288"/>
                <a:gd name="T6" fmla="*/ 60 w 208"/>
                <a:gd name="T7" fmla="*/ 60 h 288"/>
                <a:gd name="T8" fmla="*/ 41 w 208"/>
                <a:gd name="T9" fmla="*/ 60 h 288"/>
                <a:gd name="T10" fmla="*/ 0 w 208"/>
                <a:gd name="T11" fmla="*/ 60 h 288"/>
                <a:gd name="T12" fmla="*/ 0 w 208"/>
                <a:gd name="T13" fmla="*/ 288 h 288"/>
                <a:gd name="T14" fmla="*/ 208 w 208"/>
                <a:gd name="T15" fmla="*/ 288 h 288"/>
                <a:gd name="T16" fmla="*/ 208 w 208"/>
                <a:gd name="T17" fmla="*/ 0 h 288"/>
                <a:gd name="T18" fmla="*/ 60 w 208"/>
                <a:gd name="T19" fmla="*/ 0 h 288"/>
                <a:gd name="T20" fmla="*/ 167 w 208"/>
                <a:gd name="T21" fmla="*/ 170 h 288"/>
                <a:gd name="T22" fmla="*/ 111 w 208"/>
                <a:gd name="T23" fmla="*/ 237 h 288"/>
                <a:gd name="T24" fmla="*/ 96 w 208"/>
                <a:gd name="T25" fmla="*/ 237 h 288"/>
                <a:gd name="T26" fmla="*/ 40 w 208"/>
                <a:gd name="T27" fmla="*/ 170 h 288"/>
                <a:gd name="T28" fmla="*/ 45 w 208"/>
                <a:gd name="T29" fmla="*/ 161 h 288"/>
                <a:gd name="T30" fmla="*/ 74 w 208"/>
                <a:gd name="T31" fmla="*/ 161 h 288"/>
                <a:gd name="T32" fmla="*/ 86 w 208"/>
                <a:gd name="T33" fmla="*/ 161 h 288"/>
                <a:gd name="T34" fmla="*/ 86 w 208"/>
                <a:gd name="T35" fmla="*/ 99 h 288"/>
                <a:gd name="T36" fmla="*/ 97 w 208"/>
                <a:gd name="T37" fmla="*/ 87 h 288"/>
                <a:gd name="T38" fmla="*/ 111 w 208"/>
                <a:gd name="T39" fmla="*/ 87 h 288"/>
                <a:gd name="T40" fmla="*/ 122 w 208"/>
                <a:gd name="T41" fmla="*/ 99 h 288"/>
                <a:gd name="T42" fmla="*/ 122 w 208"/>
                <a:gd name="T43" fmla="*/ 161 h 288"/>
                <a:gd name="T44" fmla="*/ 134 w 208"/>
                <a:gd name="T45" fmla="*/ 161 h 288"/>
                <a:gd name="T46" fmla="*/ 163 w 208"/>
                <a:gd name="T47" fmla="*/ 161 h 288"/>
                <a:gd name="T48" fmla="*/ 167 w 208"/>
                <a:gd name="T49" fmla="*/ 17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8" h="288">
                  <a:moveTo>
                    <a:pt x="6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208" y="288"/>
                    <a:pt x="208" y="288"/>
                    <a:pt x="208" y="288"/>
                  </a:cubicBezTo>
                  <a:cubicBezTo>
                    <a:pt x="208" y="0"/>
                    <a:pt x="208" y="0"/>
                    <a:pt x="208" y="0"/>
                  </a:cubicBezTo>
                  <a:lnTo>
                    <a:pt x="60" y="0"/>
                  </a:lnTo>
                  <a:close/>
                  <a:moveTo>
                    <a:pt x="167" y="170"/>
                  </a:moveTo>
                  <a:cubicBezTo>
                    <a:pt x="111" y="237"/>
                    <a:pt x="111" y="237"/>
                    <a:pt x="111" y="237"/>
                  </a:cubicBezTo>
                  <a:cubicBezTo>
                    <a:pt x="107" y="242"/>
                    <a:pt x="101" y="242"/>
                    <a:pt x="96" y="237"/>
                  </a:cubicBezTo>
                  <a:cubicBezTo>
                    <a:pt x="40" y="170"/>
                    <a:pt x="40" y="170"/>
                    <a:pt x="40" y="170"/>
                  </a:cubicBezTo>
                  <a:cubicBezTo>
                    <a:pt x="36" y="165"/>
                    <a:pt x="38" y="161"/>
                    <a:pt x="45" y="161"/>
                  </a:cubicBezTo>
                  <a:cubicBezTo>
                    <a:pt x="74" y="161"/>
                    <a:pt x="74" y="161"/>
                    <a:pt x="74" y="161"/>
                  </a:cubicBezTo>
                  <a:cubicBezTo>
                    <a:pt x="77" y="161"/>
                    <a:pt x="81" y="161"/>
                    <a:pt x="86" y="161"/>
                  </a:cubicBezTo>
                  <a:cubicBezTo>
                    <a:pt x="86" y="99"/>
                    <a:pt x="86" y="99"/>
                    <a:pt x="86" y="99"/>
                  </a:cubicBezTo>
                  <a:cubicBezTo>
                    <a:pt x="86" y="92"/>
                    <a:pt x="91" y="87"/>
                    <a:pt x="97" y="87"/>
                  </a:cubicBezTo>
                  <a:cubicBezTo>
                    <a:pt x="111" y="87"/>
                    <a:pt x="111" y="87"/>
                    <a:pt x="111" y="87"/>
                  </a:cubicBezTo>
                  <a:cubicBezTo>
                    <a:pt x="117" y="87"/>
                    <a:pt x="122" y="92"/>
                    <a:pt x="122" y="99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6" y="161"/>
                    <a:pt x="131" y="161"/>
                    <a:pt x="134" y="161"/>
                  </a:cubicBezTo>
                  <a:cubicBezTo>
                    <a:pt x="163" y="161"/>
                    <a:pt x="163" y="161"/>
                    <a:pt x="163" y="161"/>
                  </a:cubicBezTo>
                  <a:cubicBezTo>
                    <a:pt x="170" y="161"/>
                    <a:pt x="171" y="165"/>
                    <a:pt x="167" y="17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73501" y="2032000"/>
              <a:ext cx="41275" cy="41275"/>
            </a:xfrm>
            <a:custGeom>
              <a:avLst/>
              <a:gdLst>
                <a:gd name="T0" fmla="*/ 26 w 26"/>
                <a:gd name="T1" fmla="*/ 0 h 26"/>
                <a:gd name="T2" fmla="*/ 0 w 26"/>
                <a:gd name="T3" fmla="*/ 26 h 26"/>
                <a:gd name="T4" fmla="*/ 26 w 26"/>
                <a:gd name="T5" fmla="*/ 26 h 26"/>
                <a:gd name="T6" fmla="*/ 26 w 26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6">
                  <a:moveTo>
                    <a:pt x="26" y="0"/>
                  </a:moveTo>
                  <a:lnTo>
                    <a:pt x="0" y="26"/>
                  </a:lnTo>
                  <a:lnTo>
                    <a:pt x="26" y="26"/>
                  </a:lnTo>
                  <a:lnTo>
                    <a:pt x="26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56" name="Group 155出自【趣你的PPT】(微信:qunideppt)：最优质的PPT资源库"/>
          <p:cNvGrpSpPr/>
          <p:nvPr/>
        </p:nvGrpSpPr>
        <p:grpSpPr>
          <a:xfrm>
            <a:off x="5172076" y="2355850"/>
            <a:ext cx="198438" cy="276225"/>
            <a:chOff x="4429126" y="2032000"/>
            <a:chExt cx="198438" cy="276225"/>
          </a:xfrm>
          <a:solidFill>
            <a:schemeClr val="bg1"/>
          </a:solidFill>
        </p:grpSpPr>
        <p:sp>
          <p:nvSpPr>
            <p:cNvPr id="15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29126" y="2032000"/>
              <a:ext cx="198438" cy="276225"/>
            </a:xfrm>
            <a:custGeom>
              <a:avLst/>
              <a:gdLst>
                <a:gd name="T0" fmla="*/ 60 w 208"/>
                <a:gd name="T1" fmla="*/ 0 h 288"/>
                <a:gd name="T2" fmla="*/ 60 w 208"/>
                <a:gd name="T3" fmla="*/ 0 h 288"/>
                <a:gd name="T4" fmla="*/ 60 w 208"/>
                <a:gd name="T5" fmla="*/ 42 h 288"/>
                <a:gd name="T6" fmla="*/ 60 w 208"/>
                <a:gd name="T7" fmla="*/ 61 h 288"/>
                <a:gd name="T8" fmla="*/ 41 w 208"/>
                <a:gd name="T9" fmla="*/ 61 h 288"/>
                <a:gd name="T10" fmla="*/ 0 w 208"/>
                <a:gd name="T11" fmla="*/ 61 h 288"/>
                <a:gd name="T12" fmla="*/ 0 w 208"/>
                <a:gd name="T13" fmla="*/ 288 h 288"/>
                <a:gd name="T14" fmla="*/ 208 w 208"/>
                <a:gd name="T15" fmla="*/ 288 h 288"/>
                <a:gd name="T16" fmla="*/ 208 w 208"/>
                <a:gd name="T17" fmla="*/ 0 h 288"/>
                <a:gd name="T18" fmla="*/ 60 w 208"/>
                <a:gd name="T19" fmla="*/ 0 h 288"/>
                <a:gd name="T20" fmla="*/ 163 w 208"/>
                <a:gd name="T21" fmla="*/ 167 h 288"/>
                <a:gd name="T22" fmla="*/ 134 w 208"/>
                <a:gd name="T23" fmla="*/ 167 h 288"/>
                <a:gd name="T24" fmla="*/ 122 w 208"/>
                <a:gd name="T25" fmla="*/ 167 h 288"/>
                <a:gd name="T26" fmla="*/ 122 w 208"/>
                <a:gd name="T27" fmla="*/ 230 h 288"/>
                <a:gd name="T28" fmla="*/ 111 w 208"/>
                <a:gd name="T29" fmla="*/ 241 h 288"/>
                <a:gd name="T30" fmla="*/ 97 w 208"/>
                <a:gd name="T31" fmla="*/ 241 h 288"/>
                <a:gd name="T32" fmla="*/ 86 w 208"/>
                <a:gd name="T33" fmla="*/ 230 h 288"/>
                <a:gd name="T34" fmla="*/ 86 w 208"/>
                <a:gd name="T35" fmla="*/ 167 h 288"/>
                <a:gd name="T36" fmla="*/ 74 w 208"/>
                <a:gd name="T37" fmla="*/ 167 h 288"/>
                <a:gd name="T38" fmla="*/ 45 w 208"/>
                <a:gd name="T39" fmla="*/ 167 h 288"/>
                <a:gd name="T40" fmla="*/ 40 w 208"/>
                <a:gd name="T41" fmla="*/ 158 h 288"/>
                <a:gd name="T42" fmla="*/ 97 w 208"/>
                <a:gd name="T43" fmla="*/ 91 h 288"/>
                <a:gd name="T44" fmla="*/ 111 w 208"/>
                <a:gd name="T45" fmla="*/ 91 h 288"/>
                <a:gd name="T46" fmla="*/ 167 w 208"/>
                <a:gd name="T47" fmla="*/ 158 h 288"/>
                <a:gd name="T48" fmla="*/ 163 w 208"/>
                <a:gd name="T49" fmla="*/ 167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8" h="288">
                  <a:moveTo>
                    <a:pt x="6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0" y="61"/>
                    <a:pt x="60" y="61"/>
                    <a:pt x="60" y="61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208" y="288"/>
                    <a:pt x="208" y="288"/>
                    <a:pt x="208" y="288"/>
                  </a:cubicBezTo>
                  <a:cubicBezTo>
                    <a:pt x="208" y="0"/>
                    <a:pt x="208" y="0"/>
                    <a:pt x="208" y="0"/>
                  </a:cubicBezTo>
                  <a:lnTo>
                    <a:pt x="60" y="0"/>
                  </a:lnTo>
                  <a:close/>
                  <a:moveTo>
                    <a:pt x="163" y="167"/>
                  </a:moveTo>
                  <a:cubicBezTo>
                    <a:pt x="134" y="167"/>
                    <a:pt x="134" y="167"/>
                    <a:pt x="134" y="167"/>
                  </a:cubicBezTo>
                  <a:cubicBezTo>
                    <a:pt x="131" y="167"/>
                    <a:pt x="126" y="167"/>
                    <a:pt x="122" y="167"/>
                  </a:cubicBezTo>
                  <a:cubicBezTo>
                    <a:pt x="122" y="230"/>
                    <a:pt x="122" y="230"/>
                    <a:pt x="122" y="230"/>
                  </a:cubicBezTo>
                  <a:cubicBezTo>
                    <a:pt x="122" y="236"/>
                    <a:pt x="117" y="241"/>
                    <a:pt x="111" y="241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1" y="241"/>
                    <a:pt x="86" y="236"/>
                    <a:pt x="86" y="230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1" y="167"/>
                    <a:pt x="77" y="167"/>
                    <a:pt x="74" y="167"/>
                  </a:cubicBezTo>
                  <a:cubicBezTo>
                    <a:pt x="45" y="167"/>
                    <a:pt x="45" y="167"/>
                    <a:pt x="45" y="167"/>
                  </a:cubicBezTo>
                  <a:cubicBezTo>
                    <a:pt x="38" y="167"/>
                    <a:pt x="36" y="163"/>
                    <a:pt x="40" y="158"/>
                  </a:cubicBezTo>
                  <a:cubicBezTo>
                    <a:pt x="97" y="91"/>
                    <a:pt x="97" y="91"/>
                    <a:pt x="97" y="91"/>
                  </a:cubicBezTo>
                  <a:cubicBezTo>
                    <a:pt x="101" y="86"/>
                    <a:pt x="107" y="86"/>
                    <a:pt x="111" y="91"/>
                  </a:cubicBezTo>
                  <a:cubicBezTo>
                    <a:pt x="167" y="158"/>
                    <a:pt x="167" y="158"/>
                    <a:pt x="167" y="158"/>
                  </a:cubicBezTo>
                  <a:cubicBezTo>
                    <a:pt x="172" y="163"/>
                    <a:pt x="170" y="167"/>
                    <a:pt x="163" y="167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29126" y="2032000"/>
              <a:ext cx="38100" cy="41275"/>
            </a:xfrm>
            <a:custGeom>
              <a:avLst/>
              <a:gdLst>
                <a:gd name="T0" fmla="*/ 24 w 24"/>
                <a:gd name="T1" fmla="*/ 0 h 26"/>
                <a:gd name="T2" fmla="*/ 0 w 24"/>
                <a:gd name="T3" fmla="*/ 26 h 26"/>
                <a:gd name="T4" fmla="*/ 24 w 24"/>
                <a:gd name="T5" fmla="*/ 26 h 26"/>
                <a:gd name="T6" fmla="*/ 24 w 24"/>
                <a:gd name="T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26">
                  <a:moveTo>
                    <a:pt x="24" y="0"/>
                  </a:moveTo>
                  <a:lnTo>
                    <a:pt x="0" y="26"/>
                  </a:lnTo>
                  <a:lnTo>
                    <a:pt x="24" y="26"/>
                  </a:lnTo>
                  <a:lnTo>
                    <a:pt x="24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59" name="Group 158出自【趣你的PPT】(微信:qunideppt)：最优质的PPT资源库"/>
          <p:cNvGrpSpPr/>
          <p:nvPr/>
        </p:nvGrpSpPr>
        <p:grpSpPr>
          <a:xfrm>
            <a:off x="4029076" y="2908300"/>
            <a:ext cx="274638" cy="274637"/>
            <a:chOff x="3286126" y="2584450"/>
            <a:chExt cx="274638" cy="274637"/>
          </a:xfrm>
          <a:solidFill>
            <a:schemeClr val="bg1"/>
          </a:solidFill>
        </p:grpSpPr>
        <p:sp>
          <p:nvSpPr>
            <p:cNvPr id="16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286126" y="2584450"/>
              <a:ext cx="274638" cy="274637"/>
            </a:xfrm>
            <a:custGeom>
              <a:avLst/>
              <a:gdLst>
                <a:gd name="T0" fmla="*/ 252 w 288"/>
                <a:gd name="T1" fmla="*/ 223 h 287"/>
                <a:gd name="T2" fmla="*/ 252 w 288"/>
                <a:gd name="T3" fmla="*/ 34 h 287"/>
                <a:gd name="T4" fmla="*/ 221 w 288"/>
                <a:gd name="T5" fmla="*/ 1 h 287"/>
                <a:gd name="T6" fmla="*/ 46 w 288"/>
                <a:gd name="T7" fmla="*/ 1 h 287"/>
                <a:gd name="T8" fmla="*/ 20 w 288"/>
                <a:gd name="T9" fmla="*/ 10 h 287"/>
                <a:gd name="T10" fmla="*/ 0 w 288"/>
                <a:gd name="T11" fmla="*/ 71 h 287"/>
                <a:gd name="T12" fmla="*/ 0 w 288"/>
                <a:gd name="T13" fmla="*/ 80 h 287"/>
                <a:gd name="T14" fmla="*/ 36 w 288"/>
                <a:gd name="T15" fmla="*/ 80 h 287"/>
                <a:gd name="T16" fmla="*/ 36 w 288"/>
                <a:gd name="T17" fmla="*/ 257 h 287"/>
                <a:gd name="T18" fmla="*/ 44 w 288"/>
                <a:gd name="T19" fmla="*/ 281 h 287"/>
                <a:gd name="T20" fmla="*/ 57 w 288"/>
                <a:gd name="T21" fmla="*/ 287 h 287"/>
                <a:gd name="T22" fmla="*/ 57 w 288"/>
                <a:gd name="T23" fmla="*/ 287 h 287"/>
                <a:gd name="T24" fmla="*/ 243 w 288"/>
                <a:gd name="T25" fmla="*/ 287 h 287"/>
                <a:gd name="T26" fmla="*/ 288 w 288"/>
                <a:gd name="T27" fmla="*/ 232 h 287"/>
                <a:gd name="T28" fmla="*/ 288 w 288"/>
                <a:gd name="T29" fmla="*/ 223 h 287"/>
                <a:gd name="T30" fmla="*/ 252 w 288"/>
                <a:gd name="T31" fmla="*/ 223 h 287"/>
                <a:gd name="T32" fmla="*/ 18 w 288"/>
                <a:gd name="T33" fmla="*/ 62 h 287"/>
                <a:gd name="T34" fmla="*/ 31 w 288"/>
                <a:gd name="T35" fmla="*/ 24 h 287"/>
                <a:gd name="T36" fmla="*/ 36 w 288"/>
                <a:gd name="T37" fmla="*/ 43 h 287"/>
                <a:gd name="T38" fmla="*/ 36 w 288"/>
                <a:gd name="T39" fmla="*/ 62 h 287"/>
                <a:gd name="T40" fmla="*/ 18 w 288"/>
                <a:gd name="T41" fmla="*/ 62 h 287"/>
                <a:gd name="T42" fmla="*/ 72 w 288"/>
                <a:gd name="T43" fmla="*/ 232 h 287"/>
                <a:gd name="T44" fmla="*/ 58 w 288"/>
                <a:gd name="T45" fmla="*/ 270 h 287"/>
                <a:gd name="T46" fmla="*/ 54 w 288"/>
                <a:gd name="T47" fmla="*/ 257 h 287"/>
                <a:gd name="T48" fmla="*/ 54 w 288"/>
                <a:gd name="T49" fmla="*/ 43 h 287"/>
                <a:gd name="T50" fmla="*/ 48 w 288"/>
                <a:gd name="T51" fmla="*/ 18 h 287"/>
                <a:gd name="T52" fmla="*/ 221 w 288"/>
                <a:gd name="T53" fmla="*/ 19 h 287"/>
                <a:gd name="T54" fmla="*/ 234 w 288"/>
                <a:gd name="T55" fmla="*/ 34 h 287"/>
                <a:gd name="T56" fmla="*/ 234 w 288"/>
                <a:gd name="T57" fmla="*/ 223 h 287"/>
                <a:gd name="T58" fmla="*/ 72 w 288"/>
                <a:gd name="T59" fmla="*/ 224 h 287"/>
                <a:gd name="T60" fmla="*/ 72 w 288"/>
                <a:gd name="T61" fmla="*/ 232 h 287"/>
                <a:gd name="T62" fmla="*/ 243 w 288"/>
                <a:gd name="T63" fmla="*/ 270 h 287"/>
                <a:gd name="T64" fmla="*/ 83 w 288"/>
                <a:gd name="T65" fmla="*/ 270 h 287"/>
                <a:gd name="T66" fmla="*/ 90 w 288"/>
                <a:gd name="T67" fmla="*/ 241 h 287"/>
                <a:gd name="T68" fmla="*/ 269 w 288"/>
                <a:gd name="T69" fmla="*/ 241 h 287"/>
                <a:gd name="T70" fmla="*/ 243 w 288"/>
                <a:gd name="T71" fmla="*/ 27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88" h="287">
                  <a:moveTo>
                    <a:pt x="252" y="223"/>
                  </a:moveTo>
                  <a:cubicBezTo>
                    <a:pt x="252" y="34"/>
                    <a:pt x="252" y="34"/>
                    <a:pt x="252" y="34"/>
                  </a:cubicBezTo>
                  <a:cubicBezTo>
                    <a:pt x="252" y="20"/>
                    <a:pt x="243" y="1"/>
                    <a:pt x="221" y="1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3" y="0"/>
                    <a:pt x="31" y="0"/>
                    <a:pt x="20" y="10"/>
                  </a:cubicBezTo>
                  <a:cubicBezTo>
                    <a:pt x="7" y="22"/>
                    <a:pt x="0" y="42"/>
                    <a:pt x="0" y="71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36" y="80"/>
                    <a:pt x="36" y="80"/>
                    <a:pt x="36" y="80"/>
                  </a:cubicBezTo>
                  <a:cubicBezTo>
                    <a:pt x="36" y="257"/>
                    <a:pt x="36" y="257"/>
                    <a:pt x="36" y="257"/>
                  </a:cubicBezTo>
                  <a:cubicBezTo>
                    <a:pt x="36" y="268"/>
                    <a:pt x="39" y="276"/>
                    <a:pt x="44" y="281"/>
                  </a:cubicBezTo>
                  <a:cubicBezTo>
                    <a:pt x="49" y="286"/>
                    <a:pt x="54" y="287"/>
                    <a:pt x="57" y="287"/>
                  </a:cubicBezTo>
                  <a:cubicBezTo>
                    <a:pt x="57" y="287"/>
                    <a:pt x="57" y="287"/>
                    <a:pt x="57" y="287"/>
                  </a:cubicBezTo>
                  <a:cubicBezTo>
                    <a:pt x="243" y="287"/>
                    <a:pt x="243" y="287"/>
                    <a:pt x="243" y="287"/>
                  </a:cubicBezTo>
                  <a:cubicBezTo>
                    <a:pt x="279" y="287"/>
                    <a:pt x="288" y="251"/>
                    <a:pt x="288" y="232"/>
                  </a:cubicBezTo>
                  <a:cubicBezTo>
                    <a:pt x="288" y="223"/>
                    <a:pt x="288" y="223"/>
                    <a:pt x="288" y="223"/>
                  </a:cubicBezTo>
                  <a:lnTo>
                    <a:pt x="252" y="223"/>
                  </a:lnTo>
                  <a:close/>
                  <a:moveTo>
                    <a:pt x="18" y="62"/>
                  </a:moveTo>
                  <a:cubicBezTo>
                    <a:pt x="20" y="40"/>
                    <a:pt x="25" y="30"/>
                    <a:pt x="31" y="24"/>
                  </a:cubicBezTo>
                  <a:cubicBezTo>
                    <a:pt x="33" y="26"/>
                    <a:pt x="36" y="32"/>
                    <a:pt x="36" y="43"/>
                  </a:cubicBezTo>
                  <a:cubicBezTo>
                    <a:pt x="36" y="62"/>
                    <a:pt x="36" y="62"/>
                    <a:pt x="36" y="62"/>
                  </a:cubicBezTo>
                  <a:lnTo>
                    <a:pt x="18" y="62"/>
                  </a:lnTo>
                  <a:close/>
                  <a:moveTo>
                    <a:pt x="72" y="232"/>
                  </a:moveTo>
                  <a:cubicBezTo>
                    <a:pt x="72" y="260"/>
                    <a:pt x="64" y="269"/>
                    <a:pt x="58" y="270"/>
                  </a:cubicBezTo>
                  <a:cubicBezTo>
                    <a:pt x="56" y="269"/>
                    <a:pt x="54" y="266"/>
                    <a:pt x="54" y="257"/>
                  </a:cubicBezTo>
                  <a:cubicBezTo>
                    <a:pt x="54" y="43"/>
                    <a:pt x="54" y="43"/>
                    <a:pt x="54" y="43"/>
                  </a:cubicBezTo>
                  <a:cubicBezTo>
                    <a:pt x="54" y="32"/>
                    <a:pt x="51" y="24"/>
                    <a:pt x="48" y="18"/>
                  </a:cubicBezTo>
                  <a:cubicBezTo>
                    <a:pt x="221" y="19"/>
                    <a:pt x="221" y="19"/>
                    <a:pt x="221" y="19"/>
                  </a:cubicBezTo>
                  <a:cubicBezTo>
                    <a:pt x="233" y="19"/>
                    <a:pt x="234" y="30"/>
                    <a:pt x="234" y="34"/>
                  </a:cubicBezTo>
                  <a:cubicBezTo>
                    <a:pt x="234" y="223"/>
                    <a:pt x="234" y="223"/>
                    <a:pt x="234" y="223"/>
                  </a:cubicBezTo>
                  <a:cubicBezTo>
                    <a:pt x="72" y="224"/>
                    <a:pt x="72" y="224"/>
                    <a:pt x="72" y="224"/>
                  </a:cubicBezTo>
                  <a:lnTo>
                    <a:pt x="72" y="232"/>
                  </a:lnTo>
                  <a:close/>
                  <a:moveTo>
                    <a:pt x="243" y="270"/>
                  </a:moveTo>
                  <a:cubicBezTo>
                    <a:pt x="83" y="270"/>
                    <a:pt x="83" y="270"/>
                    <a:pt x="83" y="270"/>
                  </a:cubicBezTo>
                  <a:cubicBezTo>
                    <a:pt x="86" y="263"/>
                    <a:pt x="89" y="254"/>
                    <a:pt x="90" y="241"/>
                  </a:cubicBezTo>
                  <a:cubicBezTo>
                    <a:pt x="269" y="241"/>
                    <a:pt x="269" y="241"/>
                    <a:pt x="269" y="241"/>
                  </a:cubicBezTo>
                  <a:cubicBezTo>
                    <a:pt x="267" y="252"/>
                    <a:pt x="262" y="270"/>
                    <a:pt x="243" y="27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368676" y="2638425"/>
              <a:ext cx="112713" cy="15875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368676" y="2674938"/>
              <a:ext cx="112713" cy="17462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368676" y="2713038"/>
              <a:ext cx="112713" cy="17462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368676" y="2751138"/>
              <a:ext cx="112713" cy="17462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65" name="Group 164出自【趣你的PPT】(微信:qunideppt)：最优质的PPT资源库"/>
          <p:cNvGrpSpPr/>
          <p:nvPr/>
        </p:nvGrpSpPr>
        <p:grpSpPr>
          <a:xfrm>
            <a:off x="8993188" y="6192838"/>
            <a:ext cx="269875" cy="298449"/>
            <a:chOff x="8250238" y="5868988"/>
            <a:chExt cx="269875" cy="298449"/>
          </a:xfrm>
          <a:solidFill>
            <a:schemeClr val="bg1"/>
          </a:solidFill>
        </p:grpSpPr>
        <p:sp>
          <p:nvSpPr>
            <p:cNvPr id="1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50238" y="5868988"/>
              <a:ext cx="269875" cy="133350"/>
            </a:xfrm>
            <a:custGeom>
              <a:avLst/>
              <a:gdLst>
                <a:gd name="T0" fmla="*/ 11 w 282"/>
                <a:gd name="T1" fmla="*/ 94 h 139"/>
                <a:gd name="T2" fmla="*/ 130 w 282"/>
                <a:gd name="T3" fmla="*/ 94 h 139"/>
                <a:gd name="T4" fmla="*/ 211 w 282"/>
                <a:gd name="T5" fmla="*/ 139 h 139"/>
                <a:gd name="T6" fmla="*/ 282 w 282"/>
                <a:gd name="T7" fmla="*/ 107 h 139"/>
                <a:gd name="T8" fmla="*/ 282 w 282"/>
                <a:gd name="T9" fmla="*/ 60 h 139"/>
                <a:gd name="T10" fmla="*/ 273 w 282"/>
                <a:gd name="T11" fmla="*/ 69 h 139"/>
                <a:gd name="T12" fmla="*/ 154 w 282"/>
                <a:gd name="T13" fmla="*/ 69 h 139"/>
                <a:gd name="T14" fmla="*/ 0 w 282"/>
                <a:gd name="T15" fmla="*/ 58 h 139"/>
                <a:gd name="T16" fmla="*/ 0 w 282"/>
                <a:gd name="T17" fmla="*/ 105 h 139"/>
                <a:gd name="T18" fmla="*/ 11 w 282"/>
                <a:gd name="T19" fmla="*/ 94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2" h="139">
                  <a:moveTo>
                    <a:pt x="11" y="94"/>
                  </a:moveTo>
                  <a:cubicBezTo>
                    <a:pt x="14" y="92"/>
                    <a:pt x="72" y="37"/>
                    <a:pt x="130" y="94"/>
                  </a:cubicBezTo>
                  <a:cubicBezTo>
                    <a:pt x="157" y="121"/>
                    <a:pt x="185" y="139"/>
                    <a:pt x="211" y="139"/>
                  </a:cubicBezTo>
                  <a:cubicBezTo>
                    <a:pt x="239" y="139"/>
                    <a:pt x="264" y="120"/>
                    <a:pt x="282" y="107"/>
                  </a:cubicBezTo>
                  <a:cubicBezTo>
                    <a:pt x="282" y="60"/>
                    <a:pt x="282" y="60"/>
                    <a:pt x="282" y="60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1" y="71"/>
                    <a:pt x="213" y="127"/>
                    <a:pt x="154" y="69"/>
                  </a:cubicBezTo>
                  <a:cubicBezTo>
                    <a:pt x="86" y="0"/>
                    <a:pt x="47" y="24"/>
                    <a:pt x="0" y="58"/>
                  </a:cubicBezTo>
                  <a:cubicBezTo>
                    <a:pt x="0" y="105"/>
                    <a:pt x="0" y="105"/>
                    <a:pt x="0" y="105"/>
                  </a:cubicBezTo>
                  <a:lnTo>
                    <a:pt x="11" y="94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50238" y="5953125"/>
              <a:ext cx="269875" cy="133350"/>
            </a:xfrm>
            <a:custGeom>
              <a:avLst/>
              <a:gdLst>
                <a:gd name="T0" fmla="*/ 154 w 282"/>
                <a:gd name="T1" fmla="*/ 69 h 139"/>
                <a:gd name="T2" fmla="*/ 0 w 282"/>
                <a:gd name="T3" fmla="*/ 58 h 139"/>
                <a:gd name="T4" fmla="*/ 0 w 282"/>
                <a:gd name="T5" fmla="*/ 105 h 139"/>
                <a:gd name="T6" fmla="*/ 11 w 282"/>
                <a:gd name="T7" fmla="*/ 94 h 139"/>
                <a:gd name="T8" fmla="*/ 130 w 282"/>
                <a:gd name="T9" fmla="*/ 94 h 139"/>
                <a:gd name="T10" fmla="*/ 211 w 282"/>
                <a:gd name="T11" fmla="*/ 139 h 139"/>
                <a:gd name="T12" fmla="*/ 282 w 282"/>
                <a:gd name="T13" fmla="*/ 107 h 139"/>
                <a:gd name="T14" fmla="*/ 282 w 282"/>
                <a:gd name="T15" fmla="*/ 60 h 139"/>
                <a:gd name="T16" fmla="*/ 273 w 282"/>
                <a:gd name="T17" fmla="*/ 69 h 139"/>
                <a:gd name="T18" fmla="*/ 154 w 282"/>
                <a:gd name="T19" fmla="*/ 6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2" h="139">
                  <a:moveTo>
                    <a:pt x="154" y="69"/>
                  </a:moveTo>
                  <a:cubicBezTo>
                    <a:pt x="86" y="0"/>
                    <a:pt x="47" y="24"/>
                    <a:pt x="0" y="58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4" y="92"/>
                    <a:pt x="72" y="36"/>
                    <a:pt x="130" y="94"/>
                  </a:cubicBezTo>
                  <a:cubicBezTo>
                    <a:pt x="157" y="121"/>
                    <a:pt x="185" y="139"/>
                    <a:pt x="211" y="139"/>
                  </a:cubicBezTo>
                  <a:cubicBezTo>
                    <a:pt x="239" y="139"/>
                    <a:pt x="264" y="120"/>
                    <a:pt x="282" y="107"/>
                  </a:cubicBezTo>
                  <a:cubicBezTo>
                    <a:pt x="282" y="60"/>
                    <a:pt x="282" y="60"/>
                    <a:pt x="282" y="60"/>
                  </a:cubicBezTo>
                  <a:cubicBezTo>
                    <a:pt x="273" y="69"/>
                    <a:pt x="273" y="69"/>
                    <a:pt x="273" y="69"/>
                  </a:cubicBezTo>
                  <a:cubicBezTo>
                    <a:pt x="271" y="71"/>
                    <a:pt x="213" y="127"/>
                    <a:pt x="154" y="69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50238" y="6035675"/>
              <a:ext cx="269875" cy="131762"/>
            </a:xfrm>
            <a:custGeom>
              <a:avLst/>
              <a:gdLst>
                <a:gd name="T0" fmla="*/ 273 w 282"/>
                <a:gd name="T1" fmla="*/ 69 h 138"/>
                <a:gd name="T2" fmla="*/ 154 w 282"/>
                <a:gd name="T3" fmla="*/ 69 h 138"/>
                <a:gd name="T4" fmla="*/ 0 w 282"/>
                <a:gd name="T5" fmla="*/ 57 h 138"/>
                <a:gd name="T6" fmla="*/ 0 w 282"/>
                <a:gd name="T7" fmla="*/ 105 h 138"/>
                <a:gd name="T8" fmla="*/ 11 w 282"/>
                <a:gd name="T9" fmla="*/ 94 h 138"/>
                <a:gd name="T10" fmla="*/ 130 w 282"/>
                <a:gd name="T11" fmla="*/ 94 h 138"/>
                <a:gd name="T12" fmla="*/ 211 w 282"/>
                <a:gd name="T13" fmla="*/ 138 h 138"/>
                <a:gd name="T14" fmla="*/ 282 w 282"/>
                <a:gd name="T15" fmla="*/ 107 h 138"/>
                <a:gd name="T16" fmla="*/ 282 w 282"/>
                <a:gd name="T17" fmla="*/ 60 h 138"/>
                <a:gd name="T18" fmla="*/ 273 w 282"/>
                <a:gd name="T19" fmla="*/ 69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2" h="138">
                  <a:moveTo>
                    <a:pt x="273" y="69"/>
                  </a:moveTo>
                  <a:cubicBezTo>
                    <a:pt x="271" y="71"/>
                    <a:pt x="213" y="127"/>
                    <a:pt x="154" y="69"/>
                  </a:cubicBezTo>
                  <a:cubicBezTo>
                    <a:pt x="86" y="0"/>
                    <a:pt x="47" y="24"/>
                    <a:pt x="0" y="57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4" y="91"/>
                    <a:pt x="72" y="36"/>
                    <a:pt x="130" y="94"/>
                  </a:cubicBezTo>
                  <a:cubicBezTo>
                    <a:pt x="157" y="121"/>
                    <a:pt x="185" y="138"/>
                    <a:pt x="211" y="138"/>
                  </a:cubicBezTo>
                  <a:cubicBezTo>
                    <a:pt x="239" y="138"/>
                    <a:pt x="264" y="120"/>
                    <a:pt x="282" y="107"/>
                  </a:cubicBezTo>
                  <a:cubicBezTo>
                    <a:pt x="282" y="60"/>
                    <a:pt x="282" y="60"/>
                    <a:pt x="282" y="60"/>
                  </a:cubicBezTo>
                  <a:lnTo>
                    <a:pt x="273" y="69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69" name="Group 168出自【趣你的PPT】(微信:qunideppt)：最优质的PPT资源库"/>
          <p:cNvGrpSpPr/>
          <p:nvPr/>
        </p:nvGrpSpPr>
        <p:grpSpPr>
          <a:xfrm>
            <a:off x="4583113" y="5665788"/>
            <a:ext cx="273050" cy="276225"/>
            <a:chOff x="3840163" y="5341938"/>
            <a:chExt cx="273050" cy="276225"/>
          </a:xfrm>
          <a:solidFill>
            <a:schemeClr val="bg1"/>
          </a:solidFill>
        </p:grpSpPr>
        <p:sp>
          <p:nvSpPr>
            <p:cNvPr id="17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840163" y="5341938"/>
              <a:ext cx="273050" cy="234950"/>
            </a:xfrm>
            <a:custGeom>
              <a:avLst/>
              <a:gdLst>
                <a:gd name="T0" fmla="*/ 284 w 284"/>
                <a:gd name="T1" fmla="*/ 80 h 245"/>
                <a:gd name="T2" fmla="*/ 224 w 284"/>
                <a:gd name="T3" fmla="*/ 24 h 245"/>
                <a:gd name="T4" fmla="*/ 203 w 284"/>
                <a:gd name="T5" fmla="*/ 27 h 245"/>
                <a:gd name="T6" fmla="*/ 142 w 284"/>
                <a:gd name="T7" fmla="*/ 0 h 245"/>
                <a:gd name="T8" fmla="*/ 81 w 284"/>
                <a:gd name="T9" fmla="*/ 27 h 245"/>
                <a:gd name="T10" fmla="*/ 60 w 284"/>
                <a:gd name="T11" fmla="*/ 24 h 245"/>
                <a:gd name="T12" fmla="*/ 0 w 284"/>
                <a:gd name="T13" fmla="*/ 80 h 245"/>
                <a:gd name="T14" fmla="*/ 55 w 284"/>
                <a:gd name="T15" fmla="*/ 140 h 245"/>
                <a:gd name="T16" fmla="*/ 55 w 284"/>
                <a:gd name="T17" fmla="*/ 177 h 245"/>
                <a:gd name="T18" fmla="*/ 55 w 284"/>
                <a:gd name="T19" fmla="*/ 210 h 245"/>
                <a:gd name="T20" fmla="*/ 142 w 284"/>
                <a:gd name="T21" fmla="*/ 245 h 245"/>
                <a:gd name="T22" fmla="*/ 228 w 284"/>
                <a:gd name="T23" fmla="*/ 210 h 245"/>
                <a:gd name="T24" fmla="*/ 228 w 284"/>
                <a:gd name="T25" fmla="*/ 177 h 245"/>
                <a:gd name="T26" fmla="*/ 228 w 284"/>
                <a:gd name="T27" fmla="*/ 140 h 245"/>
                <a:gd name="T28" fmla="*/ 284 w 284"/>
                <a:gd name="T29" fmla="*/ 80 h 245"/>
                <a:gd name="T30" fmla="*/ 134 w 284"/>
                <a:gd name="T31" fmla="*/ 210 h 245"/>
                <a:gd name="T32" fmla="*/ 134 w 284"/>
                <a:gd name="T33" fmla="*/ 159 h 245"/>
                <a:gd name="T34" fmla="*/ 142 w 284"/>
                <a:gd name="T35" fmla="*/ 159 h 245"/>
                <a:gd name="T36" fmla="*/ 150 w 284"/>
                <a:gd name="T37" fmla="*/ 159 h 245"/>
                <a:gd name="T38" fmla="*/ 150 w 284"/>
                <a:gd name="T39" fmla="*/ 210 h 245"/>
                <a:gd name="T40" fmla="*/ 150 w 284"/>
                <a:gd name="T41" fmla="*/ 220 h 245"/>
                <a:gd name="T42" fmla="*/ 134 w 284"/>
                <a:gd name="T43" fmla="*/ 220 h 245"/>
                <a:gd name="T44" fmla="*/ 134 w 284"/>
                <a:gd name="T45" fmla="*/ 210 h 245"/>
                <a:gd name="T46" fmla="*/ 186 w 284"/>
                <a:gd name="T47" fmla="*/ 210 h 245"/>
                <a:gd name="T48" fmla="*/ 186 w 284"/>
                <a:gd name="T49" fmla="*/ 154 h 245"/>
                <a:gd name="T50" fmla="*/ 202 w 284"/>
                <a:gd name="T51" fmla="*/ 149 h 245"/>
                <a:gd name="T52" fmla="*/ 202 w 284"/>
                <a:gd name="T53" fmla="*/ 210 h 245"/>
                <a:gd name="T54" fmla="*/ 202 w 284"/>
                <a:gd name="T55" fmla="*/ 211 h 245"/>
                <a:gd name="T56" fmla="*/ 186 w 284"/>
                <a:gd name="T57" fmla="*/ 218 h 245"/>
                <a:gd name="T58" fmla="*/ 186 w 284"/>
                <a:gd name="T59" fmla="*/ 210 h 245"/>
                <a:gd name="T60" fmla="*/ 83 w 284"/>
                <a:gd name="T61" fmla="*/ 212 h 245"/>
                <a:gd name="T62" fmla="*/ 83 w 284"/>
                <a:gd name="T63" fmla="*/ 210 h 245"/>
                <a:gd name="T64" fmla="*/ 83 w 284"/>
                <a:gd name="T65" fmla="*/ 150 h 245"/>
                <a:gd name="T66" fmla="*/ 99 w 284"/>
                <a:gd name="T67" fmla="*/ 154 h 245"/>
                <a:gd name="T68" fmla="*/ 99 w 284"/>
                <a:gd name="T69" fmla="*/ 210 h 245"/>
                <a:gd name="T70" fmla="*/ 99 w 284"/>
                <a:gd name="T71" fmla="*/ 219 h 245"/>
                <a:gd name="T72" fmla="*/ 83 w 284"/>
                <a:gd name="T73" fmla="*/ 212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84" h="245">
                  <a:moveTo>
                    <a:pt x="284" y="80"/>
                  </a:moveTo>
                  <a:cubicBezTo>
                    <a:pt x="284" y="47"/>
                    <a:pt x="257" y="24"/>
                    <a:pt x="224" y="24"/>
                  </a:cubicBezTo>
                  <a:cubicBezTo>
                    <a:pt x="217" y="24"/>
                    <a:pt x="210" y="25"/>
                    <a:pt x="203" y="27"/>
                  </a:cubicBezTo>
                  <a:cubicBezTo>
                    <a:pt x="188" y="11"/>
                    <a:pt x="166" y="0"/>
                    <a:pt x="142" y="0"/>
                  </a:cubicBezTo>
                  <a:cubicBezTo>
                    <a:pt x="118" y="0"/>
                    <a:pt x="96" y="11"/>
                    <a:pt x="81" y="27"/>
                  </a:cubicBezTo>
                  <a:cubicBezTo>
                    <a:pt x="75" y="25"/>
                    <a:pt x="68" y="24"/>
                    <a:pt x="60" y="24"/>
                  </a:cubicBezTo>
                  <a:cubicBezTo>
                    <a:pt x="27" y="24"/>
                    <a:pt x="0" y="47"/>
                    <a:pt x="0" y="80"/>
                  </a:cubicBezTo>
                  <a:cubicBezTo>
                    <a:pt x="0" y="111"/>
                    <a:pt x="24" y="137"/>
                    <a:pt x="55" y="140"/>
                  </a:cubicBezTo>
                  <a:cubicBezTo>
                    <a:pt x="55" y="177"/>
                    <a:pt x="55" y="177"/>
                    <a:pt x="55" y="177"/>
                  </a:cubicBezTo>
                  <a:cubicBezTo>
                    <a:pt x="55" y="210"/>
                    <a:pt x="55" y="210"/>
                    <a:pt x="55" y="210"/>
                  </a:cubicBezTo>
                  <a:cubicBezTo>
                    <a:pt x="55" y="229"/>
                    <a:pt x="94" y="245"/>
                    <a:pt x="142" y="245"/>
                  </a:cubicBezTo>
                  <a:cubicBezTo>
                    <a:pt x="190" y="245"/>
                    <a:pt x="228" y="229"/>
                    <a:pt x="228" y="210"/>
                  </a:cubicBezTo>
                  <a:cubicBezTo>
                    <a:pt x="228" y="177"/>
                    <a:pt x="228" y="177"/>
                    <a:pt x="228" y="177"/>
                  </a:cubicBezTo>
                  <a:cubicBezTo>
                    <a:pt x="228" y="140"/>
                    <a:pt x="228" y="140"/>
                    <a:pt x="228" y="140"/>
                  </a:cubicBezTo>
                  <a:cubicBezTo>
                    <a:pt x="260" y="137"/>
                    <a:pt x="284" y="112"/>
                    <a:pt x="284" y="80"/>
                  </a:cubicBezTo>
                  <a:close/>
                  <a:moveTo>
                    <a:pt x="134" y="210"/>
                  </a:moveTo>
                  <a:cubicBezTo>
                    <a:pt x="134" y="159"/>
                    <a:pt x="134" y="159"/>
                    <a:pt x="134" y="159"/>
                  </a:cubicBezTo>
                  <a:cubicBezTo>
                    <a:pt x="137" y="159"/>
                    <a:pt x="139" y="159"/>
                    <a:pt x="142" y="159"/>
                  </a:cubicBezTo>
                  <a:cubicBezTo>
                    <a:pt x="145" y="159"/>
                    <a:pt x="147" y="159"/>
                    <a:pt x="150" y="159"/>
                  </a:cubicBezTo>
                  <a:cubicBezTo>
                    <a:pt x="150" y="210"/>
                    <a:pt x="150" y="210"/>
                    <a:pt x="150" y="210"/>
                  </a:cubicBezTo>
                  <a:cubicBezTo>
                    <a:pt x="150" y="220"/>
                    <a:pt x="150" y="220"/>
                    <a:pt x="150" y="220"/>
                  </a:cubicBezTo>
                  <a:cubicBezTo>
                    <a:pt x="134" y="220"/>
                    <a:pt x="134" y="220"/>
                    <a:pt x="134" y="220"/>
                  </a:cubicBezTo>
                  <a:lnTo>
                    <a:pt x="134" y="210"/>
                  </a:lnTo>
                  <a:close/>
                  <a:moveTo>
                    <a:pt x="186" y="210"/>
                  </a:moveTo>
                  <a:cubicBezTo>
                    <a:pt x="186" y="154"/>
                    <a:pt x="186" y="154"/>
                    <a:pt x="186" y="154"/>
                  </a:cubicBezTo>
                  <a:cubicBezTo>
                    <a:pt x="192" y="152"/>
                    <a:pt x="197" y="152"/>
                    <a:pt x="202" y="149"/>
                  </a:cubicBezTo>
                  <a:cubicBezTo>
                    <a:pt x="202" y="210"/>
                    <a:pt x="202" y="210"/>
                    <a:pt x="202" y="210"/>
                  </a:cubicBezTo>
                  <a:cubicBezTo>
                    <a:pt x="202" y="211"/>
                    <a:pt x="202" y="211"/>
                    <a:pt x="202" y="211"/>
                  </a:cubicBezTo>
                  <a:cubicBezTo>
                    <a:pt x="198" y="214"/>
                    <a:pt x="192" y="216"/>
                    <a:pt x="186" y="218"/>
                  </a:cubicBezTo>
                  <a:lnTo>
                    <a:pt x="186" y="210"/>
                  </a:lnTo>
                  <a:close/>
                  <a:moveTo>
                    <a:pt x="83" y="212"/>
                  </a:moveTo>
                  <a:cubicBezTo>
                    <a:pt x="83" y="210"/>
                    <a:pt x="83" y="210"/>
                    <a:pt x="83" y="210"/>
                  </a:cubicBezTo>
                  <a:cubicBezTo>
                    <a:pt x="83" y="150"/>
                    <a:pt x="83" y="150"/>
                    <a:pt x="83" y="150"/>
                  </a:cubicBezTo>
                  <a:cubicBezTo>
                    <a:pt x="88" y="152"/>
                    <a:pt x="94" y="153"/>
                    <a:pt x="99" y="154"/>
                  </a:cubicBezTo>
                  <a:cubicBezTo>
                    <a:pt x="99" y="210"/>
                    <a:pt x="99" y="210"/>
                    <a:pt x="99" y="210"/>
                  </a:cubicBezTo>
                  <a:cubicBezTo>
                    <a:pt x="99" y="219"/>
                    <a:pt x="99" y="219"/>
                    <a:pt x="99" y="219"/>
                  </a:cubicBezTo>
                  <a:cubicBezTo>
                    <a:pt x="93" y="217"/>
                    <a:pt x="88" y="214"/>
                    <a:pt x="83" y="21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94138" y="5570538"/>
              <a:ext cx="165100" cy="47625"/>
            </a:xfrm>
            <a:custGeom>
              <a:avLst/>
              <a:gdLst>
                <a:gd name="T0" fmla="*/ 0 w 173"/>
                <a:gd name="T1" fmla="*/ 0 h 49"/>
                <a:gd name="T2" fmla="*/ 0 w 173"/>
                <a:gd name="T3" fmla="*/ 10 h 49"/>
                <a:gd name="T4" fmla="*/ 0 w 173"/>
                <a:gd name="T5" fmla="*/ 13 h 49"/>
                <a:gd name="T6" fmla="*/ 0 w 173"/>
                <a:gd name="T7" fmla="*/ 15 h 49"/>
                <a:gd name="T8" fmla="*/ 87 w 173"/>
                <a:gd name="T9" fmla="*/ 49 h 49"/>
                <a:gd name="T10" fmla="*/ 173 w 173"/>
                <a:gd name="T11" fmla="*/ 15 h 49"/>
                <a:gd name="T12" fmla="*/ 173 w 173"/>
                <a:gd name="T13" fmla="*/ 13 h 49"/>
                <a:gd name="T14" fmla="*/ 173 w 173"/>
                <a:gd name="T15" fmla="*/ 10 h 49"/>
                <a:gd name="T16" fmla="*/ 173 w 173"/>
                <a:gd name="T17" fmla="*/ 0 h 49"/>
                <a:gd name="T18" fmla="*/ 87 w 173"/>
                <a:gd name="T19" fmla="*/ 21 h 49"/>
                <a:gd name="T20" fmla="*/ 0 w 173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49">
                  <a:moveTo>
                    <a:pt x="0" y="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0" y="11"/>
                    <a:pt x="0" y="12"/>
                    <a:pt x="0" y="13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34"/>
                    <a:pt x="39" y="49"/>
                    <a:pt x="87" y="49"/>
                  </a:cubicBezTo>
                  <a:cubicBezTo>
                    <a:pt x="135" y="49"/>
                    <a:pt x="173" y="34"/>
                    <a:pt x="173" y="15"/>
                  </a:cubicBezTo>
                  <a:cubicBezTo>
                    <a:pt x="173" y="14"/>
                    <a:pt x="173" y="13"/>
                    <a:pt x="173" y="13"/>
                  </a:cubicBezTo>
                  <a:cubicBezTo>
                    <a:pt x="173" y="12"/>
                    <a:pt x="173" y="11"/>
                    <a:pt x="173" y="1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54" y="14"/>
                    <a:pt x="120" y="21"/>
                    <a:pt x="87" y="21"/>
                  </a:cubicBezTo>
                  <a:cubicBezTo>
                    <a:pt x="54" y="21"/>
                    <a:pt x="20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7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439151" y="6234113"/>
            <a:ext cx="276225" cy="241300"/>
          </a:xfrm>
          <a:custGeom>
            <a:avLst/>
            <a:gdLst>
              <a:gd name="T0" fmla="*/ 288 w 288"/>
              <a:gd name="T1" fmla="*/ 63 h 253"/>
              <a:gd name="T2" fmla="*/ 288 w 288"/>
              <a:gd name="T3" fmla="*/ 40 h 253"/>
              <a:gd name="T4" fmla="*/ 259 w 288"/>
              <a:gd name="T5" fmla="*/ 19 h 253"/>
              <a:gd name="T6" fmla="*/ 145 w 288"/>
              <a:gd name="T7" fmla="*/ 0 h 253"/>
              <a:gd name="T8" fmla="*/ 144 w 288"/>
              <a:gd name="T9" fmla="*/ 0 h 253"/>
              <a:gd name="T10" fmla="*/ 29 w 288"/>
              <a:gd name="T11" fmla="*/ 19 h 253"/>
              <a:gd name="T12" fmla="*/ 0 w 288"/>
              <a:gd name="T13" fmla="*/ 40 h 253"/>
              <a:gd name="T14" fmla="*/ 0 w 288"/>
              <a:gd name="T15" fmla="*/ 41 h 253"/>
              <a:gd name="T16" fmla="*/ 0 w 288"/>
              <a:gd name="T17" fmla="*/ 213 h 253"/>
              <a:gd name="T18" fmla="*/ 143 w 288"/>
              <a:gd name="T19" fmla="*/ 253 h 253"/>
              <a:gd name="T20" fmla="*/ 144 w 288"/>
              <a:gd name="T21" fmla="*/ 253 h 253"/>
              <a:gd name="T22" fmla="*/ 288 w 288"/>
              <a:gd name="T23" fmla="*/ 212 h 253"/>
              <a:gd name="T24" fmla="*/ 288 w 288"/>
              <a:gd name="T25" fmla="*/ 63 h 253"/>
              <a:gd name="T26" fmla="*/ 144 w 288"/>
              <a:gd name="T27" fmla="*/ 29 h 253"/>
              <a:gd name="T28" fmla="*/ 145 w 288"/>
              <a:gd name="T29" fmla="*/ 29 h 253"/>
              <a:gd name="T30" fmla="*/ 259 w 288"/>
              <a:gd name="T31" fmla="*/ 51 h 253"/>
              <a:gd name="T32" fmla="*/ 259 w 288"/>
              <a:gd name="T33" fmla="*/ 52 h 253"/>
              <a:gd name="T34" fmla="*/ 144 w 288"/>
              <a:gd name="T35" fmla="*/ 73 h 253"/>
              <a:gd name="T36" fmla="*/ 143 w 288"/>
              <a:gd name="T37" fmla="*/ 73 h 253"/>
              <a:gd name="T38" fmla="*/ 29 w 288"/>
              <a:gd name="T39" fmla="*/ 52 h 253"/>
              <a:gd name="T40" fmla="*/ 29 w 288"/>
              <a:gd name="T41" fmla="*/ 51 h 253"/>
              <a:gd name="T42" fmla="*/ 144 w 288"/>
              <a:gd name="T43" fmla="*/ 29 h 253"/>
              <a:gd name="T44" fmla="*/ 144 w 288"/>
              <a:gd name="T45" fmla="*/ 162 h 253"/>
              <a:gd name="T46" fmla="*/ 143 w 288"/>
              <a:gd name="T47" fmla="*/ 162 h 253"/>
              <a:gd name="T48" fmla="*/ 29 w 288"/>
              <a:gd name="T49" fmla="*/ 140 h 253"/>
              <a:gd name="T50" fmla="*/ 29 w 288"/>
              <a:gd name="T51" fmla="*/ 83 h 253"/>
              <a:gd name="T52" fmla="*/ 143 w 288"/>
              <a:gd name="T53" fmla="*/ 102 h 253"/>
              <a:gd name="T54" fmla="*/ 144 w 288"/>
              <a:gd name="T55" fmla="*/ 102 h 253"/>
              <a:gd name="T56" fmla="*/ 259 w 288"/>
              <a:gd name="T57" fmla="*/ 83 h 253"/>
              <a:gd name="T58" fmla="*/ 259 w 288"/>
              <a:gd name="T59" fmla="*/ 140 h 253"/>
              <a:gd name="T60" fmla="*/ 144 w 288"/>
              <a:gd name="T61" fmla="*/ 162 h 2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88" h="253">
                <a:moveTo>
                  <a:pt x="288" y="63"/>
                </a:moveTo>
                <a:cubicBezTo>
                  <a:pt x="288" y="40"/>
                  <a:pt x="288" y="40"/>
                  <a:pt x="288" y="40"/>
                </a:cubicBezTo>
                <a:cubicBezTo>
                  <a:pt x="288" y="34"/>
                  <a:pt x="277" y="26"/>
                  <a:pt x="259" y="19"/>
                </a:cubicBezTo>
                <a:cubicBezTo>
                  <a:pt x="233" y="9"/>
                  <a:pt x="192" y="0"/>
                  <a:pt x="145" y="0"/>
                </a:cubicBezTo>
                <a:cubicBezTo>
                  <a:pt x="145" y="0"/>
                  <a:pt x="144" y="0"/>
                  <a:pt x="144" y="0"/>
                </a:cubicBezTo>
                <a:cubicBezTo>
                  <a:pt x="97" y="0"/>
                  <a:pt x="55" y="9"/>
                  <a:pt x="29" y="19"/>
                </a:cubicBezTo>
                <a:cubicBezTo>
                  <a:pt x="12" y="26"/>
                  <a:pt x="1" y="34"/>
                  <a:pt x="0" y="40"/>
                </a:cubicBezTo>
                <a:cubicBezTo>
                  <a:pt x="0" y="40"/>
                  <a:pt x="0" y="40"/>
                  <a:pt x="0" y="41"/>
                </a:cubicBezTo>
                <a:cubicBezTo>
                  <a:pt x="0" y="213"/>
                  <a:pt x="0" y="213"/>
                  <a:pt x="0" y="213"/>
                </a:cubicBezTo>
                <a:cubicBezTo>
                  <a:pt x="0" y="228"/>
                  <a:pt x="64" y="253"/>
                  <a:pt x="143" y="253"/>
                </a:cubicBezTo>
                <a:cubicBezTo>
                  <a:pt x="143" y="253"/>
                  <a:pt x="144" y="253"/>
                  <a:pt x="144" y="253"/>
                </a:cubicBezTo>
                <a:cubicBezTo>
                  <a:pt x="224" y="253"/>
                  <a:pt x="288" y="228"/>
                  <a:pt x="288" y="212"/>
                </a:cubicBezTo>
                <a:lnTo>
                  <a:pt x="288" y="63"/>
                </a:lnTo>
                <a:close/>
                <a:moveTo>
                  <a:pt x="144" y="29"/>
                </a:moveTo>
                <a:cubicBezTo>
                  <a:pt x="145" y="29"/>
                  <a:pt x="145" y="29"/>
                  <a:pt x="145" y="29"/>
                </a:cubicBezTo>
                <a:cubicBezTo>
                  <a:pt x="201" y="29"/>
                  <a:pt x="244" y="43"/>
                  <a:pt x="259" y="51"/>
                </a:cubicBezTo>
                <a:cubicBezTo>
                  <a:pt x="259" y="52"/>
                  <a:pt x="259" y="52"/>
                  <a:pt x="259" y="52"/>
                </a:cubicBezTo>
                <a:cubicBezTo>
                  <a:pt x="244" y="60"/>
                  <a:pt x="201" y="73"/>
                  <a:pt x="144" y="73"/>
                </a:cubicBezTo>
                <a:cubicBezTo>
                  <a:pt x="143" y="73"/>
                  <a:pt x="143" y="73"/>
                  <a:pt x="143" y="73"/>
                </a:cubicBezTo>
                <a:cubicBezTo>
                  <a:pt x="87" y="73"/>
                  <a:pt x="44" y="60"/>
                  <a:pt x="29" y="52"/>
                </a:cubicBezTo>
                <a:cubicBezTo>
                  <a:pt x="29" y="51"/>
                  <a:pt x="29" y="51"/>
                  <a:pt x="29" y="51"/>
                </a:cubicBezTo>
                <a:cubicBezTo>
                  <a:pt x="44" y="43"/>
                  <a:pt x="87" y="29"/>
                  <a:pt x="144" y="29"/>
                </a:cubicBezTo>
                <a:close/>
                <a:moveTo>
                  <a:pt x="144" y="162"/>
                </a:moveTo>
                <a:cubicBezTo>
                  <a:pt x="143" y="162"/>
                  <a:pt x="143" y="162"/>
                  <a:pt x="143" y="162"/>
                </a:cubicBezTo>
                <a:cubicBezTo>
                  <a:pt x="87" y="162"/>
                  <a:pt x="44" y="148"/>
                  <a:pt x="29" y="140"/>
                </a:cubicBezTo>
                <a:cubicBezTo>
                  <a:pt x="29" y="83"/>
                  <a:pt x="29" y="83"/>
                  <a:pt x="29" y="83"/>
                </a:cubicBezTo>
                <a:cubicBezTo>
                  <a:pt x="55" y="94"/>
                  <a:pt x="96" y="102"/>
                  <a:pt x="143" y="102"/>
                </a:cubicBezTo>
                <a:cubicBezTo>
                  <a:pt x="143" y="102"/>
                  <a:pt x="144" y="102"/>
                  <a:pt x="144" y="102"/>
                </a:cubicBezTo>
                <a:cubicBezTo>
                  <a:pt x="191" y="102"/>
                  <a:pt x="233" y="94"/>
                  <a:pt x="259" y="83"/>
                </a:cubicBezTo>
                <a:cubicBezTo>
                  <a:pt x="259" y="140"/>
                  <a:pt x="259" y="140"/>
                  <a:pt x="259" y="140"/>
                </a:cubicBezTo>
                <a:cubicBezTo>
                  <a:pt x="244" y="148"/>
                  <a:pt x="201" y="161"/>
                  <a:pt x="144" y="16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73" name="Group 172出自【趣你的PPT】(微信:qunideppt)：最优质的PPT资源库"/>
          <p:cNvGrpSpPr/>
          <p:nvPr/>
        </p:nvGrpSpPr>
        <p:grpSpPr>
          <a:xfrm>
            <a:off x="2378076" y="3459163"/>
            <a:ext cx="266700" cy="277812"/>
            <a:chOff x="1635126" y="3135313"/>
            <a:chExt cx="266700" cy="277812"/>
          </a:xfrm>
          <a:solidFill>
            <a:schemeClr val="bg1"/>
          </a:solidFill>
        </p:grpSpPr>
        <p:sp>
          <p:nvSpPr>
            <p:cNvPr id="1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36713" y="3338513"/>
              <a:ext cx="265113" cy="74612"/>
            </a:xfrm>
            <a:custGeom>
              <a:avLst/>
              <a:gdLst>
                <a:gd name="T0" fmla="*/ 278 w 278"/>
                <a:gd name="T1" fmla="*/ 1 h 77"/>
                <a:gd name="T2" fmla="*/ 253 w 278"/>
                <a:gd name="T3" fmla="*/ 23 h 77"/>
                <a:gd name="T4" fmla="*/ 253 w 278"/>
                <a:gd name="T5" fmla="*/ 23 h 77"/>
                <a:gd name="T6" fmla="*/ 253 w 278"/>
                <a:gd name="T7" fmla="*/ 23 h 77"/>
                <a:gd name="T8" fmla="*/ 140 w 278"/>
                <a:gd name="T9" fmla="*/ 52 h 77"/>
                <a:gd name="T10" fmla="*/ 38 w 278"/>
                <a:gd name="T11" fmla="*/ 30 h 77"/>
                <a:gd name="T12" fmla="*/ 0 w 278"/>
                <a:gd name="T13" fmla="*/ 0 h 77"/>
                <a:gd name="T14" fmla="*/ 47 w 278"/>
                <a:gd name="T15" fmla="*/ 56 h 77"/>
                <a:gd name="T16" fmla="*/ 140 w 278"/>
                <a:gd name="T17" fmla="*/ 77 h 77"/>
                <a:gd name="T18" fmla="*/ 243 w 278"/>
                <a:gd name="T19" fmla="*/ 50 h 77"/>
                <a:gd name="T20" fmla="*/ 243 w 278"/>
                <a:gd name="T21" fmla="*/ 50 h 77"/>
                <a:gd name="T22" fmla="*/ 278 w 278"/>
                <a:gd name="T23" fmla="*/ 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8" h="77">
                  <a:moveTo>
                    <a:pt x="278" y="1"/>
                  </a:moveTo>
                  <a:cubicBezTo>
                    <a:pt x="271" y="9"/>
                    <a:pt x="263" y="16"/>
                    <a:pt x="253" y="23"/>
                  </a:cubicBezTo>
                  <a:cubicBezTo>
                    <a:pt x="253" y="23"/>
                    <a:pt x="253" y="23"/>
                    <a:pt x="253" y="23"/>
                  </a:cubicBezTo>
                  <a:cubicBezTo>
                    <a:pt x="253" y="23"/>
                    <a:pt x="253" y="23"/>
                    <a:pt x="253" y="23"/>
                  </a:cubicBezTo>
                  <a:cubicBezTo>
                    <a:pt x="223" y="42"/>
                    <a:pt x="183" y="52"/>
                    <a:pt x="140" y="52"/>
                  </a:cubicBezTo>
                  <a:cubicBezTo>
                    <a:pt x="103" y="52"/>
                    <a:pt x="67" y="44"/>
                    <a:pt x="38" y="30"/>
                  </a:cubicBezTo>
                  <a:cubicBezTo>
                    <a:pt x="22" y="22"/>
                    <a:pt x="9" y="11"/>
                    <a:pt x="0" y="0"/>
                  </a:cubicBezTo>
                  <a:cubicBezTo>
                    <a:pt x="2" y="21"/>
                    <a:pt x="18" y="41"/>
                    <a:pt x="47" y="56"/>
                  </a:cubicBezTo>
                  <a:cubicBezTo>
                    <a:pt x="73" y="70"/>
                    <a:pt x="107" y="77"/>
                    <a:pt x="140" y="77"/>
                  </a:cubicBezTo>
                  <a:cubicBezTo>
                    <a:pt x="178" y="77"/>
                    <a:pt x="216" y="67"/>
                    <a:pt x="243" y="50"/>
                  </a:cubicBezTo>
                  <a:cubicBezTo>
                    <a:pt x="243" y="50"/>
                    <a:pt x="243" y="50"/>
                    <a:pt x="243" y="50"/>
                  </a:cubicBezTo>
                  <a:cubicBezTo>
                    <a:pt x="265" y="36"/>
                    <a:pt x="276" y="19"/>
                    <a:pt x="278" y="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36713" y="3298825"/>
              <a:ext cx="265113" cy="73025"/>
            </a:xfrm>
            <a:custGeom>
              <a:avLst/>
              <a:gdLst>
                <a:gd name="T0" fmla="*/ 253 w 278"/>
                <a:gd name="T1" fmla="*/ 22 h 76"/>
                <a:gd name="T2" fmla="*/ 253 w 278"/>
                <a:gd name="T3" fmla="*/ 23 h 76"/>
                <a:gd name="T4" fmla="*/ 253 w 278"/>
                <a:gd name="T5" fmla="*/ 23 h 76"/>
                <a:gd name="T6" fmla="*/ 140 w 278"/>
                <a:gd name="T7" fmla="*/ 52 h 76"/>
                <a:gd name="T8" fmla="*/ 38 w 278"/>
                <a:gd name="T9" fmla="*/ 30 h 76"/>
                <a:gd name="T10" fmla="*/ 0 w 278"/>
                <a:gd name="T11" fmla="*/ 0 h 76"/>
                <a:gd name="T12" fmla="*/ 47 w 278"/>
                <a:gd name="T13" fmla="*/ 56 h 76"/>
                <a:gd name="T14" fmla="*/ 140 w 278"/>
                <a:gd name="T15" fmla="*/ 76 h 76"/>
                <a:gd name="T16" fmla="*/ 243 w 278"/>
                <a:gd name="T17" fmla="*/ 49 h 76"/>
                <a:gd name="T18" fmla="*/ 243 w 278"/>
                <a:gd name="T19" fmla="*/ 49 h 76"/>
                <a:gd name="T20" fmla="*/ 278 w 278"/>
                <a:gd name="T21" fmla="*/ 1 h 76"/>
                <a:gd name="T22" fmla="*/ 253 w 278"/>
                <a:gd name="T23" fmla="*/ 2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8" h="76">
                  <a:moveTo>
                    <a:pt x="253" y="22"/>
                  </a:moveTo>
                  <a:cubicBezTo>
                    <a:pt x="253" y="23"/>
                    <a:pt x="253" y="23"/>
                    <a:pt x="253" y="23"/>
                  </a:cubicBezTo>
                  <a:cubicBezTo>
                    <a:pt x="253" y="23"/>
                    <a:pt x="253" y="23"/>
                    <a:pt x="253" y="23"/>
                  </a:cubicBezTo>
                  <a:cubicBezTo>
                    <a:pt x="223" y="42"/>
                    <a:pt x="183" y="52"/>
                    <a:pt x="140" y="52"/>
                  </a:cubicBezTo>
                  <a:cubicBezTo>
                    <a:pt x="103" y="52"/>
                    <a:pt x="67" y="44"/>
                    <a:pt x="38" y="30"/>
                  </a:cubicBezTo>
                  <a:cubicBezTo>
                    <a:pt x="22" y="21"/>
                    <a:pt x="9" y="11"/>
                    <a:pt x="0" y="0"/>
                  </a:cubicBezTo>
                  <a:cubicBezTo>
                    <a:pt x="2" y="20"/>
                    <a:pt x="18" y="41"/>
                    <a:pt x="47" y="56"/>
                  </a:cubicBezTo>
                  <a:cubicBezTo>
                    <a:pt x="73" y="70"/>
                    <a:pt x="107" y="76"/>
                    <a:pt x="140" y="76"/>
                  </a:cubicBezTo>
                  <a:cubicBezTo>
                    <a:pt x="178" y="76"/>
                    <a:pt x="216" y="67"/>
                    <a:pt x="243" y="49"/>
                  </a:cubicBezTo>
                  <a:cubicBezTo>
                    <a:pt x="243" y="49"/>
                    <a:pt x="243" y="49"/>
                    <a:pt x="243" y="49"/>
                  </a:cubicBezTo>
                  <a:cubicBezTo>
                    <a:pt x="265" y="35"/>
                    <a:pt x="276" y="18"/>
                    <a:pt x="278" y="1"/>
                  </a:cubicBezTo>
                  <a:cubicBezTo>
                    <a:pt x="271" y="9"/>
                    <a:pt x="263" y="16"/>
                    <a:pt x="253" y="2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36713" y="3259138"/>
              <a:ext cx="265113" cy="71437"/>
            </a:xfrm>
            <a:custGeom>
              <a:avLst/>
              <a:gdLst>
                <a:gd name="T0" fmla="*/ 253 w 278"/>
                <a:gd name="T1" fmla="*/ 22 h 76"/>
                <a:gd name="T2" fmla="*/ 253 w 278"/>
                <a:gd name="T3" fmla="*/ 22 h 76"/>
                <a:gd name="T4" fmla="*/ 253 w 278"/>
                <a:gd name="T5" fmla="*/ 22 h 76"/>
                <a:gd name="T6" fmla="*/ 140 w 278"/>
                <a:gd name="T7" fmla="*/ 52 h 76"/>
                <a:gd name="T8" fmla="*/ 38 w 278"/>
                <a:gd name="T9" fmla="*/ 29 h 76"/>
                <a:gd name="T10" fmla="*/ 0 w 278"/>
                <a:gd name="T11" fmla="*/ 0 h 76"/>
                <a:gd name="T12" fmla="*/ 47 w 278"/>
                <a:gd name="T13" fmla="*/ 55 h 76"/>
                <a:gd name="T14" fmla="*/ 140 w 278"/>
                <a:gd name="T15" fmla="*/ 76 h 76"/>
                <a:gd name="T16" fmla="*/ 243 w 278"/>
                <a:gd name="T17" fmla="*/ 49 h 76"/>
                <a:gd name="T18" fmla="*/ 243 w 278"/>
                <a:gd name="T19" fmla="*/ 49 h 76"/>
                <a:gd name="T20" fmla="*/ 278 w 278"/>
                <a:gd name="T21" fmla="*/ 1 h 76"/>
                <a:gd name="T22" fmla="*/ 253 w 278"/>
                <a:gd name="T23" fmla="*/ 2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8" h="76">
                  <a:moveTo>
                    <a:pt x="253" y="22"/>
                  </a:moveTo>
                  <a:cubicBezTo>
                    <a:pt x="253" y="22"/>
                    <a:pt x="253" y="22"/>
                    <a:pt x="253" y="22"/>
                  </a:cubicBezTo>
                  <a:cubicBezTo>
                    <a:pt x="253" y="22"/>
                    <a:pt x="253" y="22"/>
                    <a:pt x="253" y="22"/>
                  </a:cubicBezTo>
                  <a:cubicBezTo>
                    <a:pt x="223" y="41"/>
                    <a:pt x="183" y="52"/>
                    <a:pt x="140" y="52"/>
                  </a:cubicBezTo>
                  <a:cubicBezTo>
                    <a:pt x="103" y="52"/>
                    <a:pt x="67" y="44"/>
                    <a:pt x="38" y="29"/>
                  </a:cubicBezTo>
                  <a:cubicBezTo>
                    <a:pt x="22" y="21"/>
                    <a:pt x="9" y="11"/>
                    <a:pt x="0" y="0"/>
                  </a:cubicBezTo>
                  <a:cubicBezTo>
                    <a:pt x="2" y="20"/>
                    <a:pt x="18" y="41"/>
                    <a:pt x="47" y="55"/>
                  </a:cubicBezTo>
                  <a:cubicBezTo>
                    <a:pt x="73" y="69"/>
                    <a:pt x="107" y="76"/>
                    <a:pt x="140" y="76"/>
                  </a:cubicBezTo>
                  <a:cubicBezTo>
                    <a:pt x="178" y="76"/>
                    <a:pt x="216" y="67"/>
                    <a:pt x="243" y="49"/>
                  </a:cubicBezTo>
                  <a:cubicBezTo>
                    <a:pt x="243" y="49"/>
                    <a:pt x="243" y="49"/>
                    <a:pt x="243" y="49"/>
                  </a:cubicBezTo>
                  <a:cubicBezTo>
                    <a:pt x="265" y="35"/>
                    <a:pt x="276" y="18"/>
                    <a:pt x="278" y="1"/>
                  </a:cubicBezTo>
                  <a:cubicBezTo>
                    <a:pt x="271" y="9"/>
                    <a:pt x="263" y="16"/>
                    <a:pt x="253" y="2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35126" y="3135313"/>
              <a:ext cx="266700" cy="163512"/>
            </a:xfrm>
            <a:custGeom>
              <a:avLst/>
              <a:gdLst>
                <a:gd name="T0" fmla="*/ 2 w 280"/>
                <a:gd name="T1" fmla="*/ 78 h 171"/>
                <a:gd name="T2" fmla="*/ 49 w 280"/>
                <a:gd name="T3" fmla="*/ 141 h 171"/>
                <a:gd name="T4" fmla="*/ 245 w 280"/>
                <a:gd name="T5" fmla="*/ 135 h 171"/>
                <a:gd name="T6" fmla="*/ 245 w 280"/>
                <a:gd name="T7" fmla="*/ 135 h 171"/>
                <a:gd name="T8" fmla="*/ 280 w 280"/>
                <a:gd name="T9" fmla="*/ 84 h 171"/>
                <a:gd name="T10" fmla="*/ 280 w 280"/>
                <a:gd name="T11" fmla="*/ 81 h 171"/>
                <a:gd name="T12" fmla="*/ 280 w 280"/>
                <a:gd name="T13" fmla="*/ 77 h 171"/>
                <a:gd name="T14" fmla="*/ 233 w 280"/>
                <a:gd name="T15" fmla="*/ 21 h 171"/>
                <a:gd name="T16" fmla="*/ 140 w 280"/>
                <a:gd name="T17" fmla="*/ 0 h 171"/>
                <a:gd name="T18" fmla="*/ 133 w 280"/>
                <a:gd name="T19" fmla="*/ 1 h 171"/>
                <a:gd name="T20" fmla="*/ 132 w 280"/>
                <a:gd name="T21" fmla="*/ 1 h 171"/>
                <a:gd name="T22" fmla="*/ 119 w 280"/>
                <a:gd name="T23" fmla="*/ 1 h 171"/>
                <a:gd name="T24" fmla="*/ 119 w 280"/>
                <a:gd name="T25" fmla="*/ 1 h 171"/>
                <a:gd name="T26" fmla="*/ 106 w 280"/>
                <a:gd name="T27" fmla="*/ 3 h 171"/>
                <a:gd name="T28" fmla="*/ 106 w 280"/>
                <a:gd name="T29" fmla="*/ 3 h 171"/>
                <a:gd name="T30" fmla="*/ 93 w 280"/>
                <a:gd name="T31" fmla="*/ 5 h 171"/>
                <a:gd name="T32" fmla="*/ 93 w 280"/>
                <a:gd name="T33" fmla="*/ 5 h 171"/>
                <a:gd name="T34" fmla="*/ 37 w 280"/>
                <a:gd name="T35" fmla="*/ 27 h 171"/>
                <a:gd name="T36" fmla="*/ 37 w 280"/>
                <a:gd name="T37" fmla="*/ 27 h 171"/>
                <a:gd name="T38" fmla="*/ 2 w 280"/>
                <a:gd name="T39" fmla="*/ 78 h 171"/>
                <a:gd name="T40" fmla="*/ 230 w 280"/>
                <a:gd name="T41" fmla="*/ 127 h 171"/>
                <a:gd name="T42" fmla="*/ 230 w 280"/>
                <a:gd name="T43" fmla="*/ 127 h 171"/>
                <a:gd name="T44" fmla="*/ 62 w 280"/>
                <a:gd name="T45" fmla="*/ 133 h 171"/>
                <a:gd name="T46" fmla="*/ 52 w 280"/>
                <a:gd name="T47" fmla="*/ 35 h 171"/>
                <a:gd name="T48" fmla="*/ 220 w 280"/>
                <a:gd name="T49" fmla="*/ 30 h 171"/>
                <a:gd name="T50" fmla="*/ 230 w 280"/>
                <a:gd name="T51" fmla="*/ 127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80" h="171">
                  <a:moveTo>
                    <a:pt x="2" y="78"/>
                  </a:moveTo>
                  <a:cubicBezTo>
                    <a:pt x="0" y="101"/>
                    <a:pt x="16" y="125"/>
                    <a:pt x="49" y="141"/>
                  </a:cubicBezTo>
                  <a:cubicBezTo>
                    <a:pt x="106" y="171"/>
                    <a:pt x="194" y="168"/>
                    <a:pt x="245" y="135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68" y="120"/>
                    <a:pt x="279" y="102"/>
                    <a:pt x="280" y="84"/>
                  </a:cubicBezTo>
                  <a:cubicBezTo>
                    <a:pt x="280" y="83"/>
                    <a:pt x="280" y="82"/>
                    <a:pt x="280" y="81"/>
                  </a:cubicBezTo>
                  <a:cubicBezTo>
                    <a:pt x="280" y="80"/>
                    <a:pt x="280" y="78"/>
                    <a:pt x="280" y="77"/>
                  </a:cubicBezTo>
                  <a:cubicBezTo>
                    <a:pt x="278" y="56"/>
                    <a:pt x="262" y="36"/>
                    <a:pt x="233" y="21"/>
                  </a:cubicBezTo>
                  <a:cubicBezTo>
                    <a:pt x="206" y="7"/>
                    <a:pt x="173" y="0"/>
                    <a:pt x="140" y="0"/>
                  </a:cubicBezTo>
                  <a:cubicBezTo>
                    <a:pt x="138" y="0"/>
                    <a:pt x="135" y="0"/>
                    <a:pt x="133" y="1"/>
                  </a:cubicBezTo>
                  <a:cubicBezTo>
                    <a:pt x="132" y="1"/>
                    <a:pt x="132" y="1"/>
                    <a:pt x="132" y="1"/>
                  </a:cubicBezTo>
                  <a:cubicBezTo>
                    <a:pt x="128" y="1"/>
                    <a:pt x="124" y="1"/>
                    <a:pt x="119" y="1"/>
                  </a:cubicBezTo>
                  <a:cubicBezTo>
                    <a:pt x="119" y="1"/>
                    <a:pt x="119" y="1"/>
                    <a:pt x="119" y="1"/>
                  </a:cubicBezTo>
                  <a:cubicBezTo>
                    <a:pt x="115" y="2"/>
                    <a:pt x="110" y="2"/>
                    <a:pt x="106" y="3"/>
                  </a:cubicBezTo>
                  <a:cubicBezTo>
                    <a:pt x="106" y="3"/>
                    <a:pt x="106" y="3"/>
                    <a:pt x="106" y="3"/>
                  </a:cubicBezTo>
                  <a:cubicBezTo>
                    <a:pt x="102" y="4"/>
                    <a:pt x="97" y="4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72" y="10"/>
                    <a:pt x="52" y="17"/>
                    <a:pt x="37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14" y="42"/>
                    <a:pt x="3" y="60"/>
                    <a:pt x="2" y="78"/>
                  </a:cubicBezTo>
                  <a:close/>
                  <a:moveTo>
                    <a:pt x="230" y="127"/>
                  </a:moveTo>
                  <a:cubicBezTo>
                    <a:pt x="230" y="127"/>
                    <a:pt x="230" y="127"/>
                    <a:pt x="230" y="127"/>
                  </a:cubicBezTo>
                  <a:cubicBezTo>
                    <a:pt x="187" y="156"/>
                    <a:pt x="111" y="158"/>
                    <a:pt x="62" y="133"/>
                  </a:cubicBezTo>
                  <a:cubicBezTo>
                    <a:pt x="13" y="107"/>
                    <a:pt x="8" y="63"/>
                    <a:pt x="52" y="35"/>
                  </a:cubicBezTo>
                  <a:cubicBezTo>
                    <a:pt x="95" y="6"/>
                    <a:pt x="171" y="4"/>
                    <a:pt x="220" y="30"/>
                  </a:cubicBezTo>
                  <a:cubicBezTo>
                    <a:pt x="269" y="55"/>
                    <a:pt x="274" y="99"/>
                    <a:pt x="230" y="127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51001" y="3144838"/>
              <a:ext cx="236538" cy="138112"/>
            </a:xfrm>
            <a:custGeom>
              <a:avLst/>
              <a:gdLst>
                <a:gd name="T0" fmla="*/ 40 w 248"/>
                <a:gd name="T1" fmla="*/ 29 h 144"/>
                <a:gd name="T2" fmla="*/ 50 w 248"/>
                <a:gd name="T3" fmla="*/ 120 h 144"/>
                <a:gd name="T4" fmla="*/ 208 w 248"/>
                <a:gd name="T5" fmla="*/ 115 h 144"/>
                <a:gd name="T6" fmla="*/ 198 w 248"/>
                <a:gd name="T7" fmla="*/ 24 h 144"/>
                <a:gd name="T8" fmla="*/ 40 w 248"/>
                <a:gd name="T9" fmla="*/ 29 h 144"/>
                <a:gd name="T10" fmla="*/ 81 w 248"/>
                <a:gd name="T11" fmla="*/ 107 h 144"/>
                <a:gd name="T12" fmla="*/ 74 w 248"/>
                <a:gd name="T13" fmla="*/ 111 h 144"/>
                <a:gd name="T14" fmla="*/ 68 w 248"/>
                <a:gd name="T15" fmla="*/ 111 h 144"/>
                <a:gd name="T16" fmla="*/ 67 w 248"/>
                <a:gd name="T17" fmla="*/ 110 h 144"/>
                <a:gd name="T18" fmla="*/ 65 w 248"/>
                <a:gd name="T19" fmla="*/ 109 h 144"/>
                <a:gd name="T20" fmla="*/ 64 w 248"/>
                <a:gd name="T21" fmla="*/ 106 h 144"/>
                <a:gd name="T22" fmla="*/ 71 w 248"/>
                <a:gd name="T23" fmla="*/ 101 h 144"/>
                <a:gd name="T24" fmla="*/ 51 w 248"/>
                <a:gd name="T25" fmla="*/ 82 h 144"/>
                <a:gd name="T26" fmla="*/ 52 w 248"/>
                <a:gd name="T27" fmla="*/ 81 h 144"/>
                <a:gd name="T28" fmla="*/ 69 w 248"/>
                <a:gd name="T29" fmla="*/ 76 h 144"/>
                <a:gd name="T30" fmla="*/ 71 w 248"/>
                <a:gd name="T31" fmla="*/ 76 h 144"/>
                <a:gd name="T32" fmla="*/ 86 w 248"/>
                <a:gd name="T33" fmla="*/ 91 h 144"/>
                <a:gd name="T34" fmla="*/ 114 w 248"/>
                <a:gd name="T35" fmla="*/ 73 h 144"/>
                <a:gd name="T36" fmla="*/ 113 w 248"/>
                <a:gd name="T37" fmla="*/ 41 h 144"/>
                <a:gd name="T38" fmla="*/ 168 w 248"/>
                <a:gd name="T39" fmla="*/ 38 h 144"/>
                <a:gd name="T40" fmla="*/ 175 w 248"/>
                <a:gd name="T41" fmla="*/ 33 h 144"/>
                <a:gd name="T42" fmla="*/ 182 w 248"/>
                <a:gd name="T43" fmla="*/ 33 h 144"/>
                <a:gd name="T44" fmla="*/ 185 w 248"/>
                <a:gd name="T45" fmla="*/ 35 h 144"/>
                <a:gd name="T46" fmla="*/ 185 w 248"/>
                <a:gd name="T47" fmla="*/ 38 h 144"/>
                <a:gd name="T48" fmla="*/ 178 w 248"/>
                <a:gd name="T49" fmla="*/ 43 h 144"/>
                <a:gd name="T50" fmla="*/ 195 w 248"/>
                <a:gd name="T51" fmla="*/ 61 h 144"/>
                <a:gd name="T52" fmla="*/ 193 w 248"/>
                <a:gd name="T53" fmla="*/ 62 h 144"/>
                <a:gd name="T54" fmla="*/ 179 w 248"/>
                <a:gd name="T55" fmla="*/ 66 h 144"/>
                <a:gd name="T56" fmla="*/ 176 w 248"/>
                <a:gd name="T57" fmla="*/ 66 h 144"/>
                <a:gd name="T58" fmla="*/ 163 w 248"/>
                <a:gd name="T59" fmla="*/ 53 h 144"/>
                <a:gd name="T60" fmla="*/ 137 w 248"/>
                <a:gd name="T61" fmla="*/ 70 h 144"/>
                <a:gd name="T62" fmla="*/ 137 w 248"/>
                <a:gd name="T63" fmla="*/ 103 h 144"/>
                <a:gd name="T64" fmla="*/ 81 w 248"/>
                <a:gd name="T65" fmla="*/ 10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48" h="144">
                  <a:moveTo>
                    <a:pt x="40" y="29"/>
                  </a:moveTo>
                  <a:cubicBezTo>
                    <a:pt x="0" y="56"/>
                    <a:pt x="4" y="96"/>
                    <a:pt x="50" y="120"/>
                  </a:cubicBezTo>
                  <a:cubicBezTo>
                    <a:pt x="96" y="144"/>
                    <a:pt x="167" y="142"/>
                    <a:pt x="208" y="115"/>
                  </a:cubicBezTo>
                  <a:cubicBezTo>
                    <a:pt x="248" y="89"/>
                    <a:pt x="244" y="48"/>
                    <a:pt x="198" y="24"/>
                  </a:cubicBezTo>
                  <a:cubicBezTo>
                    <a:pt x="152" y="0"/>
                    <a:pt x="81" y="2"/>
                    <a:pt x="40" y="29"/>
                  </a:cubicBezTo>
                  <a:close/>
                  <a:moveTo>
                    <a:pt x="81" y="107"/>
                  </a:moveTo>
                  <a:cubicBezTo>
                    <a:pt x="74" y="111"/>
                    <a:pt x="74" y="111"/>
                    <a:pt x="74" y="111"/>
                  </a:cubicBezTo>
                  <a:cubicBezTo>
                    <a:pt x="72" y="112"/>
                    <a:pt x="71" y="112"/>
                    <a:pt x="68" y="111"/>
                  </a:cubicBezTo>
                  <a:cubicBezTo>
                    <a:pt x="67" y="110"/>
                    <a:pt x="67" y="110"/>
                    <a:pt x="67" y="110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2" y="108"/>
                    <a:pt x="62" y="107"/>
                    <a:pt x="64" y="106"/>
                  </a:cubicBezTo>
                  <a:cubicBezTo>
                    <a:pt x="71" y="101"/>
                    <a:pt x="71" y="101"/>
                    <a:pt x="71" y="101"/>
                  </a:cubicBezTo>
                  <a:cubicBezTo>
                    <a:pt x="65" y="99"/>
                    <a:pt x="46" y="85"/>
                    <a:pt x="51" y="82"/>
                  </a:cubicBezTo>
                  <a:cubicBezTo>
                    <a:pt x="51" y="82"/>
                    <a:pt x="51" y="82"/>
                    <a:pt x="52" y="81"/>
                  </a:cubicBezTo>
                  <a:cubicBezTo>
                    <a:pt x="69" y="76"/>
                    <a:pt x="69" y="76"/>
                    <a:pt x="69" y="76"/>
                  </a:cubicBezTo>
                  <a:cubicBezTo>
                    <a:pt x="69" y="76"/>
                    <a:pt x="71" y="76"/>
                    <a:pt x="71" y="76"/>
                  </a:cubicBezTo>
                  <a:cubicBezTo>
                    <a:pt x="72" y="77"/>
                    <a:pt x="77" y="86"/>
                    <a:pt x="86" y="91"/>
                  </a:cubicBezTo>
                  <a:cubicBezTo>
                    <a:pt x="114" y="73"/>
                    <a:pt x="114" y="73"/>
                    <a:pt x="114" y="73"/>
                  </a:cubicBezTo>
                  <a:cubicBezTo>
                    <a:pt x="108" y="66"/>
                    <a:pt x="95" y="53"/>
                    <a:pt x="113" y="41"/>
                  </a:cubicBezTo>
                  <a:cubicBezTo>
                    <a:pt x="134" y="27"/>
                    <a:pt x="161" y="34"/>
                    <a:pt x="168" y="38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78" y="32"/>
                    <a:pt x="179" y="32"/>
                    <a:pt x="182" y="33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8" y="36"/>
                    <a:pt x="188" y="37"/>
                    <a:pt x="185" y="38"/>
                  </a:cubicBezTo>
                  <a:cubicBezTo>
                    <a:pt x="178" y="43"/>
                    <a:pt x="178" y="43"/>
                    <a:pt x="178" y="43"/>
                  </a:cubicBezTo>
                  <a:cubicBezTo>
                    <a:pt x="183" y="45"/>
                    <a:pt x="200" y="58"/>
                    <a:pt x="195" y="61"/>
                  </a:cubicBezTo>
                  <a:cubicBezTo>
                    <a:pt x="195" y="62"/>
                    <a:pt x="194" y="62"/>
                    <a:pt x="193" y="62"/>
                  </a:cubicBezTo>
                  <a:cubicBezTo>
                    <a:pt x="179" y="66"/>
                    <a:pt x="179" y="66"/>
                    <a:pt x="179" y="66"/>
                  </a:cubicBezTo>
                  <a:cubicBezTo>
                    <a:pt x="178" y="66"/>
                    <a:pt x="177" y="66"/>
                    <a:pt x="176" y="66"/>
                  </a:cubicBezTo>
                  <a:cubicBezTo>
                    <a:pt x="175" y="65"/>
                    <a:pt x="170" y="56"/>
                    <a:pt x="163" y="53"/>
                  </a:cubicBezTo>
                  <a:cubicBezTo>
                    <a:pt x="137" y="70"/>
                    <a:pt x="137" y="70"/>
                    <a:pt x="137" y="70"/>
                  </a:cubicBezTo>
                  <a:cubicBezTo>
                    <a:pt x="143" y="78"/>
                    <a:pt x="155" y="91"/>
                    <a:pt x="137" y="103"/>
                  </a:cubicBezTo>
                  <a:cubicBezTo>
                    <a:pt x="117" y="116"/>
                    <a:pt x="93" y="111"/>
                    <a:pt x="81" y="107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41488" y="3221038"/>
              <a:ext cx="30163" cy="17462"/>
            </a:xfrm>
            <a:custGeom>
              <a:avLst/>
              <a:gdLst>
                <a:gd name="T0" fmla="*/ 22 w 31"/>
                <a:gd name="T1" fmla="*/ 14 h 19"/>
                <a:gd name="T2" fmla="*/ 24 w 31"/>
                <a:gd name="T3" fmla="*/ 0 h 19"/>
                <a:gd name="T4" fmla="*/ 0 w 31"/>
                <a:gd name="T5" fmla="*/ 16 h 19"/>
                <a:gd name="T6" fmla="*/ 22 w 31"/>
                <a:gd name="T7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19">
                  <a:moveTo>
                    <a:pt x="22" y="14"/>
                  </a:moveTo>
                  <a:cubicBezTo>
                    <a:pt x="31" y="9"/>
                    <a:pt x="26" y="3"/>
                    <a:pt x="24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6" y="18"/>
                    <a:pt x="15" y="19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70063" y="3186113"/>
              <a:ext cx="28575" cy="19050"/>
            </a:xfrm>
            <a:custGeom>
              <a:avLst/>
              <a:gdLst>
                <a:gd name="T0" fmla="*/ 7 w 30"/>
                <a:gd name="T1" fmla="*/ 19 h 19"/>
                <a:gd name="T2" fmla="*/ 30 w 30"/>
                <a:gd name="T3" fmla="*/ 4 h 19"/>
                <a:gd name="T4" fmla="*/ 8 w 30"/>
                <a:gd name="T5" fmla="*/ 6 h 19"/>
                <a:gd name="T6" fmla="*/ 7 w 30"/>
                <a:gd name="T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9">
                  <a:moveTo>
                    <a:pt x="7" y="19"/>
                  </a:moveTo>
                  <a:cubicBezTo>
                    <a:pt x="30" y="4"/>
                    <a:pt x="30" y="4"/>
                    <a:pt x="30" y="4"/>
                  </a:cubicBezTo>
                  <a:cubicBezTo>
                    <a:pt x="26" y="3"/>
                    <a:pt x="16" y="0"/>
                    <a:pt x="8" y="6"/>
                  </a:cubicBezTo>
                  <a:cubicBezTo>
                    <a:pt x="0" y="11"/>
                    <a:pt x="4" y="16"/>
                    <a:pt x="7" y="19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1" name="Group 180出自【趣你的PPT】(微信:qunideppt)：最优质的PPT资源库"/>
          <p:cNvGrpSpPr/>
          <p:nvPr/>
        </p:nvGrpSpPr>
        <p:grpSpPr>
          <a:xfrm>
            <a:off x="3476626" y="3511550"/>
            <a:ext cx="276225" cy="171450"/>
            <a:chOff x="2733676" y="3187700"/>
            <a:chExt cx="276225" cy="171450"/>
          </a:xfrm>
          <a:solidFill>
            <a:schemeClr val="bg1"/>
          </a:solidFill>
        </p:grpSpPr>
        <p:sp>
          <p:nvSpPr>
            <p:cNvPr id="18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733676" y="3187700"/>
              <a:ext cx="276225" cy="171450"/>
            </a:xfrm>
            <a:custGeom>
              <a:avLst/>
              <a:gdLst>
                <a:gd name="T0" fmla="*/ 0 w 174"/>
                <a:gd name="T1" fmla="*/ 0 h 108"/>
                <a:gd name="T2" fmla="*/ 0 w 174"/>
                <a:gd name="T3" fmla="*/ 108 h 108"/>
                <a:gd name="T4" fmla="*/ 174 w 174"/>
                <a:gd name="T5" fmla="*/ 108 h 108"/>
                <a:gd name="T6" fmla="*/ 174 w 174"/>
                <a:gd name="T7" fmla="*/ 0 h 108"/>
                <a:gd name="T8" fmla="*/ 0 w 174"/>
                <a:gd name="T9" fmla="*/ 0 h 108"/>
                <a:gd name="T10" fmla="*/ 164 w 174"/>
                <a:gd name="T11" fmla="*/ 99 h 108"/>
                <a:gd name="T12" fmla="*/ 10 w 174"/>
                <a:gd name="T13" fmla="*/ 99 h 108"/>
                <a:gd name="T14" fmla="*/ 10 w 174"/>
                <a:gd name="T15" fmla="*/ 10 h 108"/>
                <a:gd name="T16" fmla="*/ 164 w 174"/>
                <a:gd name="T17" fmla="*/ 10 h 108"/>
                <a:gd name="T18" fmla="*/ 164 w 174"/>
                <a:gd name="T19" fmla="*/ 9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4" h="108">
                  <a:moveTo>
                    <a:pt x="0" y="0"/>
                  </a:moveTo>
                  <a:lnTo>
                    <a:pt x="0" y="108"/>
                  </a:lnTo>
                  <a:lnTo>
                    <a:pt x="174" y="108"/>
                  </a:lnTo>
                  <a:lnTo>
                    <a:pt x="174" y="0"/>
                  </a:lnTo>
                  <a:lnTo>
                    <a:pt x="0" y="0"/>
                  </a:lnTo>
                  <a:close/>
                  <a:moveTo>
                    <a:pt x="164" y="99"/>
                  </a:moveTo>
                  <a:lnTo>
                    <a:pt x="10" y="99"/>
                  </a:lnTo>
                  <a:lnTo>
                    <a:pt x="10" y="10"/>
                  </a:lnTo>
                  <a:lnTo>
                    <a:pt x="164" y="10"/>
                  </a:lnTo>
                  <a:lnTo>
                    <a:pt x="164" y="99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949576" y="3260725"/>
              <a:ext cx="11113" cy="25400"/>
            </a:xfrm>
            <a:prstGeom prst="ellipse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895601" y="3214688"/>
              <a:ext cx="87313" cy="119062"/>
            </a:xfrm>
            <a:custGeom>
              <a:avLst/>
              <a:gdLst>
                <a:gd name="T0" fmla="*/ 28 w 92"/>
                <a:gd name="T1" fmla="*/ 62 h 124"/>
                <a:gd name="T2" fmla="*/ 0 w 92"/>
                <a:gd name="T3" fmla="*/ 124 h 124"/>
                <a:gd name="T4" fmla="*/ 92 w 92"/>
                <a:gd name="T5" fmla="*/ 124 h 124"/>
                <a:gd name="T6" fmla="*/ 92 w 92"/>
                <a:gd name="T7" fmla="*/ 0 h 124"/>
                <a:gd name="T8" fmla="*/ 1 w 92"/>
                <a:gd name="T9" fmla="*/ 0 h 124"/>
                <a:gd name="T10" fmla="*/ 28 w 92"/>
                <a:gd name="T11" fmla="*/ 62 h 124"/>
                <a:gd name="T12" fmla="*/ 63 w 92"/>
                <a:gd name="T13" fmla="*/ 40 h 124"/>
                <a:gd name="T14" fmla="*/ 76 w 92"/>
                <a:gd name="T15" fmla="*/ 62 h 124"/>
                <a:gd name="T16" fmla="*/ 63 w 92"/>
                <a:gd name="T17" fmla="*/ 83 h 124"/>
                <a:gd name="T18" fmla="*/ 49 w 92"/>
                <a:gd name="T19" fmla="*/ 62 h 124"/>
                <a:gd name="T20" fmla="*/ 63 w 92"/>
                <a:gd name="T21" fmla="*/ 4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2" h="124">
                  <a:moveTo>
                    <a:pt x="28" y="62"/>
                  </a:moveTo>
                  <a:cubicBezTo>
                    <a:pt x="28" y="89"/>
                    <a:pt x="17" y="112"/>
                    <a:pt x="0" y="124"/>
                  </a:cubicBezTo>
                  <a:cubicBezTo>
                    <a:pt x="92" y="124"/>
                    <a:pt x="92" y="124"/>
                    <a:pt x="92" y="124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7" y="12"/>
                    <a:pt x="28" y="35"/>
                    <a:pt x="28" y="62"/>
                  </a:cubicBezTo>
                  <a:close/>
                  <a:moveTo>
                    <a:pt x="63" y="40"/>
                  </a:moveTo>
                  <a:cubicBezTo>
                    <a:pt x="70" y="40"/>
                    <a:pt x="76" y="50"/>
                    <a:pt x="76" y="62"/>
                  </a:cubicBezTo>
                  <a:cubicBezTo>
                    <a:pt x="76" y="73"/>
                    <a:pt x="70" y="83"/>
                    <a:pt x="63" y="83"/>
                  </a:cubicBezTo>
                  <a:cubicBezTo>
                    <a:pt x="55" y="83"/>
                    <a:pt x="49" y="73"/>
                    <a:pt x="49" y="62"/>
                  </a:cubicBezTo>
                  <a:cubicBezTo>
                    <a:pt x="49" y="50"/>
                    <a:pt x="55" y="40"/>
                    <a:pt x="63" y="4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784476" y="3260725"/>
              <a:ext cx="9525" cy="25400"/>
            </a:xfrm>
            <a:prstGeom prst="ellipse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760663" y="3214688"/>
              <a:ext cx="87313" cy="119062"/>
            </a:xfrm>
            <a:custGeom>
              <a:avLst/>
              <a:gdLst>
                <a:gd name="T0" fmla="*/ 63 w 91"/>
                <a:gd name="T1" fmla="*/ 62 h 124"/>
                <a:gd name="T2" fmla="*/ 90 w 91"/>
                <a:gd name="T3" fmla="*/ 0 h 124"/>
                <a:gd name="T4" fmla="*/ 0 w 91"/>
                <a:gd name="T5" fmla="*/ 0 h 124"/>
                <a:gd name="T6" fmla="*/ 0 w 91"/>
                <a:gd name="T7" fmla="*/ 124 h 124"/>
                <a:gd name="T8" fmla="*/ 91 w 91"/>
                <a:gd name="T9" fmla="*/ 124 h 124"/>
                <a:gd name="T10" fmla="*/ 63 w 91"/>
                <a:gd name="T11" fmla="*/ 62 h 124"/>
                <a:gd name="T12" fmla="*/ 29 w 91"/>
                <a:gd name="T13" fmla="*/ 83 h 124"/>
                <a:gd name="T14" fmla="*/ 16 w 91"/>
                <a:gd name="T15" fmla="*/ 62 h 124"/>
                <a:gd name="T16" fmla="*/ 29 w 91"/>
                <a:gd name="T17" fmla="*/ 40 h 124"/>
                <a:gd name="T18" fmla="*/ 42 w 91"/>
                <a:gd name="T19" fmla="*/ 62 h 124"/>
                <a:gd name="T20" fmla="*/ 29 w 91"/>
                <a:gd name="T21" fmla="*/ 83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1" h="124">
                  <a:moveTo>
                    <a:pt x="63" y="62"/>
                  </a:moveTo>
                  <a:cubicBezTo>
                    <a:pt x="63" y="35"/>
                    <a:pt x="74" y="12"/>
                    <a:pt x="9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91" y="124"/>
                    <a:pt x="91" y="124"/>
                    <a:pt x="91" y="124"/>
                  </a:cubicBezTo>
                  <a:cubicBezTo>
                    <a:pt x="74" y="112"/>
                    <a:pt x="63" y="89"/>
                    <a:pt x="63" y="62"/>
                  </a:cubicBezTo>
                  <a:close/>
                  <a:moveTo>
                    <a:pt x="29" y="83"/>
                  </a:moveTo>
                  <a:cubicBezTo>
                    <a:pt x="22" y="83"/>
                    <a:pt x="16" y="73"/>
                    <a:pt x="16" y="62"/>
                  </a:cubicBezTo>
                  <a:cubicBezTo>
                    <a:pt x="16" y="50"/>
                    <a:pt x="22" y="40"/>
                    <a:pt x="29" y="40"/>
                  </a:cubicBezTo>
                  <a:cubicBezTo>
                    <a:pt x="36" y="40"/>
                    <a:pt x="42" y="50"/>
                    <a:pt x="42" y="62"/>
                  </a:cubicBezTo>
                  <a:cubicBezTo>
                    <a:pt x="42" y="73"/>
                    <a:pt x="36" y="83"/>
                    <a:pt x="29" y="8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846388" y="3224213"/>
              <a:ext cx="50800" cy="100012"/>
            </a:xfrm>
            <a:custGeom>
              <a:avLst/>
              <a:gdLst>
                <a:gd name="T0" fmla="*/ 25 w 53"/>
                <a:gd name="T1" fmla="*/ 104 h 104"/>
                <a:gd name="T2" fmla="*/ 28 w 53"/>
                <a:gd name="T3" fmla="*/ 104 h 104"/>
                <a:gd name="T4" fmla="*/ 31 w 53"/>
                <a:gd name="T5" fmla="*/ 102 h 104"/>
                <a:gd name="T6" fmla="*/ 31 w 53"/>
                <a:gd name="T7" fmla="*/ 96 h 104"/>
                <a:gd name="T8" fmla="*/ 53 w 53"/>
                <a:gd name="T9" fmla="*/ 71 h 104"/>
                <a:gd name="T10" fmla="*/ 31 w 53"/>
                <a:gd name="T11" fmla="*/ 45 h 104"/>
                <a:gd name="T12" fmla="*/ 31 w 53"/>
                <a:gd name="T13" fmla="*/ 22 h 104"/>
                <a:gd name="T14" fmla="*/ 45 w 53"/>
                <a:gd name="T15" fmla="*/ 27 h 104"/>
                <a:gd name="T16" fmla="*/ 46 w 53"/>
                <a:gd name="T17" fmla="*/ 26 h 104"/>
                <a:gd name="T18" fmla="*/ 50 w 53"/>
                <a:gd name="T19" fmla="*/ 17 h 104"/>
                <a:gd name="T20" fmla="*/ 51 w 53"/>
                <a:gd name="T21" fmla="*/ 16 h 104"/>
                <a:gd name="T22" fmla="*/ 31 w 53"/>
                <a:gd name="T23" fmla="*/ 9 h 104"/>
                <a:gd name="T24" fmla="*/ 31 w 53"/>
                <a:gd name="T25" fmla="*/ 2 h 104"/>
                <a:gd name="T26" fmla="*/ 28 w 53"/>
                <a:gd name="T27" fmla="*/ 0 h 104"/>
                <a:gd name="T28" fmla="*/ 25 w 53"/>
                <a:gd name="T29" fmla="*/ 0 h 104"/>
                <a:gd name="T30" fmla="*/ 23 w 53"/>
                <a:gd name="T31" fmla="*/ 2 h 104"/>
                <a:gd name="T32" fmla="*/ 23 w 53"/>
                <a:gd name="T33" fmla="*/ 9 h 104"/>
                <a:gd name="T34" fmla="*/ 0 w 53"/>
                <a:gd name="T35" fmla="*/ 33 h 104"/>
                <a:gd name="T36" fmla="*/ 23 w 53"/>
                <a:gd name="T37" fmla="*/ 58 h 104"/>
                <a:gd name="T38" fmla="*/ 23 w 53"/>
                <a:gd name="T39" fmla="*/ 82 h 104"/>
                <a:gd name="T40" fmla="*/ 6 w 53"/>
                <a:gd name="T41" fmla="*/ 77 h 104"/>
                <a:gd name="T42" fmla="*/ 5 w 53"/>
                <a:gd name="T43" fmla="*/ 78 h 104"/>
                <a:gd name="T44" fmla="*/ 1 w 53"/>
                <a:gd name="T45" fmla="*/ 88 h 104"/>
                <a:gd name="T46" fmla="*/ 1 w 53"/>
                <a:gd name="T47" fmla="*/ 89 h 104"/>
                <a:gd name="T48" fmla="*/ 23 w 53"/>
                <a:gd name="T49" fmla="*/ 96 h 104"/>
                <a:gd name="T50" fmla="*/ 23 w 53"/>
                <a:gd name="T51" fmla="*/ 102 h 104"/>
                <a:gd name="T52" fmla="*/ 25 w 53"/>
                <a:gd name="T53" fmla="*/ 104 h 104"/>
                <a:gd name="T54" fmla="*/ 30 w 53"/>
                <a:gd name="T55" fmla="*/ 60 h 104"/>
                <a:gd name="T56" fmla="*/ 38 w 53"/>
                <a:gd name="T57" fmla="*/ 72 h 104"/>
                <a:gd name="T58" fmla="*/ 30 w 53"/>
                <a:gd name="T59" fmla="*/ 82 h 104"/>
                <a:gd name="T60" fmla="*/ 30 w 53"/>
                <a:gd name="T61" fmla="*/ 60 h 104"/>
                <a:gd name="T62" fmla="*/ 15 w 53"/>
                <a:gd name="T63" fmla="*/ 32 h 104"/>
                <a:gd name="T64" fmla="*/ 24 w 53"/>
                <a:gd name="T65" fmla="*/ 22 h 104"/>
                <a:gd name="T66" fmla="*/ 24 w 53"/>
                <a:gd name="T67" fmla="*/ 43 h 104"/>
                <a:gd name="T68" fmla="*/ 15 w 53"/>
                <a:gd name="T69" fmla="*/ 32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3" h="104">
                  <a:moveTo>
                    <a:pt x="25" y="104"/>
                  </a:moveTo>
                  <a:cubicBezTo>
                    <a:pt x="28" y="104"/>
                    <a:pt x="28" y="104"/>
                    <a:pt x="28" y="104"/>
                  </a:cubicBezTo>
                  <a:cubicBezTo>
                    <a:pt x="30" y="104"/>
                    <a:pt x="31" y="104"/>
                    <a:pt x="31" y="102"/>
                  </a:cubicBezTo>
                  <a:cubicBezTo>
                    <a:pt x="31" y="96"/>
                    <a:pt x="31" y="96"/>
                    <a:pt x="31" y="96"/>
                  </a:cubicBezTo>
                  <a:cubicBezTo>
                    <a:pt x="39" y="95"/>
                    <a:pt x="53" y="89"/>
                    <a:pt x="53" y="71"/>
                  </a:cubicBezTo>
                  <a:cubicBezTo>
                    <a:pt x="53" y="55"/>
                    <a:pt x="39" y="50"/>
                    <a:pt x="31" y="45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6" y="22"/>
                    <a:pt x="44" y="27"/>
                    <a:pt x="45" y="27"/>
                  </a:cubicBezTo>
                  <a:cubicBezTo>
                    <a:pt x="46" y="27"/>
                    <a:pt x="46" y="27"/>
                    <a:pt x="46" y="26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51" y="17"/>
                    <a:pt x="51" y="16"/>
                    <a:pt x="51" y="16"/>
                  </a:cubicBezTo>
                  <a:cubicBezTo>
                    <a:pt x="51" y="12"/>
                    <a:pt x="34" y="9"/>
                    <a:pt x="31" y="9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3" y="0"/>
                    <a:pt x="23" y="0"/>
                    <a:pt x="23" y="2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17" y="9"/>
                    <a:pt x="0" y="14"/>
                    <a:pt x="0" y="33"/>
                  </a:cubicBezTo>
                  <a:cubicBezTo>
                    <a:pt x="0" y="50"/>
                    <a:pt x="15" y="54"/>
                    <a:pt x="23" y="58"/>
                  </a:cubicBezTo>
                  <a:cubicBezTo>
                    <a:pt x="23" y="82"/>
                    <a:pt x="23" y="82"/>
                    <a:pt x="23" y="82"/>
                  </a:cubicBezTo>
                  <a:cubicBezTo>
                    <a:pt x="15" y="82"/>
                    <a:pt x="7" y="77"/>
                    <a:pt x="6" y="77"/>
                  </a:cubicBezTo>
                  <a:cubicBezTo>
                    <a:pt x="5" y="77"/>
                    <a:pt x="5" y="77"/>
                    <a:pt x="5" y="78"/>
                  </a:cubicBezTo>
                  <a:cubicBezTo>
                    <a:pt x="1" y="88"/>
                    <a:pt x="1" y="88"/>
                    <a:pt x="1" y="88"/>
                  </a:cubicBezTo>
                  <a:cubicBezTo>
                    <a:pt x="1" y="89"/>
                    <a:pt x="1" y="89"/>
                    <a:pt x="1" y="89"/>
                  </a:cubicBezTo>
                  <a:cubicBezTo>
                    <a:pt x="1" y="93"/>
                    <a:pt x="18" y="96"/>
                    <a:pt x="23" y="96"/>
                  </a:cubicBezTo>
                  <a:cubicBezTo>
                    <a:pt x="23" y="102"/>
                    <a:pt x="23" y="102"/>
                    <a:pt x="23" y="102"/>
                  </a:cubicBezTo>
                  <a:cubicBezTo>
                    <a:pt x="23" y="104"/>
                    <a:pt x="23" y="104"/>
                    <a:pt x="25" y="104"/>
                  </a:cubicBezTo>
                  <a:close/>
                  <a:moveTo>
                    <a:pt x="30" y="60"/>
                  </a:moveTo>
                  <a:cubicBezTo>
                    <a:pt x="33" y="62"/>
                    <a:pt x="38" y="65"/>
                    <a:pt x="38" y="72"/>
                  </a:cubicBezTo>
                  <a:cubicBezTo>
                    <a:pt x="38" y="79"/>
                    <a:pt x="34" y="81"/>
                    <a:pt x="30" y="82"/>
                  </a:cubicBezTo>
                  <a:lnTo>
                    <a:pt x="30" y="60"/>
                  </a:lnTo>
                  <a:close/>
                  <a:moveTo>
                    <a:pt x="15" y="32"/>
                  </a:moveTo>
                  <a:cubicBezTo>
                    <a:pt x="15" y="24"/>
                    <a:pt x="21" y="23"/>
                    <a:pt x="24" y="22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21" y="41"/>
                    <a:pt x="15" y="39"/>
                    <a:pt x="15" y="3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88" name="Group 187出自【趣你的PPT】(微信:qunideppt)：最优质的PPT资源库"/>
          <p:cNvGrpSpPr/>
          <p:nvPr/>
        </p:nvGrpSpPr>
        <p:grpSpPr>
          <a:xfrm>
            <a:off x="4029076" y="3500438"/>
            <a:ext cx="274637" cy="192087"/>
            <a:chOff x="3286126" y="3176588"/>
            <a:chExt cx="274637" cy="192087"/>
          </a:xfrm>
          <a:solidFill>
            <a:schemeClr val="bg1"/>
          </a:solidFill>
        </p:grpSpPr>
        <p:sp>
          <p:nvSpPr>
            <p:cNvPr id="1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86126" y="3176588"/>
              <a:ext cx="219075" cy="136525"/>
            </a:xfrm>
            <a:custGeom>
              <a:avLst/>
              <a:gdLst>
                <a:gd name="T0" fmla="*/ 9 w 138"/>
                <a:gd name="T1" fmla="*/ 9 h 86"/>
                <a:gd name="T2" fmla="*/ 138 w 138"/>
                <a:gd name="T3" fmla="*/ 9 h 86"/>
                <a:gd name="T4" fmla="*/ 138 w 138"/>
                <a:gd name="T5" fmla="*/ 0 h 86"/>
                <a:gd name="T6" fmla="*/ 0 w 138"/>
                <a:gd name="T7" fmla="*/ 0 h 86"/>
                <a:gd name="T8" fmla="*/ 0 w 138"/>
                <a:gd name="T9" fmla="*/ 86 h 86"/>
                <a:gd name="T10" fmla="*/ 9 w 138"/>
                <a:gd name="T11" fmla="*/ 86 h 86"/>
                <a:gd name="T12" fmla="*/ 9 w 138"/>
                <a:gd name="T13" fmla="*/ 9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8" h="86">
                  <a:moveTo>
                    <a:pt x="9" y="9"/>
                  </a:moveTo>
                  <a:lnTo>
                    <a:pt x="138" y="9"/>
                  </a:lnTo>
                  <a:lnTo>
                    <a:pt x="138" y="0"/>
                  </a:lnTo>
                  <a:lnTo>
                    <a:pt x="0" y="0"/>
                  </a:lnTo>
                  <a:lnTo>
                    <a:pt x="0" y="86"/>
                  </a:lnTo>
                  <a:lnTo>
                    <a:pt x="9" y="86"/>
                  </a:lnTo>
                  <a:lnTo>
                    <a:pt x="9" y="9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13113" y="3203575"/>
              <a:ext cx="220663" cy="136525"/>
            </a:xfrm>
            <a:custGeom>
              <a:avLst/>
              <a:gdLst>
                <a:gd name="T0" fmla="*/ 10 w 139"/>
                <a:gd name="T1" fmla="*/ 9 h 86"/>
                <a:gd name="T2" fmla="*/ 139 w 139"/>
                <a:gd name="T3" fmla="*/ 9 h 86"/>
                <a:gd name="T4" fmla="*/ 139 w 139"/>
                <a:gd name="T5" fmla="*/ 0 h 86"/>
                <a:gd name="T6" fmla="*/ 0 w 139"/>
                <a:gd name="T7" fmla="*/ 0 h 86"/>
                <a:gd name="T8" fmla="*/ 0 w 139"/>
                <a:gd name="T9" fmla="*/ 86 h 86"/>
                <a:gd name="T10" fmla="*/ 10 w 139"/>
                <a:gd name="T11" fmla="*/ 86 h 86"/>
                <a:gd name="T12" fmla="*/ 10 w 139"/>
                <a:gd name="T13" fmla="*/ 9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86">
                  <a:moveTo>
                    <a:pt x="10" y="9"/>
                  </a:moveTo>
                  <a:lnTo>
                    <a:pt x="139" y="9"/>
                  </a:lnTo>
                  <a:lnTo>
                    <a:pt x="139" y="0"/>
                  </a:lnTo>
                  <a:lnTo>
                    <a:pt x="0" y="0"/>
                  </a:lnTo>
                  <a:lnTo>
                    <a:pt x="0" y="86"/>
                  </a:lnTo>
                  <a:lnTo>
                    <a:pt x="10" y="86"/>
                  </a:lnTo>
                  <a:lnTo>
                    <a:pt x="10" y="9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341688" y="3230563"/>
              <a:ext cx="219075" cy="138112"/>
            </a:xfrm>
            <a:custGeom>
              <a:avLst/>
              <a:gdLst>
                <a:gd name="T0" fmla="*/ 0 w 138"/>
                <a:gd name="T1" fmla="*/ 0 h 87"/>
                <a:gd name="T2" fmla="*/ 0 w 138"/>
                <a:gd name="T3" fmla="*/ 87 h 87"/>
                <a:gd name="T4" fmla="*/ 138 w 138"/>
                <a:gd name="T5" fmla="*/ 87 h 87"/>
                <a:gd name="T6" fmla="*/ 138 w 138"/>
                <a:gd name="T7" fmla="*/ 0 h 87"/>
                <a:gd name="T8" fmla="*/ 0 w 138"/>
                <a:gd name="T9" fmla="*/ 0 h 87"/>
                <a:gd name="T10" fmla="*/ 130 w 138"/>
                <a:gd name="T11" fmla="*/ 79 h 87"/>
                <a:gd name="T12" fmla="*/ 7 w 138"/>
                <a:gd name="T13" fmla="*/ 79 h 87"/>
                <a:gd name="T14" fmla="*/ 7 w 138"/>
                <a:gd name="T15" fmla="*/ 8 h 87"/>
                <a:gd name="T16" fmla="*/ 130 w 138"/>
                <a:gd name="T17" fmla="*/ 8 h 87"/>
                <a:gd name="T18" fmla="*/ 130 w 138"/>
                <a:gd name="T19" fmla="*/ 7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8" h="87">
                  <a:moveTo>
                    <a:pt x="0" y="0"/>
                  </a:moveTo>
                  <a:lnTo>
                    <a:pt x="0" y="87"/>
                  </a:lnTo>
                  <a:lnTo>
                    <a:pt x="138" y="87"/>
                  </a:lnTo>
                  <a:lnTo>
                    <a:pt x="138" y="0"/>
                  </a:lnTo>
                  <a:lnTo>
                    <a:pt x="0" y="0"/>
                  </a:lnTo>
                  <a:close/>
                  <a:moveTo>
                    <a:pt x="130" y="79"/>
                  </a:moveTo>
                  <a:lnTo>
                    <a:pt x="7" y="79"/>
                  </a:lnTo>
                  <a:lnTo>
                    <a:pt x="7" y="8"/>
                  </a:lnTo>
                  <a:lnTo>
                    <a:pt x="130" y="8"/>
                  </a:lnTo>
                  <a:lnTo>
                    <a:pt x="130" y="79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379788" y="3289300"/>
              <a:ext cx="9525" cy="19050"/>
            </a:xfrm>
            <a:prstGeom prst="ellipse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513138" y="3289300"/>
              <a:ext cx="7938" cy="19050"/>
            </a:xfrm>
            <a:prstGeom prst="ellipse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362326" y="3251200"/>
              <a:ext cx="69850" cy="96837"/>
            </a:xfrm>
            <a:custGeom>
              <a:avLst/>
              <a:gdLst>
                <a:gd name="T0" fmla="*/ 51 w 73"/>
                <a:gd name="T1" fmla="*/ 50 h 100"/>
                <a:gd name="T2" fmla="*/ 72 w 73"/>
                <a:gd name="T3" fmla="*/ 0 h 100"/>
                <a:gd name="T4" fmla="*/ 0 w 73"/>
                <a:gd name="T5" fmla="*/ 0 h 100"/>
                <a:gd name="T6" fmla="*/ 0 w 73"/>
                <a:gd name="T7" fmla="*/ 100 h 100"/>
                <a:gd name="T8" fmla="*/ 73 w 73"/>
                <a:gd name="T9" fmla="*/ 100 h 100"/>
                <a:gd name="T10" fmla="*/ 51 w 73"/>
                <a:gd name="T11" fmla="*/ 50 h 100"/>
                <a:gd name="T12" fmla="*/ 13 w 73"/>
                <a:gd name="T13" fmla="*/ 50 h 100"/>
                <a:gd name="T14" fmla="*/ 23 w 73"/>
                <a:gd name="T15" fmla="*/ 33 h 100"/>
                <a:gd name="T16" fmla="*/ 34 w 73"/>
                <a:gd name="T17" fmla="*/ 50 h 100"/>
                <a:gd name="T18" fmla="*/ 23 w 73"/>
                <a:gd name="T19" fmla="*/ 67 h 100"/>
                <a:gd name="T20" fmla="*/ 13 w 73"/>
                <a:gd name="T21" fmla="*/ 5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3" h="100">
                  <a:moveTo>
                    <a:pt x="51" y="50"/>
                  </a:moveTo>
                  <a:cubicBezTo>
                    <a:pt x="51" y="29"/>
                    <a:pt x="59" y="10"/>
                    <a:pt x="7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73" y="100"/>
                    <a:pt x="73" y="100"/>
                    <a:pt x="73" y="100"/>
                  </a:cubicBezTo>
                  <a:cubicBezTo>
                    <a:pt x="60" y="90"/>
                    <a:pt x="51" y="71"/>
                    <a:pt x="51" y="50"/>
                  </a:cubicBezTo>
                  <a:close/>
                  <a:moveTo>
                    <a:pt x="13" y="50"/>
                  </a:moveTo>
                  <a:cubicBezTo>
                    <a:pt x="13" y="40"/>
                    <a:pt x="18" y="33"/>
                    <a:pt x="23" y="33"/>
                  </a:cubicBezTo>
                  <a:cubicBezTo>
                    <a:pt x="29" y="33"/>
                    <a:pt x="34" y="40"/>
                    <a:pt x="34" y="50"/>
                  </a:cubicBezTo>
                  <a:cubicBezTo>
                    <a:pt x="34" y="59"/>
                    <a:pt x="29" y="67"/>
                    <a:pt x="23" y="67"/>
                  </a:cubicBezTo>
                  <a:cubicBezTo>
                    <a:pt x="18" y="67"/>
                    <a:pt x="13" y="59"/>
                    <a:pt x="13" y="5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468688" y="3251200"/>
              <a:ext cx="71438" cy="96837"/>
            </a:xfrm>
            <a:custGeom>
              <a:avLst/>
              <a:gdLst>
                <a:gd name="T0" fmla="*/ 1 w 74"/>
                <a:gd name="T1" fmla="*/ 0 h 100"/>
                <a:gd name="T2" fmla="*/ 23 w 74"/>
                <a:gd name="T3" fmla="*/ 50 h 100"/>
                <a:gd name="T4" fmla="*/ 0 w 74"/>
                <a:gd name="T5" fmla="*/ 100 h 100"/>
                <a:gd name="T6" fmla="*/ 74 w 74"/>
                <a:gd name="T7" fmla="*/ 100 h 100"/>
                <a:gd name="T8" fmla="*/ 74 w 74"/>
                <a:gd name="T9" fmla="*/ 0 h 100"/>
                <a:gd name="T10" fmla="*/ 1 w 74"/>
                <a:gd name="T11" fmla="*/ 0 h 100"/>
                <a:gd name="T12" fmla="*/ 50 w 74"/>
                <a:gd name="T13" fmla="*/ 33 h 100"/>
                <a:gd name="T14" fmla="*/ 61 w 74"/>
                <a:gd name="T15" fmla="*/ 50 h 100"/>
                <a:gd name="T16" fmla="*/ 50 w 74"/>
                <a:gd name="T17" fmla="*/ 67 h 100"/>
                <a:gd name="T18" fmla="*/ 40 w 74"/>
                <a:gd name="T19" fmla="*/ 50 h 100"/>
                <a:gd name="T20" fmla="*/ 50 w 74"/>
                <a:gd name="T21" fmla="*/ 33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" h="100">
                  <a:moveTo>
                    <a:pt x="1" y="0"/>
                  </a:moveTo>
                  <a:cubicBezTo>
                    <a:pt x="14" y="10"/>
                    <a:pt x="23" y="29"/>
                    <a:pt x="23" y="50"/>
                  </a:cubicBezTo>
                  <a:cubicBezTo>
                    <a:pt x="23" y="71"/>
                    <a:pt x="14" y="90"/>
                    <a:pt x="0" y="100"/>
                  </a:cubicBezTo>
                  <a:cubicBezTo>
                    <a:pt x="74" y="100"/>
                    <a:pt x="74" y="100"/>
                    <a:pt x="74" y="100"/>
                  </a:cubicBezTo>
                  <a:cubicBezTo>
                    <a:pt x="74" y="0"/>
                    <a:pt x="74" y="0"/>
                    <a:pt x="74" y="0"/>
                  </a:cubicBezTo>
                  <a:lnTo>
                    <a:pt x="1" y="0"/>
                  </a:lnTo>
                  <a:close/>
                  <a:moveTo>
                    <a:pt x="50" y="33"/>
                  </a:moveTo>
                  <a:cubicBezTo>
                    <a:pt x="56" y="33"/>
                    <a:pt x="61" y="40"/>
                    <a:pt x="61" y="50"/>
                  </a:cubicBezTo>
                  <a:cubicBezTo>
                    <a:pt x="61" y="59"/>
                    <a:pt x="56" y="67"/>
                    <a:pt x="50" y="67"/>
                  </a:cubicBezTo>
                  <a:cubicBezTo>
                    <a:pt x="44" y="67"/>
                    <a:pt x="40" y="59"/>
                    <a:pt x="40" y="50"/>
                  </a:cubicBezTo>
                  <a:cubicBezTo>
                    <a:pt x="40" y="40"/>
                    <a:pt x="44" y="33"/>
                    <a:pt x="50" y="3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430588" y="3259138"/>
              <a:ext cx="41275" cy="80962"/>
            </a:xfrm>
            <a:custGeom>
              <a:avLst/>
              <a:gdLst>
                <a:gd name="T0" fmla="*/ 18 w 42"/>
                <a:gd name="T1" fmla="*/ 77 h 84"/>
                <a:gd name="T2" fmla="*/ 18 w 42"/>
                <a:gd name="T3" fmla="*/ 82 h 84"/>
                <a:gd name="T4" fmla="*/ 20 w 42"/>
                <a:gd name="T5" fmla="*/ 84 h 84"/>
                <a:gd name="T6" fmla="*/ 22 w 42"/>
                <a:gd name="T7" fmla="*/ 84 h 84"/>
                <a:gd name="T8" fmla="*/ 24 w 42"/>
                <a:gd name="T9" fmla="*/ 82 h 84"/>
                <a:gd name="T10" fmla="*/ 24 w 42"/>
                <a:gd name="T11" fmla="*/ 77 h 84"/>
                <a:gd name="T12" fmla="*/ 42 w 42"/>
                <a:gd name="T13" fmla="*/ 58 h 84"/>
                <a:gd name="T14" fmla="*/ 24 w 42"/>
                <a:gd name="T15" fmla="*/ 37 h 84"/>
                <a:gd name="T16" fmla="*/ 24 w 42"/>
                <a:gd name="T17" fmla="*/ 18 h 84"/>
                <a:gd name="T18" fmla="*/ 36 w 42"/>
                <a:gd name="T19" fmla="*/ 22 h 84"/>
                <a:gd name="T20" fmla="*/ 37 w 42"/>
                <a:gd name="T21" fmla="*/ 21 h 84"/>
                <a:gd name="T22" fmla="*/ 40 w 42"/>
                <a:gd name="T23" fmla="*/ 14 h 84"/>
                <a:gd name="T24" fmla="*/ 40 w 42"/>
                <a:gd name="T25" fmla="*/ 13 h 84"/>
                <a:gd name="T26" fmla="*/ 24 w 42"/>
                <a:gd name="T27" fmla="*/ 7 h 84"/>
                <a:gd name="T28" fmla="*/ 24 w 42"/>
                <a:gd name="T29" fmla="*/ 2 h 84"/>
                <a:gd name="T30" fmla="*/ 22 w 42"/>
                <a:gd name="T31" fmla="*/ 0 h 84"/>
                <a:gd name="T32" fmla="*/ 20 w 42"/>
                <a:gd name="T33" fmla="*/ 0 h 84"/>
                <a:gd name="T34" fmla="*/ 18 w 42"/>
                <a:gd name="T35" fmla="*/ 2 h 84"/>
                <a:gd name="T36" fmla="*/ 18 w 42"/>
                <a:gd name="T37" fmla="*/ 7 h 84"/>
                <a:gd name="T38" fmla="*/ 0 w 42"/>
                <a:gd name="T39" fmla="*/ 27 h 84"/>
                <a:gd name="T40" fmla="*/ 18 w 42"/>
                <a:gd name="T41" fmla="*/ 47 h 84"/>
                <a:gd name="T42" fmla="*/ 18 w 42"/>
                <a:gd name="T43" fmla="*/ 66 h 84"/>
                <a:gd name="T44" fmla="*/ 4 w 42"/>
                <a:gd name="T45" fmla="*/ 62 h 84"/>
                <a:gd name="T46" fmla="*/ 3 w 42"/>
                <a:gd name="T47" fmla="*/ 63 h 84"/>
                <a:gd name="T48" fmla="*/ 0 w 42"/>
                <a:gd name="T49" fmla="*/ 71 h 84"/>
                <a:gd name="T50" fmla="*/ 0 w 42"/>
                <a:gd name="T51" fmla="*/ 72 h 84"/>
                <a:gd name="T52" fmla="*/ 18 w 42"/>
                <a:gd name="T53" fmla="*/ 77 h 84"/>
                <a:gd name="T54" fmla="*/ 12 w 42"/>
                <a:gd name="T55" fmla="*/ 26 h 84"/>
                <a:gd name="T56" fmla="*/ 18 w 42"/>
                <a:gd name="T57" fmla="*/ 18 h 84"/>
                <a:gd name="T58" fmla="*/ 18 w 42"/>
                <a:gd name="T59" fmla="*/ 35 h 84"/>
                <a:gd name="T60" fmla="*/ 12 w 42"/>
                <a:gd name="T61" fmla="*/ 26 h 84"/>
                <a:gd name="T62" fmla="*/ 23 w 42"/>
                <a:gd name="T63" fmla="*/ 49 h 84"/>
                <a:gd name="T64" fmla="*/ 30 w 42"/>
                <a:gd name="T65" fmla="*/ 58 h 84"/>
                <a:gd name="T66" fmla="*/ 23 w 42"/>
                <a:gd name="T67" fmla="*/ 66 h 84"/>
                <a:gd name="T68" fmla="*/ 23 w 42"/>
                <a:gd name="T69" fmla="*/ 4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2" h="84">
                  <a:moveTo>
                    <a:pt x="18" y="77"/>
                  </a:moveTo>
                  <a:cubicBezTo>
                    <a:pt x="18" y="82"/>
                    <a:pt x="18" y="82"/>
                    <a:pt x="18" y="82"/>
                  </a:cubicBezTo>
                  <a:cubicBezTo>
                    <a:pt x="18" y="84"/>
                    <a:pt x="18" y="84"/>
                    <a:pt x="20" y="84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4" y="84"/>
                    <a:pt x="24" y="84"/>
                    <a:pt x="24" y="82"/>
                  </a:cubicBezTo>
                  <a:cubicBezTo>
                    <a:pt x="24" y="77"/>
                    <a:pt x="24" y="77"/>
                    <a:pt x="24" y="77"/>
                  </a:cubicBezTo>
                  <a:cubicBezTo>
                    <a:pt x="31" y="76"/>
                    <a:pt x="42" y="72"/>
                    <a:pt x="42" y="58"/>
                  </a:cubicBezTo>
                  <a:cubicBezTo>
                    <a:pt x="42" y="44"/>
                    <a:pt x="31" y="40"/>
                    <a:pt x="24" y="37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8" y="18"/>
                    <a:pt x="35" y="22"/>
                    <a:pt x="36" y="22"/>
                  </a:cubicBezTo>
                  <a:cubicBezTo>
                    <a:pt x="36" y="22"/>
                    <a:pt x="36" y="22"/>
                    <a:pt x="37" y="21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0" y="14"/>
                    <a:pt x="40" y="14"/>
                    <a:pt x="40" y="13"/>
                  </a:cubicBezTo>
                  <a:cubicBezTo>
                    <a:pt x="40" y="10"/>
                    <a:pt x="27" y="8"/>
                    <a:pt x="24" y="7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1"/>
                    <a:pt x="24" y="0"/>
                    <a:pt x="22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8" y="0"/>
                    <a:pt x="18" y="1"/>
                    <a:pt x="18" y="2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3" y="8"/>
                    <a:pt x="0" y="12"/>
                    <a:pt x="0" y="27"/>
                  </a:cubicBezTo>
                  <a:cubicBezTo>
                    <a:pt x="0" y="40"/>
                    <a:pt x="12" y="44"/>
                    <a:pt x="18" y="47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2" y="66"/>
                    <a:pt x="5" y="62"/>
                    <a:pt x="4" y="62"/>
                  </a:cubicBezTo>
                  <a:cubicBezTo>
                    <a:pt x="4" y="62"/>
                    <a:pt x="3" y="62"/>
                    <a:pt x="3" y="63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5"/>
                    <a:pt x="14" y="77"/>
                    <a:pt x="18" y="77"/>
                  </a:cubicBezTo>
                  <a:close/>
                  <a:moveTo>
                    <a:pt x="12" y="26"/>
                  </a:moveTo>
                  <a:cubicBezTo>
                    <a:pt x="12" y="20"/>
                    <a:pt x="16" y="19"/>
                    <a:pt x="18" y="18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6" y="34"/>
                    <a:pt x="12" y="31"/>
                    <a:pt x="12" y="26"/>
                  </a:cubicBezTo>
                  <a:close/>
                  <a:moveTo>
                    <a:pt x="23" y="49"/>
                  </a:moveTo>
                  <a:cubicBezTo>
                    <a:pt x="26" y="50"/>
                    <a:pt x="30" y="52"/>
                    <a:pt x="30" y="58"/>
                  </a:cubicBezTo>
                  <a:cubicBezTo>
                    <a:pt x="30" y="64"/>
                    <a:pt x="26" y="66"/>
                    <a:pt x="23" y="66"/>
                  </a:cubicBezTo>
                  <a:lnTo>
                    <a:pt x="23" y="49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97" name="Group 196出自【趣你的PPT】(微信:qunideppt)：最优质的PPT资源库"/>
          <p:cNvGrpSpPr/>
          <p:nvPr/>
        </p:nvGrpSpPr>
        <p:grpSpPr>
          <a:xfrm>
            <a:off x="6234113" y="6245225"/>
            <a:ext cx="276225" cy="222250"/>
            <a:chOff x="5491163" y="5921375"/>
            <a:chExt cx="276225" cy="222250"/>
          </a:xfrm>
          <a:solidFill>
            <a:schemeClr val="bg1"/>
          </a:solidFill>
        </p:grpSpPr>
        <p:sp>
          <p:nvSpPr>
            <p:cNvPr id="1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91163" y="5921375"/>
              <a:ext cx="84138" cy="222250"/>
            </a:xfrm>
            <a:custGeom>
              <a:avLst/>
              <a:gdLst>
                <a:gd name="T0" fmla="*/ 31 w 53"/>
                <a:gd name="T1" fmla="*/ 0 h 140"/>
                <a:gd name="T2" fmla="*/ 22 w 53"/>
                <a:gd name="T3" fmla="*/ 0 h 140"/>
                <a:gd name="T4" fmla="*/ 22 w 53"/>
                <a:gd name="T5" fmla="*/ 29 h 140"/>
                <a:gd name="T6" fmla="*/ 0 w 53"/>
                <a:gd name="T7" fmla="*/ 29 h 140"/>
                <a:gd name="T8" fmla="*/ 0 w 53"/>
                <a:gd name="T9" fmla="*/ 58 h 140"/>
                <a:gd name="T10" fmla="*/ 22 w 53"/>
                <a:gd name="T11" fmla="*/ 58 h 140"/>
                <a:gd name="T12" fmla="*/ 22 w 53"/>
                <a:gd name="T13" fmla="*/ 140 h 140"/>
                <a:gd name="T14" fmla="*/ 31 w 53"/>
                <a:gd name="T15" fmla="*/ 140 h 140"/>
                <a:gd name="T16" fmla="*/ 31 w 53"/>
                <a:gd name="T17" fmla="*/ 58 h 140"/>
                <a:gd name="T18" fmla="*/ 53 w 53"/>
                <a:gd name="T19" fmla="*/ 58 h 140"/>
                <a:gd name="T20" fmla="*/ 53 w 53"/>
                <a:gd name="T21" fmla="*/ 29 h 140"/>
                <a:gd name="T22" fmla="*/ 31 w 53"/>
                <a:gd name="T23" fmla="*/ 29 h 140"/>
                <a:gd name="T24" fmla="*/ 31 w 53"/>
                <a:gd name="T25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140">
                  <a:moveTo>
                    <a:pt x="31" y="0"/>
                  </a:moveTo>
                  <a:lnTo>
                    <a:pt x="22" y="0"/>
                  </a:lnTo>
                  <a:lnTo>
                    <a:pt x="22" y="29"/>
                  </a:lnTo>
                  <a:lnTo>
                    <a:pt x="0" y="29"/>
                  </a:lnTo>
                  <a:lnTo>
                    <a:pt x="0" y="58"/>
                  </a:lnTo>
                  <a:lnTo>
                    <a:pt x="22" y="58"/>
                  </a:lnTo>
                  <a:lnTo>
                    <a:pt x="22" y="140"/>
                  </a:lnTo>
                  <a:lnTo>
                    <a:pt x="31" y="140"/>
                  </a:lnTo>
                  <a:lnTo>
                    <a:pt x="31" y="58"/>
                  </a:lnTo>
                  <a:lnTo>
                    <a:pt x="53" y="58"/>
                  </a:lnTo>
                  <a:lnTo>
                    <a:pt x="53" y="29"/>
                  </a:lnTo>
                  <a:lnTo>
                    <a:pt x="31" y="29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86413" y="5921375"/>
              <a:ext cx="84138" cy="222250"/>
            </a:xfrm>
            <a:custGeom>
              <a:avLst/>
              <a:gdLst>
                <a:gd name="T0" fmla="*/ 32 w 53"/>
                <a:gd name="T1" fmla="*/ 0 h 140"/>
                <a:gd name="T2" fmla="*/ 22 w 53"/>
                <a:gd name="T3" fmla="*/ 0 h 140"/>
                <a:gd name="T4" fmla="*/ 22 w 53"/>
                <a:gd name="T5" fmla="*/ 82 h 140"/>
                <a:gd name="T6" fmla="*/ 0 w 53"/>
                <a:gd name="T7" fmla="*/ 82 h 140"/>
                <a:gd name="T8" fmla="*/ 0 w 53"/>
                <a:gd name="T9" fmla="*/ 111 h 140"/>
                <a:gd name="T10" fmla="*/ 22 w 53"/>
                <a:gd name="T11" fmla="*/ 111 h 140"/>
                <a:gd name="T12" fmla="*/ 22 w 53"/>
                <a:gd name="T13" fmla="*/ 140 h 140"/>
                <a:gd name="T14" fmla="*/ 32 w 53"/>
                <a:gd name="T15" fmla="*/ 140 h 140"/>
                <a:gd name="T16" fmla="*/ 32 w 53"/>
                <a:gd name="T17" fmla="*/ 111 h 140"/>
                <a:gd name="T18" fmla="*/ 53 w 53"/>
                <a:gd name="T19" fmla="*/ 111 h 140"/>
                <a:gd name="T20" fmla="*/ 53 w 53"/>
                <a:gd name="T21" fmla="*/ 82 h 140"/>
                <a:gd name="T22" fmla="*/ 32 w 53"/>
                <a:gd name="T23" fmla="*/ 82 h 140"/>
                <a:gd name="T24" fmla="*/ 32 w 53"/>
                <a:gd name="T25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140">
                  <a:moveTo>
                    <a:pt x="32" y="0"/>
                  </a:moveTo>
                  <a:lnTo>
                    <a:pt x="22" y="0"/>
                  </a:lnTo>
                  <a:lnTo>
                    <a:pt x="22" y="82"/>
                  </a:lnTo>
                  <a:lnTo>
                    <a:pt x="0" y="82"/>
                  </a:lnTo>
                  <a:lnTo>
                    <a:pt x="0" y="111"/>
                  </a:lnTo>
                  <a:lnTo>
                    <a:pt x="22" y="111"/>
                  </a:lnTo>
                  <a:lnTo>
                    <a:pt x="22" y="140"/>
                  </a:lnTo>
                  <a:lnTo>
                    <a:pt x="32" y="140"/>
                  </a:lnTo>
                  <a:lnTo>
                    <a:pt x="32" y="111"/>
                  </a:lnTo>
                  <a:lnTo>
                    <a:pt x="53" y="111"/>
                  </a:lnTo>
                  <a:lnTo>
                    <a:pt x="53" y="82"/>
                  </a:lnTo>
                  <a:lnTo>
                    <a:pt x="32" y="82"/>
                  </a:lnTo>
                  <a:lnTo>
                    <a:pt x="32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81663" y="5921375"/>
              <a:ext cx="85725" cy="222250"/>
            </a:xfrm>
            <a:custGeom>
              <a:avLst/>
              <a:gdLst>
                <a:gd name="T0" fmla="*/ 54 w 54"/>
                <a:gd name="T1" fmla="*/ 29 h 140"/>
                <a:gd name="T2" fmla="*/ 32 w 54"/>
                <a:gd name="T3" fmla="*/ 29 h 140"/>
                <a:gd name="T4" fmla="*/ 32 w 54"/>
                <a:gd name="T5" fmla="*/ 0 h 140"/>
                <a:gd name="T6" fmla="*/ 22 w 54"/>
                <a:gd name="T7" fmla="*/ 0 h 140"/>
                <a:gd name="T8" fmla="*/ 22 w 54"/>
                <a:gd name="T9" fmla="*/ 29 h 140"/>
                <a:gd name="T10" fmla="*/ 0 w 54"/>
                <a:gd name="T11" fmla="*/ 29 h 140"/>
                <a:gd name="T12" fmla="*/ 0 w 54"/>
                <a:gd name="T13" fmla="*/ 58 h 140"/>
                <a:gd name="T14" fmla="*/ 22 w 54"/>
                <a:gd name="T15" fmla="*/ 58 h 140"/>
                <a:gd name="T16" fmla="*/ 22 w 54"/>
                <a:gd name="T17" fmla="*/ 140 h 140"/>
                <a:gd name="T18" fmla="*/ 32 w 54"/>
                <a:gd name="T19" fmla="*/ 140 h 140"/>
                <a:gd name="T20" fmla="*/ 32 w 54"/>
                <a:gd name="T21" fmla="*/ 58 h 140"/>
                <a:gd name="T22" fmla="*/ 54 w 54"/>
                <a:gd name="T23" fmla="*/ 58 h 140"/>
                <a:gd name="T24" fmla="*/ 54 w 54"/>
                <a:gd name="T25" fmla="*/ 29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140">
                  <a:moveTo>
                    <a:pt x="54" y="29"/>
                  </a:moveTo>
                  <a:lnTo>
                    <a:pt x="32" y="29"/>
                  </a:lnTo>
                  <a:lnTo>
                    <a:pt x="32" y="0"/>
                  </a:lnTo>
                  <a:lnTo>
                    <a:pt x="22" y="0"/>
                  </a:lnTo>
                  <a:lnTo>
                    <a:pt x="22" y="29"/>
                  </a:lnTo>
                  <a:lnTo>
                    <a:pt x="0" y="29"/>
                  </a:lnTo>
                  <a:lnTo>
                    <a:pt x="0" y="58"/>
                  </a:lnTo>
                  <a:lnTo>
                    <a:pt x="22" y="58"/>
                  </a:lnTo>
                  <a:lnTo>
                    <a:pt x="22" y="140"/>
                  </a:lnTo>
                  <a:lnTo>
                    <a:pt x="32" y="140"/>
                  </a:lnTo>
                  <a:lnTo>
                    <a:pt x="32" y="58"/>
                  </a:lnTo>
                  <a:lnTo>
                    <a:pt x="54" y="58"/>
                  </a:lnTo>
                  <a:lnTo>
                    <a:pt x="54" y="29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01" name="出自【趣你的PPT】(微信:qunideppt)：最优质的PPT资源库"/>
          <p:cNvSpPr>
            <a:spLocks/>
          </p:cNvSpPr>
          <p:nvPr/>
        </p:nvSpPr>
        <p:spPr bwMode="auto">
          <a:xfrm>
            <a:off x="10644188" y="6216650"/>
            <a:ext cx="276225" cy="276225"/>
          </a:xfrm>
          <a:custGeom>
            <a:avLst/>
            <a:gdLst>
              <a:gd name="T0" fmla="*/ 288 w 288"/>
              <a:gd name="T1" fmla="*/ 48 h 288"/>
              <a:gd name="T2" fmla="*/ 288 w 288"/>
              <a:gd name="T3" fmla="*/ 216 h 288"/>
              <a:gd name="T4" fmla="*/ 202 w 288"/>
              <a:gd name="T5" fmla="*/ 216 h 288"/>
              <a:gd name="T6" fmla="*/ 145 w 288"/>
              <a:gd name="T7" fmla="*/ 288 h 288"/>
              <a:gd name="T8" fmla="*/ 88 w 288"/>
              <a:gd name="T9" fmla="*/ 216 h 288"/>
              <a:gd name="T10" fmla="*/ 0 w 288"/>
              <a:gd name="T11" fmla="*/ 216 h 288"/>
              <a:gd name="T12" fmla="*/ 0 w 288"/>
              <a:gd name="T13" fmla="*/ 48 h 288"/>
              <a:gd name="T14" fmla="*/ 48 w 288"/>
              <a:gd name="T15" fmla="*/ 0 h 288"/>
              <a:gd name="T16" fmla="*/ 240 w 288"/>
              <a:gd name="T17" fmla="*/ 0 h 288"/>
              <a:gd name="T18" fmla="*/ 288 w 288"/>
              <a:gd name="T19" fmla="*/ 48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8" h="288">
                <a:moveTo>
                  <a:pt x="288" y="48"/>
                </a:moveTo>
                <a:cubicBezTo>
                  <a:pt x="288" y="216"/>
                  <a:pt x="288" y="216"/>
                  <a:pt x="288" y="216"/>
                </a:cubicBezTo>
                <a:cubicBezTo>
                  <a:pt x="202" y="216"/>
                  <a:pt x="202" y="216"/>
                  <a:pt x="202" y="216"/>
                </a:cubicBezTo>
                <a:cubicBezTo>
                  <a:pt x="145" y="288"/>
                  <a:pt x="145" y="288"/>
                  <a:pt x="145" y="288"/>
                </a:cubicBezTo>
                <a:cubicBezTo>
                  <a:pt x="88" y="216"/>
                  <a:pt x="88" y="216"/>
                  <a:pt x="88" y="216"/>
                </a:cubicBezTo>
                <a:cubicBezTo>
                  <a:pt x="0" y="216"/>
                  <a:pt x="0" y="216"/>
                  <a:pt x="0" y="216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22"/>
                  <a:pt x="22" y="0"/>
                  <a:pt x="48" y="0"/>
                </a:cubicBezTo>
                <a:cubicBezTo>
                  <a:pt x="240" y="0"/>
                  <a:pt x="240" y="0"/>
                  <a:pt x="240" y="0"/>
                </a:cubicBezTo>
                <a:cubicBezTo>
                  <a:pt x="267" y="0"/>
                  <a:pt x="288" y="22"/>
                  <a:pt x="288" y="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2" name="出自【趣你的PPT】(微信:qunideppt)：最优质的PPT资源库"/>
          <p:cNvSpPr>
            <a:spLocks/>
          </p:cNvSpPr>
          <p:nvPr/>
        </p:nvSpPr>
        <p:spPr bwMode="auto">
          <a:xfrm>
            <a:off x="1822451" y="2395538"/>
            <a:ext cx="276225" cy="200025"/>
          </a:xfrm>
          <a:custGeom>
            <a:avLst/>
            <a:gdLst>
              <a:gd name="T0" fmla="*/ 288 w 288"/>
              <a:gd name="T1" fmla="*/ 78 h 209"/>
              <a:gd name="T2" fmla="*/ 210 w 288"/>
              <a:gd name="T3" fmla="*/ 0 h 209"/>
              <a:gd name="T4" fmla="*/ 79 w 288"/>
              <a:gd name="T5" fmla="*/ 0 h 209"/>
              <a:gd name="T6" fmla="*/ 0 w 288"/>
              <a:gd name="T7" fmla="*/ 78 h 209"/>
              <a:gd name="T8" fmla="*/ 0 w 288"/>
              <a:gd name="T9" fmla="*/ 80 h 209"/>
              <a:gd name="T10" fmla="*/ 0 w 288"/>
              <a:gd name="T11" fmla="*/ 81 h 209"/>
              <a:gd name="T12" fmla="*/ 79 w 288"/>
              <a:gd name="T13" fmla="*/ 160 h 209"/>
              <a:gd name="T14" fmla="*/ 88 w 288"/>
              <a:gd name="T15" fmla="*/ 160 h 209"/>
              <a:gd name="T16" fmla="*/ 88 w 288"/>
              <a:gd name="T17" fmla="*/ 121 h 209"/>
              <a:gd name="T18" fmla="*/ 79 w 288"/>
              <a:gd name="T19" fmla="*/ 121 h 209"/>
              <a:gd name="T20" fmla="*/ 39 w 288"/>
              <a:gd name="T21" fmla="*/ 81 h 209"/>
              <a:gd name="T22" fmla="*/ 39 w 288"/>
              <a:gd name="T23" fmla="*/ 79 h 209"/>
              <a:gd name="T24" fmla="*/ 39 w 288"/>
              <a:gd name="T25" fmla="*/ 78 h 209"/>
              <a:gd name="T26" fmla="*/ 79 w 288"/>
              <a:gd name="T27" fmla="*/ 39 h 209"/>
              <a:gd name="T28" fmla="*/ 210 w 288"/>
              <a:gd name="T29" fmla="*/ 39 h 209"/>
              <a:gd name="T30" fmla="*/ 249 w 288"/>
              <a:gd name="T31" fmla="*/ 78 h 209"/>
              <a:gd name="T32" fmla="*/ 249 w 288"/>
              <a:gd name="T33" fmla="*/ 80 h 209"/>
              <a:gd name="T34" fmla="*/ 249 w 288"/>
              <a:gd name="T35" fmla="*/ 81 h 209"/>
              <a:gd name="T36" fmla="*/ 210 w 288"/>
              <a:gd name="T37" fmla="*/ 121 h 209"/>
              <a:gd name="T38" fmla="*/ 183 w 288"/>
              <a:gd name="T39" fmla="*/ 121 h 209"/>
              <a:gd name="T40" fmla="*/ 183 w 288"/>
              <a:gd name="T41" fmla="*/ 71 h 209"/>
              <a:gd name="T42" fmla="*/ 114 w 288"/>
              <a:gd name="T43" fmla="*/ 140 h 209"/>
              <a:gd name="T44" fmla="*/ 183 w 288"/>
              <a:gd name="T45" fmla="*/ 209 h 209"/>
              <a:gd name="T46" fmla="*/ 183 w 288"/>
              <a:gd name="T47" fmla="*/ 160 h 209"/>
              <a:gd name="T48" fmla="*/ 210 w 288"/>
              <a:gd name="T49" fmla="*/ 160 h 209"/>
              <a:gd name="T50" fmla="*/ 288 w 288"/>
              <a:gd name="T51" fmla="*/ 81 h 209"/>
              <a:gd name="T52" fmla="*/ 288 w 288"/>
              <a:gd name="T53" fmla="*/ 80 h 209"/>
              <a:gd name="T54" fmla="*/ 288 w 288"/>
              <a:gd name="T55" fmla="*/ 78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88" h="209">
                <a:moveTo>
                  <a:pt x="288" y="78"/>
                </a:moveTo>
                <a:cubicBezTo>
                  <a:pt x="288" y="35"/>
                  <a:pt x="253" y="0"/>
                  <a:pt x="210" y="0"/>
                </a:cubicBezTo>
                <a:cubicBezTo>
                  <a:pt x="79" y="0"/>
                  <a:pt x="79" y="0"/>
                  <a:pt x="79" y="0"/>
                </a:cubicBezTo>
                <a:cubicBezTo>
                  <a:pt x="35" y="0"/>
                  <a:pt x="0" y="35"/>
                  <a:pt x="0" y="78"/>
                </a:cubicBezTo>
                <a:cubicBezTo>
                  <a:pt x="0" y="79"/>
                  <a:pt x="0" y="79"/>
                  <a:pt x="0" y="80"/>
                </a:cubicBezTo>
                <a:cubicBezTo>
                  <a:pt x="0" y="80"/>
                  <a:pt x="0" y="81"/>
                  <a:pt x="0" y="81"/>
                </a:cubicBezTo>
                <a:cubicBezTo>
                  <a:pt x="0" y="125"/>
                  <a:pt x="35" y="160"/>
                  <a:pt x="79" y="160"/>
                </a:cubicBezTo>
                <a:cubicBezTo>
                  <a:pt x="88" y="160"/>
                  <a:pt x="88" y="160"/>
                  <a:pt x="88" y="160"/>
                </a:cubicBezTo>
                <a:cubicBezTo>
                  <a:pt x="88" y="121"/>
                  <a:pt x="88" y="121"/>
                  <a:pt x="88" y="121"/>
                </a:cubicBezTo>
                <a:cubicBezTo>
                  <a:pt x="79" y="121"/>
                  <a:pt x="79" y="121"/>
                  <a:pt x="79" y="121"/>
                </a:cubicBezTo>
                <a:cubicBezTo>
                  <a:pt x="57" y="121"/>
                  <a:pt x="39" y="103"/>
                  <a:pt x="39" y="81"/>
                </a:cubicBezTo>
                <a:cubicBezTo>
                  <a:pt x="39" y="81"/>
                  <a:pt x="39" y="79"/>
                  <a:pt x="39" y="79"/>
                </a:cubicBezTo>
                <a:cubicBezTo>
                  <a:pt x="39" y="79"/>
                  <a:pt x="39" y="79"/>
                  <a:pt x="39" y="78"/>
                </a:cubicBezTo>
                <a:cubicBezTo>
                  <a:pt x="39" y="57"/>
                  <a:pt x="57" y="39"/>
                  <a:pt x="79" y="39"/>
                </a:cubicBezTo>
                <a:cubicBezTo>
                  <a:pt x="210" y="39"/>
                  <a:pt x="210" y="39"/>
                  <a:pt x="210" y="39"/>
                </a:cubicBezTo>
                <a:cubicBezTo>
                  <a:pt x="231" y="39"/>
                  <a:pt x="249" y="57"/>
                  <a:pt x="249" y="78"/>
                </a:cubicBezTo>
                <a:cubicBezTo>
                  <a:pt x="249" y="79"/>
                  <a:pt x="249" y="80"/>
                  <a:pt x="249" y="80"/>
                </a:cubicBezTo>
                <a:cubicBezTo>
                  <a:pt x="249" y="80"/>
                  <a:pt x="249" y="81"/>
                  <a:pt x="249" y="81"/>
                </a:cubicBezTo>
                <a:cubicBezTo>
                  <a:pt x="249" y="103"/>
                  <a:pt x="231" y="121"/>
                  <a:pt x="210" y="121"/>
                </a:cubicBezTo>
                <a:cubicBezTo>
                  <a:pt x="183" y="121"/>
                  <a:pt x="183" y="121"/>
                  <a:pt x="183" y="121"/>
                </a:cubicBezTo>
                <a:cubicBezTo>
                  <a:pt x="183" y="71"/>
                  <a:pt x="183" y="71"/>
                  <a:pt x="183" y="71"/>
                </a:cubicBezTo>
                <a:cubicBezTo>
                  <a:pt x="114" y="140"/>
                  <a:pt x="114" y="140"/>
                  <a:pt x="114" y="140"/>
                </a:cubicBezTo>
                <a:cubicBezTo>
                  <a:pt x="183" y="209"/>
                  <a:pt x="183" y="209"/>
                  <a:pt x="183" y="209"/>
                </a:cubicBezTo>
                <a:cubicBezTo>
                  <a:pt x="183" y="160"/>
                  <a:pt x="183" y="160"/>
                  <a:pt x="183" y="160"/>
                </a:cubicBezTo>
                <a:cubicBezTo>
                  <a:pt x="210" y="160"/>
                  <a:pt x="210" y="160"/>
                  <a:pt x="210" y="160"/>
                </a:cubicBezTo>
                <a:cubicBezTo>
                  <a:pt x="253" y="160"/>
                  <a:pt x="288" y="125"/>
                  <a:pt x="288" y="81"/>
                </a:cubicBezTo>
                <a:cubicBezTo>
                  <a:pt x="288" y="81"/>
                  <a:pt x="288" y="80"/>
                  <a:pt x="288" y="80"/>
                </a:cubicBezTo>
                <a:cubicBezTo>
                  <a:pt x="288" y="79"/>
                  <a:pt x="288" y="79"/>
                  <a:pt x="288" y="7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3" name="出自【趣你的PPT】(微信:qunideppt)：最优质的PPT资源库"/>
          <p:cNvSpPr>
            <a:spLocks/>
          </p:cNvSpPr>
          <p:nvPr/>
        </p:nvSpPr>
        <p:spPr bwMode="auto">
          <a:xfrm>
            <a:off x="2378076" y="2908300"/>
            <a:ext cx="269875" cy="276225"/>
          </a:xfrm>
          <a:custGeom>
            <a:avLst/>
            <a:gdLst>
              <a:gd name="T0" fmla="*/ 163 w 170"/>
              <a:gd name="T1" fmla="*/ 63 h 174"/>
              <a:gd name="T2" fmla="*/ 156 w 170"/>
              <a:gd name="T3" fmla="*/ 45 h 174"/>
              <a:gd name="T4" fmla="*/ 148 w 170"/>
              <a:gd name="T5" fmla="*/ 25 h 174"/>
              <a:gd name="T6" fmla="*/ 141 w 170"/>
              <a:gd name="T7" fmla="*/ 16 h 174"/>
              <a:gd name="T8" fmla="*/ 135 w 170"/>
              <a:gd name="T9" fmla="*/ 43 h 174"/>
              <a:gd name="T10" fmla="*/ 127 w 170"/>
              <a:gd name="T11" fmla="*/ 20 h 174"/>
              <a:gd name="T12" fmla="*/ 120 w 170"/>
              <a:gd name="T13" fmla="*/ 40 h 174"/>
              <a:gd name="T14" fmla="*/ 113 w 170"/>
              <a:gd name="T15" fmla="*/ 24 h 174"/>
              <a:gd name="T16" fmla="*/ 106 w 170"/>
              <a:gd name="T17" fmla="*/ 55 h 174"/>
              <a:gd name="T18" fmla="*/ 99 w 170"/>
              <a:gd name="T19" fmla="*/ 65 h 174"/>
              <a:gd name="T20" fmla="*/ 92 w 170"/>
              <a:gd name="T21" fmla="*/ 56 h 174"/>
              <a:gd name="T22" fmla="*/ 85 w 170"/>
              <a:gd name="T23" fmla="*/ 40 h 174"/>
              <a:gd name="T24" fmla="*/ 78 w 170"/>
              <a:gd name="T25" fmla="*/ 19 h 174"/>
              <a:gd name="T26" fmla="*/ 71 w 170"/>
              <a:gd name="T27" fmla="*/ 34 h 174"/>
              <a:gd name="T28" fmla="*/ 63 w 170"/>
              <a:gd name="T29" fmla="*/ 24 h 174"/>
              <a:gd name="T30" fmla="*/ 57 w 170"/>
              <a:gd name="T31" fmla="*/ 0 h 174"/>
              <a:gd name="T32" fmla="*/ 50 w 170"/>
              <a:gd name="T33" fmla="*/ 49 h 174"/>
              <a:gd name="T34" fmla="*/ 42 w 170"/>
              <a:gd name="T35" fmla="*/ 34 h 174"/>
              <a:gd name="T36" fmla="*/ 36 w 170"/>
              <a:gd name="T37" fmla="*/ 12 h 174"/>
              <a:gd name="T38" fmla="*/ 28 w 170"/>
              <a:gd name="T39" fmla="*/ 48 h 174"/>
              <a:gd name="T40" fmla="*/ 21 w 170"/>
              <a:gd name="T41" fmla="*/ 61 h 174"/>
              <a:gd name="T42" fmla="*/ 14 w 170"/>
              <a:gd name="T43" fmla="*/ 53 h 174"/>
              <a:gd name="T44" fmla="*/ 7 w 170"/>
              <a:gd name="T45" fmla="*/ 75 h 174"/>
              <a:gd name="T46" fmla="*/ 0 w 170"/>
              <a:gd name="T47" fmla="*/ 98 h 174"/>
              <a:gd name="T48" fmla="*/ 7 w 170"/>
              <a:gd name="T49" fmla="*/ 121 h 174"/>
              <a:gd name="T50" fmla="*/ 14 w 170"/>
              <a:gd name="T51" fmla="*/ 113 h 174"/>
              <a:gd name="T52" fmla="*/ 21 w 170"/>
              <a:gd name="T53" fmla="*/ 125 h 174"/>
              <a:gd name="T54" fmla="*/ 28 w 170"/>
              <a:gd name="T55" fmla="*/ 162 h 174"/>
              <a:gd name="T56" fmla="*/ 36 w 170"/>
              <a:gd name="T57" fmla="*/ 140 h 174"/>
              <a:gd name="T58" fmla="*/ 42 w 170"/>
              <a:gd name="T59" fmla="*/ 125 h 174"/>
              <a:gd name="T60" fmla="*/ 50 w 170"/>
              <a:gd name="T61" fmla="*/ 174 h 174"/>
              <a:gd name="T62" fmla="*/ 57 w 170"/>
              <a:gd name="T63" fmla="*/ 149 h 174"/>
              <a:gd name="T64" fmla="*/ 63 w 170"/>
              <a:gd name="T65" fmla="*/ 140 h 174"/>
              <a:gd name="T66" fmla="*/ 71 w 170"/>
              <a:gd name="T67" fmla="*/ 156 h 174"/>
              <a:gd name="T68" fmla="*/ 78 w 170"/>
              <a:gd name="T69" fmla="*/ 134 h 174"/>
              <a:gd name="T70" fmla="*/ 85 w 170"/>
              <a:gd name="T71" fmla="*/ 119 h 174"/>
              <a:gd name="T72" fmla="*/ 92 w 170"/>
              <a:gd name="T73" fmla="*/ 108 h 174"/>
              <a:gd name="T74" fmla="*/ 99 w 170"/>
              <a:gd name="T75" fmla="*/ 119 h 174"/>
              <a:gd name="T76" fmla="*/ 106 w 170"/>
              <a:gd name="T77" fmla="*/ 149 h 174"/>
              <a:gd name="T78" fmla="*/ 113 w 170"/>
              <a:gd name="T79" fmla="*/ 134 h 174"/>
              <a:gd name="T80" fmla="*/ 120 w 170"/>
              <a:gd name="T81" fmla="*/ 154 h 174"/>
              <a:gd name="T82" fmla="*/ 127 w 170"/>
              <a:gd name="T83" fmla="*/ 132 h 174"/>
              <a:gd name="T84" fmla="*/ 135 w 170"/>
              <a:gd name="T85" fmla="*/ 157 h 174"/>
              <a:gd name="T86" fmla="*/ 141 w 170"/>
              <a:gd name="T87" fmla="*/ 150 h 174"/>
              <a:gd name="T88" fmla="*/ 148 w 170"/>
              <a:gd name="T89" fmla="*/ 130 h 174"/>
              <a:gd name="T90" fmla="*/ 156 w 170"/>
              <a:gd name="T91" fmla="*/ 110 h 174"/>
              <a:gd name="T92" fmla="*/ 163 w 170"/>
              <a:gd name="T93" fmla="*/ 102 h 174"/>
              <a:gd name="T94" fmla="*/ 170 w 170"/>
              <a:gd name="T95" fmla="*/ 72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70" h="174">
                <a:moveTo>
                  <a:pt x="163" y="72"/>
                </a:moveTo>
                <a:lnTo>
                  <a:pt x="163" y="63"/>
                </a:lnTo>
                <a:lnTo>
                  <a:pt x="156" y="63"/>
                </a:lnTo>
                <a:lnTo>
                  <a:pt x="156" y="45"/>
                </a:lnTo>
                <a:lnTo>
                  <a:pt x="148" y="45"/>
                </a:lnTo>
                <a:lnTo>
                  <a:pt x="148" y="25"/>
                </a:lnTo>
                <a:lnTo>
                  <a:pt x="141" y="25"/>
                </a:lnTo>
                <a:lnTo>
                  <a:pt x="141" y="16"/>
                </a:lnTo>
                <a:lnTo>
                  <a:pt x="135" y="16"/>
                </a:lnTo>
                <a:lnTo>
                  <a:pt x="135" y="43"/>
                </a:lnTo>
                <a:lnTo>
                  <a:pt x="127" y="43"/>
                </a:lnTo>
                <a:lnTo>
                  <a:pt x="127" y="20"/>
                </a:lnTo>
                <a:lnTo>
                  <a:pt x="120" y="20"/>
                </a:lnTo>
                <a:lnTo>
                  <a:pt x="120" y="40"/>
                </a:lnTo>
                <a:lnTo>
                  <a:pt x="113" y="40"/>
                </a:lnTo>
                <a:lnTo>
                  <a:pt x="113" y="24"/>
                </a:lnTo>
                <a:lnTo>
                  <a:pt x="106" y="24"/>
                </a:lnTo>
                <a:lnTo>
                  <a:pt x="106" y="55"/>
                </a:lnTo>
                <a:lnTo>
                  <a:pt x="99" y="55"/>
                </a:lnTo>
                <a:lnTo>
                  <a:pt x="99" y="65"/>
                </a:lnTo>
                <a:lnTo>
                  <a:pt x="92" y="65"/>
                </a:lnTo>
                <a:lnTo>
                  <a:pt x="92" y="56"/>
                </a:lnTo>
                <a:lnTo>
                  <a:pt x="85" y="56"/>
                </a:lnTo>
                <a:lnTo>
                  <a:pt x="85" y="40"/>
                </a:lnTo>
                <a:lnTo>
                  <a:pt x="78" y="40"/>
                </a:lnTo>
                <a:lnTo>
                  <a:pt x="78" y="19"/>
                </a:lnTo>
                <a:lnTo>
                  <a:pt x="71" y="19"/>
                </a:lnTo>
                <a:lnTo>
                  <a:pt x="71" y="34"/>
                </a:lnTo>
                <a:lnTo>
                  <a:pt x="63" y="34"/>
                </a:lnTo>
                <a:lnTo>
                  <a:pt x="63" y="24"/>
                </a:lnTo>
                <a:lnTo>
                  <a:pt x="57" y="24"/>
                </a:lnTo>
                <a:lnTo>
                  <a:pt x="57" y="0"/>
                </a:lnTo>
                <a:lnTo>
                  <a:pt x="50" y="0"/>
                </a:lnTo>
                <a:lnTo>
                  <a:pt x="50" y="49"/>
                </a:lnTo>
                <a:lnTo>
                  <a:pt x="42" y="49"/>
                </a:lnTo>
                <a:lnTo>
                  <a:pt x="42" y="34"/>
                </a:lnTo>
                <a:lnTo>
                  <a:pt x="36" y="34"/>
                </a:lnTo>
                <a:lnTo>
                  <a:pt x="36" y="12"/>
                </a:lnTo>
                <a:lnTo>
                  <a:pt x="28" y="12"/>
                </a:lnTo>
                <a:lnTo>
                  <a:pt x="28" y="48"/>
                </a:lnTo>
                <a:lnTo>
                  <a:pt x="21" y="48"/>
                </a:lnTo>
                <a:lnTo>
                  <a:pt x="21" y="61"/>
                </a:lnTo>
                <a:lnTo>
                  <a:pt x="14" y="61"/>
                </a:lnTo>
                <a:lnTo>
                  <a:pt x="14" y="53"/>
                </a:lnTo>
                <a:lnTo>
                  <a:pt x="7" y="53"/>
                </a:lnTo>
                <a:lnTo>
                  <a:pt x="7" y="75"/>
                </a:lnTo>
                <a:lnTo>
                  <a:pt x="0" y="75"/>
                </a:lnTo>
                <a:lnTo>
                  <a:pt x="0" y="98"/>
                </a:lnTo>
                <a:lnTo>
                  <a:pt x="7" y="98"/>
                </a:lnTo>
                <a:lnTo>
                  <a:pt x="7" y="121"/>
                </a:lnTo>
                <a:lnTo>
                  <a:pt x="14" y="121"/>
                </a:lnTo>
                <a:lnTo>
                  <a:pt x="14" y="113"/>
                </a:lnTo>
                <a:lnTo>
                  <a:pt x="21" y="113"/>
                </a:lnTo>
                <a:lnTo>
                  <a:pt x="21" y="125"/>
                </a:lnTo>
                <a:lnTo>
                  <a:pt x="28" y="125"/>
                </a:lnTo>
                <a:lnTo>
                  <a:pt x="28" y="162"/>
                </a:lnTo>
                <a:lnTo>
                  <a:pt x="36" y="162"/>
                </a:lnTo>
                <a:lnTo>
                  <a:pt x="36" y="140"/>
                </a:lnTo>
                <a:lnTo>
                  <a:pt x="42" y="140"/>
                </a:lnTo>
                <a:lnTo>
                  <a:pt x="42" y="125"/>
                </a:lnTo>
                <a:lnTo>
                  <a:pt x="50" y="125"/>
                </a:lnTo>
                <a:lnTo>
                  <a:pt x="50" y="174"/>
                </a:lnTo>
                <a:lnTo>
                  <a:pt x="57" y="174"/>
                </a:lnTo>
                <a:lnTo>
                  <a:pt x="57" y="149"/>
                </a:lnTo>
                <a:lnTo>
                  <a:pt x="63" y="149"/>
                </a:lnTo>
                <a:lnTo>
                  <a:pt x="63" y="140"/>
                </a:lnTo>
                <a:lnTo>
                  <a:pt x="71" y="140"/>
                </a:lnTo>
                <a:lnTo>
                  <a:pt x="71" y="156"/>
                </a:lnTo>
                <a:lnTo>
                  <a:pt x="78" y="156"/>
                </a:lnTo>
                <a:lnTo>
                  <a:pt x="78" y="134"/>
                </a:lnTo>
                <a:lnTo>
                  <a:pt x="85" y="134"/>
                </a:lnTo>
                <a:lnTo>
                  <a:pt x="85" y="119"/>
                </a:lnTo>
                <a:lnTo>
                  <a:pt x="92" y="119"/>
                </a:lnTo>
                <a:lnTo>
                  <a:pt x="92" y="108"/>
                </a:lnTo>
                <a:lnTo>
                  <a:pt x="99" y="108"/>
                </a:lnTo>
                <a:lnTo>
                  <a:pt x="99" y="119"/>
                </a:lnTo>
                <a:lnTo>
                  <a:pt x="106" y="119"/>
                </a:lnTo>
                <a:lnTo>
                  <a:pt x="106" y="149"/>
                </a:lnTo>
                <a:lnTo>
                  <a:pt x="113" y="149"/>
                </a:lnTo>
                <a:lnTo>
                  <a:pt x="113" y="134"/>
                </a:lnTo>
                <a:lnTo>
                  <a:pt x="120" y="134"/>
                </a:lnTo>
                <a:lnTo>
                  <a:pt x="120" y="154"/>
                </a:lnTo>
                <a:lnTo>
                  <a:pt x="127" y="154"/>
                </a:lnTo>
                <a:lnTo>
                  <a:pt x="127" y="132"/>
                </a:lnTo>
                <a:lnTo>
                  <a:pt x="135" y="132"/>
                </a:lnTo>
                <a:lnTo>
                  <a:pt x="135" y="157"/>
                </a:lnTo>
                <a:lnTo>
                  <a:pt x="141" y="157"/>
                </a:lnTo>
                <a:lnTo>
                  <a:pt x="141" y="150"/>
                </a:lnTo>
                <a:lnTo>
                  <a:pt x="148" y="150"/>
                </a:lnTo>
                <a:lnTo>
                  <a:pt x="148" y="130"/>
                </a:lnTo>
                <a:lnTo>
                  <a:pt x="156" y="130"/>
                </a:lnTo>
                <a:lnTo>
                  <a:pt x="156" y="110"/>
                </a:lnTo>
                <a:lnTo>
                  <a:pt x="163" y="110"/>
                </a:lnTo>
                <a:lnTo>
                  <a:pt x="163" y="102"/>
                </a:lnTo>
                <a:lnTo>
                  <a:pt x="170" y="102"/>
                </a:lnTo>
                <a:lnTo>
                  <a:pt x="170" y="72"/>
                </a:lnTo>
                <a:lnTo>
                  <a:pt x="163" y="7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955926" y="2908300"/>
            <a:ext cx="215900" cy="276225"/>
          </a:xfrm>
          <a:custGeom>
            <a:avLst/>
            <a:gdLst>
              <a:gd name="T0" fmla="*/ 136 w 136"/>
              <a:gd name="T1" fmla="*/ 165 h 174"/>
              <a:gd name="T2" fmla="*/ 136 w 136"/>
              <a:gd name="T3" fmla="*/ 0 h 174"/>
              <a:gd name="T4" fmla="*/ 39 w 136"/>
              <a:gd name="T5" fmla="*/ 0 h 174"/>
              <a:gd name="T6" fmla="*/ 39 w 136"/>
              <a:gd name="T7" fmla="*/ 0 h 174"/>
              <a:gd name="T8" fmla="*/ 0 w 136"/>
              <a:gd name="T9" fmla="*/ 40 h 174"/>
              <a:gd name="T10" fmla="*/ 0 w 136"/>
              <a:gd name="T11" fmla="*/ 165 h 174"/>
              <a:gd name="T12" fmla="*/ 16 w 136"/>
              <a:gd name="T13" fmla="*/ 165 h 174"/>
              <a:gd name="T14" fmla="*/ 29 w 136"/>
              <a:gd name="T15" fmla="*/ 149 h 174"/>
              <a:gd name="T16" fmla="*/ 49 w 136"/>
              <a:gd name="T17" fmla="*/ 174 h 174"/>
              <a:gd name="T18" fmla="*/ 68 w 136"/>
              <a:gd name="T19" fmla="*/ 150 h 174"/>
              <a:gd name="T20" fmla="*/ 87 w 136"/>
              <a:gd name="T21" fmla="*/ 174 h 174"/>
              <a:gd name="T22" fmla="*/ 107 w 136"/>
              <a:gd name="T23" fmla="*/ 149 h 174"/>
              <a:gd name="T24" fmla="*/ 120 w 136"/>
              <a:gd name="T25" fmla="*/ 165 h 174"/>
              <a:gd name="T26" fmla="*/ 136 w 136"/>
              <a:gd name="T27" fmla="*/ 165 h 174"/>
              <a:gd name="T28" fmla="*/ 107 w 136"/>
              <a:gd name="T29" fmla="*/ 125 h 174"/>
              <a:gd name="T30" fmla="*/ 87 w 136"/>
              <a:gd name="T31" fmla="*/ 149 h 174"/>
              <a:gd name="T32" fmla="*/ 68 w 136"/>
              <a:gd name="T33" fmla="*/ 125 h 174"/>
              <a:gd name="T34" fmla="*/ 49 w 136"/>
              <a:gd name="T35" fmla="*/ 149 h 174"/>
              <a:gd name="T36" fmla="*/ 29 w 136"/>
              <a:gd name="T37" fmla="*/ 125 h 174"/>
              <a:gd name="T38" fmla="*/ 15 w 136"/>
              <a:gd name="T39" fmla="*/ 141 h 174"/>
              <a:gd name="T40" fmla="*/ 15 w 136"/>
              <a:gd name="T41" fmla="*/ 55 h 174"/>
              <a:gd name="T42" fmla="*/ 55 w 136"/>
              <a:gd name="T43" fmla="*/ 55 h 174"/>
              <a:gd name="T44" fmla="*/ 55 w 136"/>
              <a:gd name="T45" fmla="*/ 16 h 174"/>
              <a:gd name="T46" fmla="*/ 120 w 136"/>
              <a:gd name="T47" fmla="*/ 16 h 174"/>
              <a:gd name="T48" fmla="*/ 120 w 136"/>
              <a:gd name="T49" fmla="*/ 142 h 174"/>
              <a:gd name="T50" fmla="*/ 107 w 136"/>
              <a:gd name="T51" fmla="*/ 125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36" h="174">
                <a:moveTo>
                  <a:pt x="136" y="165"/>
                </a:moveTo>
                <a:lnTo>
                  <a:pt x="136" y="0"/>
                </a:lnTo>
                <a:lnTo>
                  <a:pt x="39" y="0"/>
                </a:lnTo>
                <a:lnTo>
                  <a:pt x="39" y="0"/>
                </a:lnTo>
                <a:lnTo>
                  <a:pt x="0" y="40"/>
                </a:lnTo>
                <a:lnTo>
                  <a:pt x="0" y="165"/>
                </a:lnTo>
                <a:lnTo>
                  <a:pt x="16" y="165"/>
                </a:lnTo>
                <a:lnTo>
                  <a:pt x="29" y="149"/>
                </a:lnTo>
                <a:lnTo>
                  <a:pt x="49" y="174"/>
                </a:lnTo>
                <a:lnTo>
                  <a:pt x="68" y="150"/>
                </a:lnTo>
                <a:lnTo>
                  <a:pt x="87" y="174"/>
                </a:lnTo>
                <a:lnTo>
                  <a:pt x="107" y="149"/>
                </a:lnTo>
                <a:lnTo>
                  <a:pt x="120" y="165"/>
                </a:lnTo>
                <a:lnTo>
                  <a:pt x="136" y="165"/>
                </a:lnTo>
                <a:close/>
                <a:moveTo>
                  <a:pt x="107" y="125"/>
                </a:moveTo>
                <a:lnTo>
                  <a:pt x="87" y="149"/>
                </a:lnTo>
                <a:lnTo>
                  <a:pt x="68" y="125"/>
                </a:lnTo>
                <a:lnTo>
                  <a:pt x="49" y="149"/>
                </a:lnTo>
                <a:lnTo>
                  <a:pt x="29" y="125"/>
                </a:lnTo>
                <a:lnTo>
                  <a:pt x="15" y="141"/>
                </a:lnTo>
                <a:lnTo>
                  <a:pt x="15" y="55"/>
                </a:lnTo>
                <a:lnTo>
                  <a:pt x="55" y="55"/>
                </a:lnTo>
                <a:lnTo>
                  <a:pt x="55" y="16"/>
                </a:lnTo>
                <a:lnTo>
                  <a:pt x="120" y="16"/>
                </a:lnTo>
                <a:lnTo>
                  <a:pt x="120" y="142"/>
                </a:lnTo>
                <a:lnTo>
                  <a:pt x="107" y="1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05" name="Group 204出自【趣你的PPT】(微信:qunideppt)：最优质的PPT资源库"/>
          <p:cNvGrpSpPr/>
          <p:nvPr/>
        </p:nvGrpSpPr>
        <p:grpSpPr>
          <a:xfrm>
            <a:off x="3495676" y="2908300"/>
            <a:ext cx="238125" cy="276225"/>
            <a:chOff x="2752726" y="2584450"/>
            <a:chExt cx="238125" cy="276225"/>
          </a:xfrm>
          <a:solidFill>
            <a:schemeClr val="bg1"/>
          </a:solidFill>
        </p:grpSpPr>
        <p:sp>
          <p:nvSpPr>
            <p:cNvPr id="20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752726" y="2584450"/>
              <a:ext cx="238125" cy="276225"/>
            </a:xfrm>
            <a:custGeom>
              <a:avLst/>
              <a:gdLst>
                <a:gd name="T0" fmla="*/ 150 w 150"/>
                <a:gd name="T1" fmla="*/ 164 h 174"/>
                <a:gd name="T2" fmla="*/ 150 w 150"/>
                <a:gd name="T3" fmla="*/ 0 h 174"/>
                <a:gd name="T4" fmla="*/ 0 w 150"/>
                <a:gd name="T5" fmla="*/ 0 h 174"/>
                <a:gd name="T6" fmla="*/ 0 w 150"/>
                <a:gd name="T7" fmla="*/ 164 h 174"/>
                <a:gd name="T8" fmla="*/ 18 w 150"/>
                <a:gd name="T9" fmla="*/ 164 h 174"/>
                <a:gd name="T10" fmla="*/ 32 w 150"/>
                <a:gd name="T11" fmla="*/ 147 h 174"/>
                <a:gd name="T12" fmla="*/ 54 w 150"/>
                <a:gd name="T13" fmla="*/ 174 h 174"/>
                <a:gd name="T14" fmla="*/ 75 w 150"/>
                <a:gd name="T15" fmla="*/ 148 h 174"/>
                <a:gd name="T16" fmla="*/ 96 w 150"/>
                <a:gd name="T17" fmla="*/ 174 h 174"/>
                <a:gd name="T18" fmla="*/ 118 w 150"/>
                <a:gd name="T19" fmla="*/ 147 h 174"/>
                <a:gd name="T20" fmla="*/ 132 w 150"/>
                <a:gd name="T21" fmla="*/ 164 h 174"/>
                <a:gd name="T22" fmla="*/ 150 w 150"/>
                <a:gd name="T23" fmla="*/ 164 h 174"/>
                <a:gd name="T24" fmla="*/ 118 w 150"/>
                <a:gd name="T25" fmla="*/ 121 h 174"/>
                <a:gd name="T26" fmla="*/ 96 w 150"/>
                <a:gd name="T27" fmla="*/ 146 h 174"/>
                <a:gd name="T28" fmla="*/ 75 w 150"/>
                <a:gd name="T29" fmla="*/ 120 h 174"/>
                <a:gd name="T30" fmla="*/ 53 w 150"/>
                <a:gd name="T31" fmla="*/ 146 h 174"/>
                <a:gd name="T32" fmla="*/ 32 w 150"/>
                <a:gd name="T33" fmla="*/ 121 h 174"/>
                <a:gd name="T34" fmla="*/ 17 w 150"/>
                <a:gd name="T35" fmla="*/ 138 h 174"/>
                <a:gd name="T36" fmla="*/ 17 w 150"/>
                <a:gd name="T37" fmla="*/ 17 h 174"/>
                <a:gd name="T38" fmla="*/ 133 w 150"/>
                <a:gd name="T39" fmla="*/ 17 h 174"/>
                <a:gd name="T40" fmla="*/ 133 w 150"/>
                <a:gd name="T41" fmla="*/ 138 h 174"/>
                <a:gd name="T42" fmla="*/ 118 w 150"/>
                <a:gd name="T43" fmla="*/ 121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0" h="174">
                  <a:moveTo>
                    <a:pt x="150" y="164"/>
                  </a:moveTo>
                  <a:lnTo>
                    <a:pt x="150" y="0"/>
                  </a:lnTo>
                  <a:lnTo>
                    <a:pt x="0" y="0"/>
                  </a:lnTo>
                  <a:lnTo>
                    <a:pt x="0" y="164"/>
                  </a:lnTo>
                  <a:lnTo>
                    <a:pt x="18" y="164"/>
                  </a:lnTo>
                  <a:lnTo>
                    <a:pt x="32" y="147"/>
                  </a:lnTo>
                  <a:lnTo>
                    <a:pt x="54" y="174"/>
                  </a:lnTo>
                  <a:lnTo>
                    <a:pt x="75" y="148"/>
                  </a:lnTo>
                  <a:lnTo>
                    <a:pt x="96" y="174"/>
                  </a:lnTo>
                  <a:lnTo>
                    <a:pt x="118" y="147"/>
                  </a:lnTo>
                  <a:lnTo>
                    <a:pt x="132" y="164"/>
                  </a:lnTo>
                  <a:lnTo>
                    <a:pt x="150" y="164"/>
                  </a:lnTo>
                  <a:close/>
                  <a:moveTo>
                    <a:pt x="118" y="121"/>
                  </a:moveTo>
                  <a:lnTo>
                    <a:pt x="96" y="146"/>
                  </a:lnTo>
                  <a:lnTo>
                    <a:pt x="75" y="120"/>
                  </a:lnTo>
                  <a:lnTo>
                    <a:pt x="53" y="146"/>
                  </a:lnTo>
                  <a:lnTo>
                    <a:pt x="32" y="121"/>
                  </a:lnTo>
                  <a:lnTo>
                    <a:pt x="17" y="138"/>
                  </a:lnTo>
                  <a:lnTo>
                    <a:pt x="17" y="17"/>
                  </a:lnTo>
                  <a:lnTo>
                    <a:pt x="133" y="17"/>
                  </a:lnTo>
                  <a:lnTo>
                    <a:pt x="133" y="138"/>
                  </a:lnTo>
                  <a:lnTo>
                    <a:pt x="118" y="121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806701" y="2640013"/>
              <a:ext cx="130175" cy="22225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806701" y="2690813"/>
              <a:ext cx="130175" cy="22225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806701" y="2740025"/>
              <a:ext cx="130175" cy="20637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30801" y="6237288"/>
            <a:ext cx="276225" cy="236537"/>
          </a:xfrm>
          <a:custGeom>
            <a:avLst/>
            <a:gdLst>
              <a:gd name="T0" fmla="*/ 246 w 288"/>
              <a:gd name="T1" fmla="*/ 26 h 247"/>
              <a:gd name="T2" fmla="*/ 144 w 288"/>
              <a:gd name="T3" fmla="*/ 0 h 247"/>
              <a:gd name="T4" fmla="*/ 41 w 288"/>
              <a:gd name="T5" fmla="*/ 26 h 247"/>
              <a:gd name="T6" fmla="*/ 0 w 288"/>
              <a:gd name="T7" fmla="*/ 98 h 247"/>
              <a:gd name="T8" fmla="*/ 144 w 288"/>
              <a:gd name="T9" fmla="*/ 247 h 247"/>
              <a:gd name="T10" fmla="*/ 288 w 288"/>
              <a:gd name="T11" fmla="*/ 98 h 247"/>
              <a:gd name="T12" fmla="*/ 246 w 288"/>
              <a:gd name="T13" fmla="*/ 26 h 247"/>
              <a:gd name="T14" fmla="*/ 245 w 288"/>
              <a:gd name="T15" fmla="*/ 115 h 247"/>
              <a:gd name="T16" fmla="*/ 201 w 288"/>
              <a:gd name="T17" fmla="*/ 71 h 247"/>
              <a:gd name="T18" fmla="*/ 234 w 288"/>
              <a:gd name="T19" fmla="*/ 41 h 247"/>
              <a:gd name="T20" fmla="*/ 245 w 288"/>
              <a:gd name="T21" fmla="*/ 115 h 247"/>
              <a:gd name="T22" fmla="*/ 227 w 288"/>
              <a:gd name="T23" fmla="*/ 40 h 247"/>
              <a:gd name="T24" fmla="*/ 143 w 288"/>
              <a:gd name="T25" fmla="*/ 72 h 247"/>
              <a:gd name="T26" fmla="*/ 59 w 288"/>
              <a:gd name="T27" fmla="*/ 40 h 247"/>
              <a:gd name="T28" fmla="*/ 62 w 288"/>
              <a:gd name="T29" fmla="*/ 32 h 247"/>
              <a:gd name="T30" fmla="*/ 144 w 288"/>
              <a:gd name="T31" fmla="*/ 15 h 247"/>
              <a:gd name="T32" fmla="*/ 223 w 288"/>
              <a:gd name="T33" fmla="*/ 30 h 247"/>
              <a:gd name="T34" fmla="*/ 227 w 288"/>
              <a:gd name="T35" fmla="*/ 40 h 247"/>
              <a:gd name="T36" fmla="*/ 183 w 288"/>
              <a:gd name="T37" fmla="*/ 76 h 247"/>
              <a:gd name="T38" fmla="*/ 144 w 288"/>
              <a:gd name="T39" fmla="*/ 143 h 247"/>
              <a:gd name="T40" fmla="*/ 105 w 288"/>
              <a:gd name="T41" fmla="*/ 76 h 247"/>
              <a:gd name="T42" fmla="*/ 143 w 288"/>
              <a:gd name="T43" fmla="*/ 80 h 247"/>
              <a:gd name="T44" fmla="*/ 183 w 288"/>
              <a:gd name="T45" fmla="*/ 76 h 247"/>
              <a:gd name="T46" fmla="*/ 52 w 288"/>
              <a:gd name="T47" fmla="*/ 43 h 247"/>
              <a:gd name="T48" fmla="*/ 89 w 288"/>
              <a:gd name="T49" fmla="*/ 72 h 247"/>
              <a:gd name="T50" fmla="*/ 44 w 288"/>
              <a:gd name="T51" fmla="*/ 117 h 247"/>
              <a:gd name="T52" fmla="*/ 52 w 288"/>
              <a:gd name="T53" fmla="*/ 43 h 247"/>
              <a:gd name="T54" fmla="*/ 96 w 288"/>
              <a:gd name="T55" fmla="*/ 76 h 247"/>
              <a:gd name="T56" fmla="*/ 136 w 288"/>
              <a:gd name="T57" fmla="*/ 145 h 247"/>
              <a:gd name="T58" fmla="*/ 49 w 288"/>
              <a:gd name="T59" fmla="*/ 122 h 247"/>
              <a:gd name="T60" fmla="*/ 96 w 288"/>
              <a:gd name="T61" fmla="*/ 76 h 247"/>
              <a:gd name="T62" fmla="*/ 144 w 288"/>
              <a:gd name="T63" fmla="*/ 153 h 247"/>
              <a:gd name="T64" fmla="*/ 187 w 288"/>
              <a:gd name="T65" fmla="*/ 149 h 247"/>
              <a:gd name="T66" fmla="*/ 144 w 288"/>
              <a:gd name="T67" fmla="*/ 224 h 247"/>
              <a:gd name="T68" fmla="*/ 101 w 288"/>
              <a:gd name="T69" fmla="*/ 149 h 247"/>
              <a:gd name="T70" fmla="*/ 144 w 288"/>
              <a:gd name="T71" fmla="*/ 153 h 247"/>
              <a:gd name="T72" fmla="*/ 151 w 288"/>
              <a:gd name="T73" fmla="*/ 145 h 247"/>
              <a:gd name="T74" fmla="*/ 193 w 288"/>
              <a:gd name="T75" fmla="*/ 73 h 247"/>
              <a:gd name="T76" fmla="*/ 241 w 288"/>
              <a:gd name="T77" fmla="*/ 121 h 247"/>
              <a:gd name="T78" fmla="*/ 151 w 288"/>
              <a:gd name="T79" fmla="*/ 145 h 247"/>
              <a:gd name="T80" fmla="*/ 273 w 288"/>
              <a:gd name="T81" fmla="*/ 94 h 247"/>
              <a:gd name="T82" fmla="*/ 253 w 288"/>
              <a:gd name="T83" fmla="*/ 113 h 247"/>
              <a:gd name="T84" fmla="*/ 242 w 288"/>
              <a:gd name="T85" fmla="*/ 41 h 247"/>
              <a:gd name="T86" fmla="*/ 273 w 288"/>
              <a:gd name="T87" fmla="*/ 94 h 247"/>
              <a:gd name="T88" fmla="*/ 44 w 288"/>
              <a:gd name="T89" fmla="*/ 42 h 247"/>
              <a:gd name="T90" fmla="*/ 36 w 288"/>
              <a:gd name="T91" fmla="*/ 114 h 247"/>
              <a:gd name="T92" fmla="*/ 15 w 288"/>
              <a:gd name="T93" fmla="*/ 93 h 247"/>
              <a:gd name="T94" fmla="*/ 44 w 288"/>
              <a:gd name="T95" fmla="*/ 42 h 247"/>
              <a:gd name="T96" fmla="*/ 47 w 288"/>
              <a:gd name="T97" fmla="*/ 130 h 247"/>
              <a:gd name="T98" fmla="*/ 91 w 288"/>
              <a:gd name="T99" fmla="*/ 147 h 247"/>
              <a:gd name="T100" fmla="*/ 127 w 288"/>
              <a:gd name="T101" fmla="*/ 209 h 247"/>
              <a:gd name="T102" fmla="*/ 47 w 288"/>
              <a:gd name="T103" fmla="*/ 130 h 247"/>
              <a:gd name="T104" fmla="*/ 161 w 288"/>
              <a:gd name="T105" fmla="*/ 209 h 247"/>
              <a:gd name="T106" fmla="*/ 197 w 288"/>
              <a:gd name="T107" fmla="*/ 147 h 247"/>
              <a:gd name="T108" fmla="*/ 241 w 288"/>
              <a:gd name="T109" fmla="*/ 130 h 247"/>
              <a:gd name="T110" fmla="*/ 161 w 288"/>
              <a:gd name="T111" fmla="*/ 209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88" h="247">
                <a:moveTo>
                  <a:pt x="246" y="26"/>
                </a:moveTo>
                <a:cubicBezTo>
                  <a:pt x="219" y="12"/>
                  <a:pt x="212" y="0"/>
                  <a:pt x="144" y="0"/>
                </a:cubicBezTo>
                <a:cubicBezTo>
                  <a:pt x="76" y="0"/>
                  <a:pt x="68" y="12"/>
                  <a:pt x="41" y="26"/>
                </a:cubicBezTo>
                <a:cubicBezTo>
                  <a:pt x="11" y="43"/>
                  <a:pt x="0" y="75"/>
                  <a:pt x="0" y="98"/>
                </a:cubicBezTo>
                <a:cubicBezTo>
                  <a:pt x="0" y="110"/>
                  <a:pt x="144" y="247"/>
                  <a:pt x="144" y="247"/>
                </a:cubicBezTo>
                <a:cubicBezTo>
                  <a:pt x="144" y="247"/>
                  <a:pt x="288" y="110"/>
                  <a:pt x="288" y="98"/>
                </a:cubicBezTo>
                <a:cubicBezTo>
                  <a:pt x="288" y="76"/>
                  <a:pt x="277" y="43"/>
                  <a:pt x="246" y="26"/>
                </a:cubicBezTo>
                <a:close/>
                <a:moveTo>
                  <a:pt x="245" y="115"/>
                </a:moveTo>
                <a:cubicBezTo>
                  <a:pt x="201" y="71"/>
                  <a:pt x="201" y="71"/>
                  <a:pt x="201" y="71"/>
                </a:cubicBezTo>
                <a:cubicBezTo>
                  <a:pt x="221" y="64"/>
                  <a:pt x="233" y="53"/>
                  <a:pt x="234" y="41"/>
                </a:cubicBezTo>
                <a:lnTo>
                  <a:pt x="245" y="115"/>
                </a:lnTo>
                <a:close/>
                <a:moveTo>
                  <a:pt x="227" y="40"/>
                </a:moveTo>
                <a:cubicBezTo>
                  <a:pt x="227" y="55"/>
                  <a:pt x="193" y="72"/>
                  <a:pt x="143" y="72"/>
                </a:cubicBezTo>
                <a:cubicBezTo>
                  <a:pt x="93" y="72"/>
                  <a:pt x="59" y="55"/>
                  <a:pt x="59" y="40"/>
                </a:cubicBezTo>
                <a:cubicBezTo>
                  <a:pt x="59" y="37"/>
                  <a:pt x="60" y="34"/>
                  <a:pt x="62" y="32"/>
                </a:cubicBezTo>
                <a:cubicBezTo>
                  <a:pt x="79" y="21"/>
                  <a:pt x="92" y="15"/>
                  <a:pt x="144" y="15"/>
                </a:cubicBezTo>
                <a:cubicBezTo>
                  <a:pt x="193" y="15"/>
                  <a:pt x="207" y="21"/>
                  <a:pt x="223" y="30"/>
                </a:cubicBezTo>
                <a:cubicBezTo>
                  <a:pt x="225" y="33"/>
                  <a:pt x="227" y="36"/>
                  <a:pt x="227" y="40"/>
                </a:cubicBezTo>
                <a:close/>
                <a:moveTo>
                  <a:pt x="183" y="76"/>
                </a:moveTo>
                <a:cubicBezTo>
                  <a:pt x="144" y="143"/>
                  <a:pt x="144" y="143"/>
                  <a:pt x="144" y="143"/>
                </a:cubicBezTo>
                <a:cubicBezTo>
                  <a:pt x="105" y="76"/>
                  <a:pt x="105" y="76"/>
                  <a:pt x="105" y="76"/>
                </a:cubicBezTo>
                <a:cubicBezTo>
                  <a:pt x="117" y="78"/>
                  <a:pt x="129" y="80"/>
                  <a:pt x="143" y="80"/>
                </a:cubicBezTo>
                <a:cubicBezTo>
                  <a:pt x="158" y="80"/>
                  <a:pt x="171" y="78"/>
                  <a:pt x="183" y="76"/>
                </a:cubicBezTo>
                <a:close/>
                <a:moveTo>
                  <a:pt x="52" y="43"/>
                </a:moveTo>
                <a:cubicBezTo>
                  <a:pt x="54" y="55"/>
                  <a:pt x="68" y="65"/>
                  <a:pt x="89" y="72"/>
                </a:cubicBezTo>
                <a:cubicBezTo>
                  <a:pt x="44" y="117"/>
                  <a:pt x="44" y="117"/>
                  <a:pt x="44" y="117"/>
                </a:cubicBezTo>
                <a:lnTo>
                  <a:pt x="52" y="43"/>
                </a:lnTo>
                <a:close/>
                <a:moveTo>
                  <a:pt x="96" y="76"/>
                </a:moveTo>
                <a:cubicBezTo>
                  <a:pt x="136" y="145"/>
                  <a:pt x="136" y="145"/>
                  <a:pt x="136" y="145"/>
                </a:cubicBezTo>
                <a:cubicBezTo>
                  <a:pt x="97" y="144"/>
                  <a:pt x="69" y="134"/>
                  <a:pt x="49" y="122"/>
                </a:cubicBezTo>
                <a:lnTo>
                  <a:pt x="96" y="76"/>
                </a:lnTo>
                <a:close/>
                <a:moveTo>
                  <a:pt x="144" y="153"/>
                </a:moveTo>
                <a:cubicBezTo>
                  <a:pt x="160" y="153"/>
                  <a:pt x="174" y="152"/>
                  <a:pt x="187" y="149"/>
                </a:cubicBezTo>
                <a:cubicBezTo>
                  <a:pt x="144" y="224"/>
                  <a:pt x="144" y="224"/>
                  <a:pt x="144" y="224"/>
                </a:cubicBezTo>
                <a:cubicBezTo>
                  <a:pt x="101" y="149"/>
                  <a:pt x="101" y="149"/>
                  <a:pt x="101" y="149"/>
                </a:cubicBezTo>
                <a:cubicBezTo>
                  <a:pt x="114" y="152"/>
                  <a:pt x="128" y="153"/>
                  <a:pt x="144" y="153"/>
                </a:cubicBezTo>
                <a:close/>
                <a:moveTo>
                  <a:pt x="151" y="145"/>
                </a:moveTo>
                <a:cubicBezTo>
                  <a:pt x="193" y="73"/>
                  <a:pt x="193" y="73"/>
                  <a:pt x="193" y="73"/>
                </a:cubicBezTo>
                <a:cubicBezTo>
                  <a:pt x="241" y="121"/>
                  <a:pt x="241" y="121"/>
                  <a:pt x="241" y="121"/>
                </a:cubicBezTo>
                <a:cubicBezTo>
                  <a:pt x="221" y="133"/>
                  <a:pt x="192" y="144"/>
                  <a:pt x="151" y="145"/>
                </a:cubicBezTo>
                <a:close/>
                <a:moveTo>
                  <a:pt x="273" y="94"/>
                </a:moveTo>
                <a:cubicBezTo>
                  <a:pt x="269" y="98"/>
                  <a:pt x="262" y="105"/>
                  <a:pt x="253" y="113"/>
                </a:cubicBezTo>
                <a:cubicBezTo>
                  <a:pt x="242" y="41"/>
                  <a:pt x="242" y="41"/>
                  <a:pt x="242" y="41"/>
                </a:cubicBezTo>
                <a:cubicBezTo>
                  <a:pt x="264" y="55"/>
                  <a:pt x="271" y="78"/>
                  <a:pt x="273" y="94"/>
                </a:cubicBezTo>
                <a:close/>
                <a:moveTo>
                  <a:pt x="44" y="42"/>
                </a:moveTo>
                <a:cubicBezTo>
                  <a:pt x="36" y="114"/>
                  <a:pt x="36" y="114"/>
                  <a:pt x="36" y="114"/>
                </a:cubicBezTo>
                <a:cubicBezTo>
                  <a:pt x="26" y="106"/>
                  <a:pt x="19" y="98"/>
                  <a:pt x="15" y="93"/>
                </a:cubicBezTo>
                <a:cubicBezTo>
                  <a:pt x="16" y="76"/>
                  <a:pt x="26" y="55"/>
                  <a:pt x="44" y="42"/>
                </a:cubicBezTo>
                <a:close/>
                <a:moveTo>
                  <a:pt x="47" y="130"/>
                </a:moveTo>
                <a:cubicBezTo>
                  <a:pt x="59" y="137"/>
                  <a:pt x="73" y="143"/>
                  <a:pt x="91" y="147"/>
                </a:cubicBezTo>
                <a:cubicBezTo>
                  <a:pt x="127" y="209"/>
                  <a:pt x="127" y="209"/>
                  <a:pt x="127" y="209"/>
                </a:cubicBezTo>
                <a:cubicBezTo>
                  <a:pt x="97" y="180"/>
                  <a:pt x="68" y="152"/>
                  <a:pt x="47" y="130"/>
                </a:cubicBezTo>
                <a:close/>
                <a:moveTo>
                  <a:pt x="161" y="209"/>
                </a:moveTo>
                <a:cubicBezTo>
                  <a:pt x="197" y="147"/>
                  <a:pt x="197" y="147"/>
                  <a:pt x="197" y="147"/>
                </a:cubicBezTo>
                <a:cubicBezTo>
                  <a:pt x="215" y="143"/>
                  <a:pt x="230" y="137"/>
                  <a:pt x="241" y="130"/>
                </a:cubicBezTo>
                <a:cubicBezTo>
                  <a:pt x="220" y="152"/>
                  <a:pt x="191" y="180"/>
                  <a:pt x="161" y="2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11" name="Group 210出自【趣你的PPT】(微信:qunideppt)：最优质的PPT资源库"/>
          <p:cNvGrpSpPr/>
          <p:nvPr/>
        </p:nvGrpSpPr>
        <p:grpSpPr>
          <a:xfrm>
            <a:off x="5130801" y="5181600"/>
            <a:ext cx="276225" cy="141287"/>
            <a:chOff x="4387851" y="4857750"/>
            <a:chExt cx="276225" cy="141287"/>
          </a:xfrm>
          <a:solidFill>
            <a:schemeClr val="bg1"/>
          </a:solidFill>
        </p:grpSpPr>
        <p:sp>
          <p:nvSpPr>
            <p:cNvPr id="2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41838" y="4894263"/>
              <a:ext cx="122238" cy="98425"/>
            </a:xfrm>
            <a:custGeom>
              <a:avLst/>
              <a:gdLst>
                <a:gd name="T0" fmla="*/ 28 w 77"/>
                <a:gd name="T1" fmla="*/ 62 h 62"/>
                <a:gd name="T2" fmla="*/ 77 w 77"/>
                <a:gd name="T3" fmla="*/ 62 h 62"/>
                <a:gd name="T4" fmla="*/ 61 w 77"/>
                <a:gd name="T5" fmla="*/ 31 h 62"/>
                <a:gd name="T6" fmla="*/ 43 w 77"/>
                <a:gd name="T7" fmla="*/ 38 h 62"/>
                <a:gd name="T8" fmla="*/ 24 w 77"/>
                <a:gd name="T9" fmla="*/ 0 h 62"/>
                <a:gd name="T10" fmla="*/ 14 w 77"/>
                <a:gd name="T11" fmla="*/ 20 h 62"/>
                <a:gd name="T12" fmla="*/ 2 w 77"/>
                <a:gd name="T13" fmla="*/ 16 h 62"/>
                <a:gd name="T14" fmla="*/ 0 w 77"/>
                <a:gd name="T15" fmla="*/ 19 h 62"/>
                <a:gd name="T16" fmla="*/ 27 w 77"/>
                <a:gd name="T17" fmla="*/ 61 h 62"/>
                <a:gd name="T18" fmla="*/ 28 w 77"/>
                <a:gd name="T19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62">
                  <a:moveTo>
                    <a:pt x="28" y="62"/>
                  </a:moveTo>
                  <a:lnTo>
                    <a:pt x="77" y="62"/>
                  </a:lnTo>
                  <a:lnTo>
                    <a:pt x="61" y="31"/>
                  </a:lnTo>
                  <a:lnTo>
                    <a:pt x="43" y="38"/>
                  </a:lnTo>
                  <a:lnTo>
                    <a:pt x="24" y="0"/>
                  </a:lnTo>
                  <a:lnTo>
                    <a:pt x="14" y="20"/>
                  </a:lnTo>
                  <a:lnTo>
                    <a:pt x="2" y="16"/>
                  </a:lnTo>
                  <a:lnTo>
                    <a:pt x="0" y="19"/>
                  </a:lnTo>
                  <a:lnTo>
                    <a:pt x="27" y="61"/>
                  </a:lnTo>
                  <a:lnTo>
                    <a:pt x="28" y="62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387851" y="4857750"/>
              <a:ext cx="185738" cy="141287"/>
            </a:xfrm>
            <a:custGeom>
              <a:avLst/>
              <a:gdLst>
                <a:gd name="T0" fmla="*/ 58 w 117"/>
                <a:gd name="T1" fmla="*/ 0 h 89"/>
                <a:gd name="T2" fmla="*/ 0 w 117"/>
                <a:gd name="T3" fmla="*/ 89 h 89"/>
                <a:gd name="T4" fmla="*/ 117 w 117"/>
                <a:gd name="T5" fmla="*/ 89 h 89"/>
                <a:gd name="T6" fmla="*/ 58 w 117"/>
                <a:gd name="T7" fmla="*/ 0 h 89"/>
                <a:gd name="T8" fmla="*/ 63 w 117"/>
                <a:gd name="T9" fmla="*/ 56 h 89"/>
                <a:gd name="T10" fmla="*/ 58 w 117"/>
                <a:gd name="T11" fmla="*/ 38 h 89"/>
                <a:gd name="T12" fmla="*/ 47 w 117"/>
                <a:gd name="T13" fmla="*/ 44 h 89"/>
                <a:gd name="T14" fmla="*/ 42 w 117"/>
                <a:gd name="T15" fmla="*/ 37 h 89"/>
                <a:gd name="T16" fmla="*/ 58 w 117"/>
                <a:gd name="T17" fmla="*/ 13 h 89"/>
                <a:gd name="T18" fmla="*/ 71 w 117"/>
                <a:gd name="T19" fmla="*/ 32 h 89"/>
                <a:gd name="T20" fmla="*/ 63 w 117"/>
                <a:gd name="T21" fmla="*/ 56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7" h="89">
                  <a:moveTo>
                    <a:pt x="58" y="0"/>
                  </a:moveTo>
                  <a:lnTo>
                    <a:pt x="0" y="89"/>
                  </a:lnTo>
                  <a:lnTo>
                    <a:pt x="117" y="89"/>
                  </a:lnTo>
                  <a:lnTo>
                    <a:pt x="58" y="0"/>
                  </a:lnTo>
                  <a:close/>
                  <a:moveTo>
                    <a:pt x="63" y="56"/>
                  </a:moveTo>
                  <a:lnTo>
                    <a:pt x="58" y="38"/>
                  </a:lnTo>
                  <a:lnTo>
                    <a:pt x="47" y="44"/>
                  </a:lnTo>
                  <a:lnTo>
                    <a:pt x="42" y="37"/>
                  </a:lnTo>
                  <a:lnTo>
                    <a:pt x="58" y="13"/>
                  </a:lnTo>
                  <a:lnTo>
                    <a:pt x="71" y="32"/>
                  </a:lnTo>
                  <a:lnTo>
                    <a:pt x="63" y="56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14" name="Group 213出自【趣你的PPT】(微信:qunideppt)：最优质的PPT资源库"/>
          <p:cNvGrpSpPr/>
          <p:nvPr/>
        </p:nvGrpSpPr>
        <p:grpSpPr>
          <a:xfrm>
            <a:off x="5681663" y="5165725"/>
            <a:ext cx="276226" cy="171450"/>
            <a:chOff x="4938713" y="4841875"/>
            <a:chExt cx="276226" cy="171450"/>
          </a:xfrm>
          <a:solidFill>
            <a:schemeClr val="bg1"/>
          </a:solidFill>
        </p:grpSpPr>
        <p:sp>
          <p:nvSpPr>
            <p:cNvPr id="2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48251" y="4841875"/>
              <a:ext cx="166688" cy="165100"/>
            </a:xfrm>
            <a:custGeom>
              <a:avLst/>
              <a:gdLst>
                <a:gd name="T0" fmla="*/ 38 w 105"/>
                <a:gd name="T1" fmla="*/ 0 h 104"/>
                <a:gd name="T2" fmla="*/ 4 w 105"/>
                <a:gd name="T3" fmla="*/ 51 h 104"/>
                <a:gd name="T4" fmla="*/ 6 w 105"/>
                <a:gd name="T5" fmla="*/ 57 h 104"/>
                <a:gd name="T6" fmla="*/ 0 w 105"/>
                <a:gd name="T7" fmla="*/ 57 h 104"/>
                <a:gd name="T8" fmla="*/ 0 w 105"/>
                <a:gd name="T9" fmla="*/ 57 h 104"/>
                <a:gd name="T10" fmla="*/ 6 w 105"/>
                <a:gd name="T11" fmla="*/ 68 h 104"/>
                <a:gd name="T12" fmla="*/ 15 w 105"/>
                <a:gd name="T13" fmla="*/ 81 h 104"/>
                <a:gd name="T14" fmla="*/ 4 w 105"/>
                <a:gd name="T15" fmla="*/ 81 h 104"/>
                <a:gd name="T16" fmla="*/ 12 w 105"/>
                <a:gd name="T17" fmla="*/ 91 h 104"/>
                <a:gd name="T18" fmla="*/ 23 w 105"/>
                <a:gd name="T19" fmla="*/ 104 h 104"/>
                <a:gd name="T20" fmla="*/ 105 w 105"/>
                <a:gd name="T21" fmla="*/ 104 h 104"/>
                <a:gd name="T22" fmla="*/ 38 w 105"/>
                <a:gd name="T23" fmla="*/ 0 h 104"/>
                <a:gd name="T24" fmla="*/ 38 w 105"/>
                <a:gd name="T25" fmla="*/ 45 h 104"/>
                <a:gd name="T26" fmla="*/ 24 w 105"/>
                <a:gd name="T27" fmla="*/ 51 h 104"/>
                <a:gd name="T28" fmla="*/ 19 w 105"/>
                <a:gd name="T29" fmla="*/ 43 h 104"/>
                <a:gd name="T30" fmla="*/ 38 w 105"/>
                <a:gd name="T31" fmla="*/ 15 h 104"/>
                <a:gd name="T32" fmla="*/ 52 w 105"/>
                <a:gd name="T33" fmla="*/ 38 h 104"/>
                <a:gd name="T34" fmla="*/ 42 w 105"/>
                <a:gd name="T35" fmla="*/ 65 h 104"/>
                <a:gd name="T36" fmla="*/ 38 w 105"/>
                <a:gd name="T37" fmla="*/ 45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5" h="104">
                  <a:moveTo>
                    <a:pt x="38" y="0"/>
                  </a:moveTo>
                  <a:lnTo>
                    <a:pt x="4" y="51"/>
                  </a:lnTo>
                  <a:lnTo>
                    <a:pt x="6" y="57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6" y="68"/>
                  </a:lnTo>
                  <a:lnTo>
                    <a:pt x="15" y="81"/>
                  </a:lnTo>
                  <a:lnTo>
                    <a:pt x="4" y="81"/>
                  </a:lnTo>
                  <a:lnTo>
                    <a:pt x="12" y="91"/>
                  </a:lnTo>
                  <a:lnTo>
                    <a:pt x="23" y="104"/>
                  </a:lnTo>
                  <a:lnTo>
                    <a:pt x="105" y="104"/>
                  </a:lnTo>
                  <a:lnTo>
                    <a:pt x="38" y="0"/>
                  </a:lnTo>
                  <a:close/>
                  <a:moveTo>
                    <a:pt x="38" y="45"/>
                  </a:moveTo>
                  <a:lnTo>
                    <a:pt x="24" y="51"/>
                  </a:lnTo>
                  <a:lnTo>
                    <a:pt x="19" y="43"/>
                  </a:lnTo>
                  <a:lnTo>
                    <a:pt x="38" y="15"/>
                  </a:lnTo>
                  <a:lnTo>
                    <a:pt x="52" y="38"/>
                  </a:lnTo>
                  <a:lnTo>
                    <a:pt x="42" y="65"/>
                  </a:lnTo>
                  <a:lnTo>
                    <a:pt x="38" y="4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38713" y="4841875"/>
              <a:ext cx="119063" cy="171450"/>
            </a:xfrm>
            <a:custGeom>
              <a:avLst/>
              <a:gdLst>
                <a:gd name="T0" fmla="*/ 49 w 75"/>
                <a:gd name="T1" fmla="*/ 96 h 108"/>
                <a:gd name="T2" fmla="*/ 75 w 75"/>
                <a:gd name="T3" fmla="*/ 96 h 108"/>
                <a:gd name="T4" fmla="*/ 56 w 75"/>
                <a:gd name="T5" fmla="*/ 72 h 108"/>
                <a:gd name="T6" fmla="*/ 68 w 75"/>
                <a:gd name="T7" fmla="*/ 72 h 108"/>
                <a:gd name="T8" fmla="*/ 53 w 75"/>
                <a:gd name="T9" fmla="*/ 48 h 108"/>
                <a:gd name="T10" fmla="*/ 61 w 75"/>
                <a:gd name="T11" fmla="*/ 48 h 108"/>
                <a:gd name="T12" fmla="*/ 37 w 75"/>
                <a:gd name="T13" fmla="*/ 0 h 108"/>
                <a:gd name="T14" fmla="*/ 13 w 75"/>
                <a:gd name="T15" fmla="*/ 48 h 108"/>
                <a:gd name="T16" fmla="*/ 22 w 75"/>
                <a:gd name="T17" fmla="*/ 48 h 108"/>
                <a:gd name="T18" fmla="*/ 7 w 75"/>
                <a:gd name="T19" fmla="*/ 72 h 108"/>
                <a:gd name="T20" fmla="*/ 19 w 75"/>
                <a:gd name="T21" fmla="*/ 72 h 108"/>
                <a:gd name="T22" fmla="*/ 0 w 75"/>
                <a:gd name="T23" fmla="*/ 96 h 108"/>
                <a:gd name="T24" fmla="*/ 25 w 75"/>
                <a:gd name="T25" fmla="*/ 96 h 108"/>
                <a:gd name="T26" fmla="*/ 25 w 75"/>
                <a:gd name="T27" fmla="*/ 108 h 108"/>
                <a:gd name="T28" fmla="*/ 49 w 75"/>
                <a:gd name="T29" fmla="*/ 108 h 108"/>
                <a:gd name="T30" fmla="*/ 49 w 75"/>
                <a:gd name="T31" fmla="*/ 9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" h="108">
                  <a:moveTo>
                    <a:pt x="49" y="96"/>
                  </a:moveTo>
                  <a:lnTo>
                    <a:pt x="75" y="96"/>
                  </a:lnTo>
                  <a:lnTo>
                    <a:pt x="56" y="72"/>
                  </a:lnTo>
                  <a:lnTo>
                    <a:pt x="68" y="72"/>
                  </a:lnTo>
                  <a:lnTo>
                    <a:pt x="53" y="48"/>
                  </a:lnTo>
                  <a:lnTo>
                    <a:pt x="61" y="48"/>
                  </a:lnTo>
                  <a:lnTo>
                    <a:pt x="37" y="0"/>
                  </a:lnTo>
                  <a:lnTo>
                    <a:pt x="13" y="48"/>
                  </a:lnTo>
                  <a:lnTo>
                    <a:pt x="22" y="48"/>
                  </a:lnTo>
                  <a:lnTo>
                    <a:pt x="7" y="72"/>
                  </a:lnTo>
                  <a:lnTo>
                    <a:pt x="19" y="72"/>
                  </a:lnTo>
                  <a:lnTo>
                    <a:pt x="0" y="96"/>
                  </a:lnTo>
                  <a:lnTo>
                    <a:pt x="25" y="96"/>
                  </a:lnTo>
                  <a:lnTo>
                    <a:pt x="25" y="108"/>
                  </a:lnTo>
                  <a:lnTo>
                    <a:pt x="49" y="108"/>
                  </a:lnTo>
                  <a:lnTo>
                    <a:pt x="49" y="96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17" name="Group 216出自【趣你的PPT】(微信:qunideppt)：最优质的PPT资源库"/>
          <p:cNvGrpSpPr/>
          <p:nvPr/>
        </p:nvGrpSpPr>
        <p:grpSpPr>
          <a:xfrm>
            <a:off x="5130801" y="5711825"/>
            <a:ext cx="276225" cy="177800"/>
            <a:chOff x="4387851" y="5387975"/>
            <a:chExt cx="276225" cy="177800"/>
          </a:xfrm>
          <a:solidFill>
            <a:schemeClr val="bg1"/>
          </a:solidFill>
        </p:grpSpPr>
        <p:sp>
          <p:nvSpPr>
            <p:cNvPr id="2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54538" y="5443538"/>
              <a:ext cx="38100" cy="66675"/>
            </a:xfrm>
            <a:custGeom>
              <a:avLst/>
              <a:gdLst>
                <a:gd name="T0" fmla="*/ 34 w 40"/>
                <a:gd name="T1" fmla="*/ 11 h 69"/>
                <a:gd name="T2" fmla="*/ 26 w 40"/>
                <a:gd name="T3" fmla="*/ 3 h 69"/>
                <a:gd name="T4" fmla="*/ 12 w 40"/>
                <a:gd name="T5" fmla="*/ 0 h 69"/>
                <a:gd name="T6" fmla="*/ 5 w 40"/>
                <a:gd name="T7" fmla="*/ 0 h 69"/>
                <a:gd name="T8" fmla="*/ 0 w 40"/>
                <a:gd name="T9" fmla="*/ 0 h 69"/>
                <a:gd name="T10" fmla="*/ 0 w 40"/>
                <a:gd name="T11" fmla="*/ 69 h 69"/>
                <a:gd name="T12" fmla="*/ 2 w 40"/>
                <a:gd name="T13" fmla="*/ 69 h 69"/>
                <a:gd name="T14" fmla="*/ 5 w 40"/>
                <a:gd name="T15" fmla="*/ 69 h 69"/>
                <a:gd name="T16" fmla="*/ 8 w 40"/>
                <a:gd name="T17" fmla="*/ 69 h 69"/>
                <a:gd name="T18" fmla="*/ 11 w 40"/>
                <a:gd name="T19" fmla="*/ 69 h 69"/>
                <a:gd name="T20" fmla="*/ 25 w 40"/>
                <a:gd name="T21" fmla="*/ 66 h 69"/>
                <a:gd name="T22" fmla="*/ 34 w 40"/>
                <a:gd name="T23" fmla="*/ 58 h 69"/>
                <a:gd name="T24" fmla="*/ 38 w 40"/>
                <a:gd name="T25" fmla="*/ 47 h 69"/>
                <a:gd name="T26" fmla="*/ 40 w 40"/>
                <a:gd name="T27" fmla="*/ 34 h 69"/>
                <a:gd name="T28" fmla="*/ 38 w 40"/>
                <a:gd name="T29" fmla="*/ 21 h 69"/>
                <a:gd name="T30" fmla="*/ 34 w 40"/>
                <a:gd name="T31" fmla="*/ 1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69">
                  <a:moveTo>
                    <a:pt x="34" y="11"/>
                  </a:moveTo>
                  <a:cubicBezTo>
                    <a:pt x="32" y="7"/>
                    <a:pt x="29" y="5"/>
                    <a:pt x="26" y="3"/>
                  </a:cubicBezTo>
                  <a:cubicBezTo>
                    <a:pt x="22" y="1"/>
                    <a:pt x="17" y="0"/>
                    <a:pt x="12" y="0"/>
                  </a:cubicBezTo>
                  <a:cubicBezTo>
                    <a:pt x="10" y="0"/>
                    <a:pt x="7" y="0"/>
                    <a:pt x="5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1" y="69"/>
                    <a:pt x="1" y="69"/>
                    <a:pt x="2" y="69"/>
                  </a:cubicBezTo>
                  <a:cubicBezTo>
                    <a:pt x="3" y="69"/>
                    <a:pt x="4" y="69"/>
                    <a:pt x="5" y="69"/>
                  </a:cubicBezTo>
                  <a:cubicBezTo>
                    <a:pt x="6" y="69"/>
                    <a:pt x="7" y="69"/>
                    <a:pt x="8" y="69"/>
                  </a:cubicBezTo>
                  <a:cubicBezTo>
                    <a:pt x="9" y="69"/>
                    <a:pt x="10" y="69"/>
                    <a:pt x="11" y="69"/>
                  </a:cubicBezTo>
                  <a:cubicBezTo>
                    <a:pt x="16" y="69"/>
                    <a:pt x="21" y="68"/>
                    <a:pt x="25" y="66"/>
                  </a:cubicBezTo>
                  <a:cubicBezTo>
                    <a:pt x="28" y="64"/>
                    <a:pt x="31" y="62"/>
                    <a:pt x="34" y="58"/>
                  </a:cubicBezTo>
                  <a:cubicBezTo>
                    <a:pt x="36" y="55"/>
                    <a:pt x="37" y="51"/>
                    <a:pt x="38" y="47"/>
                  </a:cubicBezTo>
                  <a:cubicBezTo>
                    <a:pt x="39" y="43"/>
                    <a:pt x="40" y="38"/>
                    <a:pt x="40" y="34"/>
                  </a:cubicBezTo>
                  <a:cubicBezTo>
                    <a:pt x="40" y="30"/>
                    <a:pt x="39" y="26"/>
                    <a:pt x="38" y="21"/>
                  </a:cubicBezTo>
                  <a:cubicBezTo>
                    <a:pt x="38" y="17"/>
                    <a:pt x="36" y="14"/>
                    <a:pt x="34" y="1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387851" y="5387975"/>
              <a:ext cx="276225" cy="177800"/>
            </a:xfrm>
            <a:custGeom>
              <a:avLst/>
              <a:gdLst>
                <a:gd name="T0" fmla="*/ 243 w 288"/>
                <a:gd name="T1" fmla="*/ 0 h 185"/>
                <a:gd name="T2" fmla="*/ 46 w 288"/>
                <a:gd name="T3" fmla="*/ 0 h 185"/>
                <a:gd name="T4" fmla="*/ 0 w 288"/>
                <a:gd name="T5" fmla="*/ 45 h 185"/>
                <a:gd name="T6" fmla="*/ 0 w 288"/>
                <a:gd name="T7" fmla="*/ 140 h 185"/>
                <a:gd name="T8" fmla="*/ 46 w 288"/>
                <a:gd name="T9" fmla="*/ 185 h 185"/>
                <a:gd name="T10" fmla="*/ 243 w 288"/>
                <a:gd name="T11" fmla="*/ 185 h 185"/>
                <a:gd name="T12" fmla="*/ 288 w 288"/>
                <a:gd name="T13" fmla="*/ 140 h 185"/>
                <a:gd name="T14" fmla="*/ 288 w 288"/>
                <a:gd name="T15" fmla="*/ 45 h 185"/>
                <a:gd name="T16" fmla="*/ 243 w 288"/>
                <a:gd name="T17" fmla="*/ 0 h 185"/>
                <a:gd name="T18" fmla="*/ 136 w 288"/>
                <a:gd name="T19" fmla="*/ 144 h 185"/>
                <a:gd name="T20" fmla="*/ 116 w 288"/>
                <a:gd name="T21" fmla="*/ 144 h 185"/>
                <a:gd name="T22" fmla="*/ 116 w 288"/>
                <a:gd name="T23" fmla="*/ 101 h 185"/>
                <a:gd name="T24" fmla="*/ 79 w 288"/>
                <a:gd name="T25" fmla="*/ 101 h 185"/>
                <a:gd name="T26" fmla="*/ 79 w 288"/>
                <a:gd name="T27" fmla="*/ 144 h 185"/>
                <a:gd name="T28" fmla="*/ 59 w 288"/>
                <a:gd name="T29" fmla="*/ 144 h 185"/>
                <a:gd name="T30" fmla="*/ 59 w 288"/>
                <a:gd name="T31" fmla="*/ 41 h 185"/>
                <a:gd name="T32" fmla="*/ 79 w 288"/>
                <a:gd name="T33" fmla="*/ 41 h 185"/>
                <a:gd name="T34" fmla="*/ 79 w 288"/>
                <a:gd name="T35" fmla="*/ 83 h 185"/>
                <a:gd name="T36" fmla="*/ 116 w 288"/>
                <a:gd name="T37" fmla="*/ 83 h 185"/>
                <a:gd name="T38" fmla="*/ 116 w 288"/>
                <a:gd name="T39" fmla="*/ 41 h 185"/>
                <a:gd name="T40" fmla="*/ 136 w 288"/>
                <a:gd name="T41" fmla="*/ 41 h 185"/>
                <a:gd name="T42" fmla="*/ 136 w 288"/>
                <a:gd name="T43" fmla="*/ 144 h 185"/>
                <a:gd name="T44" fmla="*/ 232 w 288"/>
                <a:gd name="T45" fmla="*/ 112 h 185"/>
                <a:gd name="T46" fmla="*/ 223 w 288"/>
                <a:gd name="T47" fmla="*/ 129 h 185"/>
                <a:gd name="T48" fmla="*/ 207 w 288"/>
                <a:gd name="T49" fmla="*/ 141 h 185"/>
                <a:gd name="T50" fmla="*/ 182 w 288"/>
                <a:gd name="T51" fmla="*/ 145 h 185"/>
                <a:gd name="T52" fmla="*/ 176 w 288"/>
                <a:gd name="T53" fmla="*/ 145 h 185"/>
                <a:gd name="T54" fmla="*/ 168 w 288"/>
                <a:gd name="T55" fmla="*/ 145 h 185"/>
                <a:gd name="T56" fmla="*/ 160 w 288"/>
                <a:gd name="T57" fmla="*/ 144 h 185"/>
                <a:gd name="T58" fmla="*/ 154 w 288"/>
                <a:gd name="T59" fmla="*/ 144 h 185"/>
                <a:gd name="T60" fmla="*/ 154 w 288"/>
                <a:gd name="T61" fmla="*/ 41 h 185"/>
                <a:gd name="T62" fmla="*/ 161 w 288"/>
                <a:gd name="T63" fmla="*/ 40 h 185"/>
                <a:gd name="T64" fmla="*/ 169 w 288"/>
                <a:gd name="T65" fmla="*/ 40 h 185"/>
                <a:gd name="T66" fmla="*/ 177 w 288"/>
                <a:gd name="T67" fmla="*/ 40 h 185"/>
                <a:gd name="T68" fmla="*/ 184 w 288"/>
                <a:gd name="T69" fmla="*/ 40 h 185"/>
                <a:gd name="T70" fmla="*/ 207 w 288"/>
                <a:gd name="T71" fmla="*/ 43 h 185"/>
                <a:gd name="T72" fmla="*/ 223 w 288"/>
                <a:gd name="T73" fmla="*/ 54 h 185"/>
                <a:gd name="T74" fmla="*/ 232 w 288"/>
                <a:gd name="T75" fmla="*/ 71 h 185"/>
                <a:gd name="T76" fmla="*/ 235 w 288"/>
                <a:gd name="T77" fmla="*/ 92 h 185"/>
                <a:gd name="T78" fmla="*/ 232 w 288"/>
                <a:gd name="T79" fmla="*/ 11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88" h="185">
                  <a:moveTo>
                    <a:pt x="243" y="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65"/>
                    <a:pt x="20" y="185"/>
                    <a:pt x="46" y="185"/>
                  </a:cubicBezTo>
                  <a:cubicBezTo>
                    <a:pt x="243" y="185"/>
                    <a:pt x="243" y="185"/>
                    <a:pt x="243" y="185"/>
                  </a:cubicBezTo>
                  <a:cubicBezTo>
                    <a:pt x="268" y="185"/>
                    <a:pt x="288" y="165"/>
                    <a:pt x="288" y="140"/>
                  </a:cubicBezTo>
                  <a:cubicBezTo>
                    <a:pt x="288" y="45"/>
                    <a:pt x="288" y="45"/>
                    <a:pt x="288" y="45"/>
                  </a:cubicBezTo>
                  <a:cubicBezTo>
                    <a:pt x="288" y="20"/>
                    <a:pt x="268" y="0"/>
                    <a:pt x="243" y="0"/>
                  </a:cubicBezTo>
                  <a:close/>
                  <a:moveTo>
                    <a:pt x="136" y="144"/>
                  </a:moveTo>
                  <a:cubicBezTo>
                    <a:pt x="116" y="144"/>
                    <a:pt x="116" y="144"/>
                    <a:pt x="116" y="144"/>
                  </a:cubicBezTo>
                  <a:cubicBezTo>
                    <a:pt x="116" y="101"/>
                    <a:pt x="116" y="101"/>
                    <a:pt x="116" y="101"/>
                  </a:cubicBezTo>
                  <a:cubicBezTo>
                    <a:pt x="79" y="101"/>
                    <a:pt x="79" y="101"/>
                    <a:pt x="79" y="101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59" y="144"/>
                    <a:pt x="59" y="144"/>
                    <a:pt x="59" y="144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116" y="83"/>
                    <a:pt x="116" y="83"/>
                    <a:pt x="116" y="83"/>
                  </a:cubicBezTo>
                  <a:cubicBezTo>
                    <a:pt x="116" y="41"/>
                    <a:pt x="116" y="41"/>
                    <a:pt x="116" y="41"/>
                  </a:cubicBezTo>
                  <a:cubicBezTo>
                    <a:pt x="136" y="41"/>
                    <a:pt x="136" y="41"/>
                    <a:pt x="136" y="41"/>
                  </a:cubicBezTo>
                  <a:lnTo>
                    <a:pt x="136" y="144"/>
                  </a:lnTo>
                  <a:close/>
                  <a:moveTo>
                    <a:pt x="232" y="112"/>
                  </a:moveTo>
                  <a:cubicBezTo>
                    <a:pt x="230" y="118"/>
                    <a:pt x="227" y="124"/>
                    <a:pt x="223" y="129"/>
                  </a:cubicBezTo>
                  <a:cubicBezTo>
                    <a:pt x="219" y="134"/>
                    <a:pt x="214" y="138"/>
                    <a:pt x="207" y="141"/>
                  </a:cubicBezTo>
                  <a:cubicBezTo>
                    <a:pt x="200" y="144"/>
                    <a:pt x="192" y="145"/>
                    <a:pt x="182" y="145"/>
                  </a:cubicBezTo>
                  <a:cubicBezTo>
                    <a:pt x="181" y="145"/>
                    <a:pt x="179" y="145"/>
                    <a:pt x="176" y="145"/>
                  </a:cubicBezTo>
                  <a:cubicBezTo>
                    <a:pt x="173" y="145"/>
                    <a:pt x="171" y="145"/>
                    <a:pt x="168" y="145"/>
                  </a:cubicBezTo>
                  <a:cubicBezTo>
                    <a:pt x="165" y="145"/>
                    <a:pt x="162" y="145"/>
                    <a:pt x="160" y="144"/>
                  </a:cubicBezTo>
                  <a:cubicBezTo>
                    <a:pt x="157" y="144"/>
                    <a:pt x="155" y="144"/>
                    <a:pt x="154" y="144"/>
                  </a:cubicBezTo>
                  <a:cubicBezTo>
                    <a:pt x="154" y="41"/>
                    <a:pt x="154" y="41"/>
                    <a:pt x="154" y="41"/>
                  </a:cubicBezTo>
                  <a:cubicBezTo>
                    <a:pt x="156" y="41"/>
                    <a:pt x="159" y="41"/>
                    <a:pt x="161" y="40"/>
                  </a:cubicBezTo>
                  <a:cubicBezTo>
                    <a:pt x="164" y="40"/>
                    <a:pt x="166" y="40"/>
                    <a:pt x="169" y="40"/>
                  </a:cubicBezTo>
                  <a:cubicBezTo>
                    <a:pt x="172" y="40"/>
                    <a:pt x="175" y="40"/>
                    <a:pt x="177" y="40"/>
                  </a:cubicBezTo>
                  <a:cubicBezTo>
                    <a:pt x="180" y="40"/>
                    <a:pt x="182" y="40"/>
                    <a:pt x="184" y="40"/>
                  </a:cubicBezTo>
                  <a:cubicBezTo>
                    <a:pt x="193" y="40"/>
                    <a:pt x="201" y="41"/>
                    <a:pt x="207" y="43"/>
                  </a:cubicBezTo>
                  <a:cubicBezTo>
                    <a:pt x="214" y="46"/>
                    <a:pt x="219" y="50"/>
                    <a:pt x="223" y="54"/>
                  </a:cubicBezTo>
                  <a:cubicBezTo>
                    <a:pt x="227" y="59"/>
                    <a:pt x="230" y="64"/>
                    <a:pt x="232" y="71"/>
                  </a:cubicBezTo>
                  <a:cubicBezTo>
                    <a:pt x="234" y="77"/>
                    <a:pt x="235" y="84"/>
                    <a:pt x="235" y="92"/>
                  </a:cubicBezTo>
                  <a:cubicBezTo>
                    <a:pt x="235" y="98"/>
                    <a:pt x="234" y="105"/>
                    <a:pt x="232" y="11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20" name="Group 219出自【趣你的PPT】(微信:qunideppt)：最优质的PPT资源库"/>
          <p:cNvGrpSpPr/>
          <p:nvPr/>
        </p:nvGrpSpPr>
        <p:grpSpPr>
          <a:xfrm>
            <a:off x="6234113" y="5738813"/>
            <a:ext cx="276225" cy="130175"/>
            <a:chOff x="5491163" y="5414963"/>
            <a:chExt cx="276225" cy="130175"/>
          </a:xfrm>
          <a:solidFill>
            <a:schemeClr val="bg1"/>
          </a:solidFill>
        </p:grpSpPr>
        <p:sp>
          <p:nvSpPr>
            <p:cNvPr id="2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491163" y="5414963"/>
              <a:ext cx="276225" cy="130175"/>
            </a:xfrm>
            <a:custGeom>
              <a:avLst/>
              <a:gdLst>
                <a:gd name="T0" fmla="*/ 255 w 288"/>
                <a:gd name="T1" fmla="*/ 0 h 136"/>
                <a:gd name="T2" fmla="*/ 33 w 288"/>
                <a:gd name="T3" fmla="*/ 0 h 136"/>
                <a:gd name="T4" fmla="*/ 0 w 288"/>
                <a:gd name="T5" fmla="*/ 33 h 136"/>
                <a:gd name="T6" fmla="*/ 0 w 288"/>
                <a:gd name="T7" fmla="*/ 103 h 136"/>
                <a:gd name="T8" fmla="*/ 33 w 288"/>
                <a:gd name="T9" fmla="*/ 136 h 136"/>
                <a:gd name="T10" fmla="*/ 255 w 288"/>
                <a:gd name="T11" fmla="*/ 136 h 136"/>
                <a:gd name="T12" fmla="*/ 288 w 288"/>
                <a:gd name="T13" fmla="*/ 103 h 136"/>
                <a:gd name="T14" fmla="*/ 288 w 288"/>
                <a:gd name="T15" fmla="*/ 33 h 136"/>
                <a:gd name="T16" fmla="*/ 255 w 288"/>
                <a:gd name="T17" fmla="*/ 0 h 136"/>
                <a:gd name="T18" fmla="*/ 104 w 288"/>
                <a:gd name="T19" fmla="*/ 106 h 136"/>
                <a:gd name="T20" fmla="*/ 89 w 288"/>
                <a:gd name="T21" fmla="*/ 106 h 136"/>
                <a:gd name="T22" fmla="*/ 89 w 288"/>
                <a:gd name="T23" fmla="*/ 74 h 136"/>
                <a:gd name="T24" fmla="*/ 61 w 288"/>
                <a:gd name="T25" fmla="*/ 74 h 136"/>
                <a:gd name="T26" fmla="*/ 61 w 288"/>
                <a:gd name="T27" fmla="*/ 106 h 136"/>
                <a:gd name="T28" fmla="*/ 47 w 288"/>
                <a:gd name="T29" fmla="*/ 106 h 136"/>
                <a:gd name="T30" fmla="*/ 47 w 288"/>
                <a:gd name="T31" fmla="*/ 30 h 136"/>
                <a:gd name="T32" fmla="*/ 61 w 288"/>
                <a:gd name="T33" fmla="*/ 30 h 136"/>
                <a:gd name="T34" fmla="*/ 61 w 288"/>
                <a:gd name="T35" fmla="*/ 61 h 136"/>
                <a:gd name="T36" fmla="*/ 89 w 288"/>
                <a:gd name="T37" fmla="*/ 61 h 136"/>
                <a:gd name="T38" fmla="*/ 89 w 288"/>
                <a:gd name="T39" fmla="*/ 30 h 136"/>
                <a:gd name="T40" fmla="*/ 104 w 288"/>
                <a:gd name="T41" fmla="*/ 30 h 136"/>
                <a:gd name="T42" fmla="*/ 104 w 288"/>
                <a:gd name="T43" fmla="*/ 106 h 136"/>
                <a:gd name="T44" fmla="*/ 174 w 288"/>
                <a:gd name="T45" fmla="*/ 82 h 136"/>
                <a:gd name="T46" fmla="*/ 167 w 288"/>
                <a:gd name="T47" fmla="*/ 95 h 136"/>
                <a:gd name="T48" fmla="*/ 156 w 288"/>
                <a:gd name="T49" fmla="*/ 104 h 136"/>
                <a:gd name="T50" fmla="*/ 137 w 288"/>
                <a:gd name="T51" fmla="*/ 107 h 136"/>
                <a:gd name="T52" fmla="*/ 133 w 288"/>
                <a:gd name="T53" fmla="*/ 107 h 136"/>
                <a:gd name="T54" fmla="*/ 127 w 288"/>
                <a:gd name="T55" fmla="*/ 106 h 136"/>
                <a:gd name="T56" fmla="*/ 121 w 288"/>
                <a:gd name="T57" fmla="*/ 106 h 136"/>
                <a:gd name="T58" fmla="*/ 117 w 288"/>
                <a:gd name="T59" fmla="*/ 106 h 136"/>
                <a:gd name="T60" fmla="*/ 117 w 288"/>
                <a:gd name="T61" fmla="*/ 30 h 136"/>
                <a:gd name="T62" fmla="*/ 122 w 288"/>
                <a:gd name="T63" fmla="*/ 30 h 136"/>
                <a:gd name="T64" fmla="*/ 128 w 288"/>
                <a:gd name="T65" fmla="*/ 29 h 136"/>
                <a:gd name="T66" fmla="*/ 134 w 288"/>
                <a:gd name="T67" fmla="*/ 29 h 136"/>
                <a:gd name="T68" fmla="*/ 139 w 288"/>
                <a:gd name="T69" fmla="*/ 29 h 136"/>
                <a:gd name="T70" fmla="*/ 156 w 288"/>
                <a:gd name="T71" fmla="*/ 32 h 136"/>
                <a:gd name="T72" fmla="*/ 167 w 288"/>
                <a:gd name="T73" fmla="*/ 40 h 136"/>
                <a:gd name="T74" fmla="*/ 174 w 288"/>
                <a:gd name="T75" fmla="*/ 52 h 136"/>
                <a:gd name="T76" fmla="*/ 176 w 288"/>
                <a:gd name="T77" fmla="*/ 67 h 136"/>
                <a:gd name="T78" fmla="*/ 174 w 288"/>
                <a:gd name="T79" fmla="*/ 82 h 136"/>
                <a:gd name="T80" fmla="*/ 226 w 288"/>
                <a:gd name="T81" fmla="*/ 106 h 136"/>
                <a:gd name="T82" fmla="*/ 209 w 288"/>
                <a:gd name="T83" fmla="*/ 76 h 136"/>
                <a:gd name="T84" fmla="*/ 201 w 288"/>
                <a:gd name="T85" fmla="*/ 75 h 136"/>
                <a:gd name="T86" fmla="*/ 201 w 288"/>
                <a:gd name="T87" fmla="*/ 106 h 136"/>
                <a:gd name="T88" fmla="*/ 186 w 288"/>
                <a:gd name="T89" fmla="*/ 106 h 136"/>
                <a:gd name="T90" fmla="*/ 186 w 288"/>
                <a:gd name="T91" fmla="*/ 31 h 136"/>
                <a:gd name="T92" fmla="*/ 192 w 288"/>
                <a:gd name="T93" fmla="*/ 30 h 136"/>
                <a:gd name="T94" fmla="*/ 197 w 288"/>
                <a:gd name="T95" fmla="*/ 30 h 136"/>
                <a:gd name="T96" fmla="*/ 203 w 288"/>
                <a:gd name="T97" fmla="*/ 29 h 136"/>
                <a:gd name="T98" fmla="*/ 208 w 288"/>
                <a:gd name="T99" fmla="*/ 29 h 136"/>
                <a:gd name="T100" fmla="*/ 218 w 288"/>
                <a:gd name="T101" fmla="*/ 30 h 136"/>
                <a:gd name="T102" fmla="*/ 227 w 288"/>
                <a:gd name="T103" fmla="*/ 33 h 136"/>
                <a:gd name="T104" fmla="*/ 234 w 288"/>
                <a:gd name="T105" fmla="*/ 40 h 136"/>
                <a:gd name="T106" fmla="*/ 236 w 288"/>
                <a:gd name="T107" fmla="*/ 50 h 136"/>
                <a:gd name="T108" fmla="*/ 232 w 288"/>
                <a:gd name="T109" fmla="*/ 65 h 136"/>
                <a:gd name="T110" fmla="*/ 221 w 288"/>
                <a:gd name="T111" fmla="*/ 74 h 136"/>
                <a:gd name="T112" fmla="*/ 243 w 288"/>
                <a:gd name="T113" fmla="*/ 106 h 136"/>
                <a:gd name="T114" fmla="*/ 226 w 288"/>
                <a:gd name="T115" fmla="*/ 10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88" h="136">
                  <a:moveTo>
                    <a:pt x="255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15" y="0"/>
                    <a:pt x="0" y="15"/>
                    <a:pt x="0" y="33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21"/>
                    <a:pt x="15" y="136"/>
                    <a:pt x="33" y="136"/>
                  </a:cubicBezTo>
                  <a:cubicBezTo>
                    <a:pt x="255" y="136"/>
                    <a:pt x="255" y="136"/>
                    <a:pt x="255" y="136"/>
                  </a:cubicBezTo>
                  <a:cubicBezTo>
                    <a:pt x="273" y="136"/>
                    <a:pt x="288" y="121"/>
                    <a:pt x="288" y="103"/>
                  </a:cubicBezTo>
                  <a:cubicBezTo>
                    <a:pt x="288" y="33"/>
                    <a:pt x="288" y="33"/>
                    <a:pt x="288" y="33"/>
                  </a:cubicBezTo>
                  <a:cubicBezTo>
                    <a:pt x="288" y="15"/>
                    <a:pt x="273" y="0"/>
                    <a:pt x="255" y="0"/>
                  </a:cubicBezTo>
                  <a:close/>
                  <a:moveTo>
                    <a:pt x="104" y="106"/>
                  </a:moveTo>
                  <a:cubicBezTo>
                    <a:pt x="89" y="106"/>
                    <a:pt x="89" y="106"/>
                    <a:pt x="89" y="106"/>
                  </a:cubicBezTo>
                  <a:cubicBezTo>
                    <a:pt x="89" y="74"/>
                    <a:pt x="89" y="74"/>
                    <a:pt x="89" y="74"/>
                  </a:cubicBezTo>
                  <a:cubicBezTo>
                    <a:pt x="61" y="74"/>
                    <a:pt x="61" y="74"/>
                    <a:pt x="61" y="74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47" y="106"/>
                    <a:pt x="47" y="106"/>
                    <a:pt x="47" y="106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61" y="30"/>
                    <a:pt x="61" y="30"/>
                    <a:pt x="61" y="30"/>
                  </a:cubicBezTo>
                  <a:cubicBezTo>
                    <a:pt x="61" y="61"/>
                    <a:pt x="61" y="61"/>
                    <a:pt x="61" y="61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89" y="30"/>
                    <a:pt x="89" y="30"/>
                    <a:pt x="89" y="30"/>
                  </a:cubicBezTo>
                  <a:cubicBezTo>
                    <a:pt x="104" y="30"/>
                    <a:pt x="104" y="30"/>
                    <a:pt x="104" y="30"/>
                  </a:cubicBezTo>
                  <a:lnTo>
                    <a:pt x="104" y="106"/>
                  </a:lnTo>
                  <a:close/>
                  <a:moveTo>
                    <a:pt x="174" y="82"/>
                  </a:moveTo>
                  <a:cubicBezTo>
                    <a:pt x="173" y="87"/>
                    <a:pt x="170" y="91"/>
                    <a:pt x="167" y="95"/>
                  </a:cubicBezTo>
                  <a:cubicBezTo>
                    <a:pt x="164" y="98"/>
                    <a:pt x="160" y="101"/>
                    <a:pt x="156" y="104"/>
                  </a:cubicBezTo>
                  <a:cubicBezTo>
                    <a:pt x="151" y="106"/>
                    <a:pt x="145" y="107"/>
                    <a:pt x="137" y="107"/>
                  </a:cubicBezTo>
                  <a:cubicBezTo>
                    <a:pt x="136" y="107"/>
                    <a:pt x="135" y="107"/>
                    <a:pt x="133" y="107"/>
                  </a:cubicBezTo>
                  <a:cubicBezTo>
                    <a:pt x="131" y="107"/>
                    <a:pt x="129" y="107"/>
                    <a:pt x="127" y="106"/>
                  </a:cubicBezTo>
                  <a:cubicBezTo>
                    <a:pt x="125" y="106"/>
                    <a:pt x="123" y="106"/>
                    <a:pt x="121" y="106"/>
                  </a:cubicBezTo>
                  <a:cubicBezTo>
                    <a:pt x="119" y="106"/>
                    <a:pt x="118" y="106"/>
                    <a:pt x="117" y="106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8" y="30"/>
                    <a:pt x="120" y="30"/>
                    <a:pt x="122" y="30"/>
                  </a:cubicBezTo>
                  <a:cubicBezTo>
                    <a:pt x="124" y="30"/>
                    <a:pt x="126" y="29"/>
                    <a:pt x="128" y="29"/>
                  </a:cubicBezTo>
                  <a:cubicBezTo>
                    <a:pt x="130" y="29"/>
                    <a:pt x="132" y="29"/>
                    <a:pt x="134" y="29"/>
                  </a:cubicBezTo>
                  <a:cubicBezTo>
                    <a:pt x="135" y="29"/>
                    <a:pt x="137" y="29"/>
                    <a:pt x="139" y="29"/>
                  </a:cubicBezTo>
                  <a:cubicBezTo>
                    <a:pt x="145" y="29"/>
                    <a:pt x="151" y="30"/>
                    <a:pt x="156" y="32"/>
                  </a:cubicBezTo>
                  <a:cubicBezTo>
                    <a:pt x="161" y="34"/>
                    <a:pt x="164" y="36"/>
                    <a:pt x="167" y="40"/>
                  </a:cubicBezTo>
                  <a:cubicBezTo>
                    <a:pt x="170" y="43"/>
                    <a:pt x="172" y="47"/>
                    <a:pt x="174" y="52"/>
                  </a:cubicBezTo>
                  <a:cubicBezTo>
                    <a:pt x="175" y="57"/>
                    <a:pt x="176" y="62"/>
                    <a:pt x="176" y="67"/>
                  </a:cubicBezTo>
                  <a:cubicBezTo>
                    <a:pt x="176" y="72"/>
                    <a:pt x="175" y="77"/>
                    <a:pt x="174" y="82"/>
                  </a:cubicBezTo>
                  <a:close/>
                  <a:moveTo>
                    <a:pt x="226" y="106"/>
                  </a:moveTo>
                  <a:cubicBezTo>
                    <a:pt x="209" y="76"/>
                    <a:pt x="209" y="76"/>
                    <a:pt x="209" y="76"/>
                  </a:cubicBezTo>
                  <a:cubicBezTo>
                    <a:pt x="201" y="75"/>
                    <a:pt x="201" y="75"/>
                    <a:pt x="201" y="75"/>
                  </a:cubicBezTo>
                  <a:cubicBezTo>
                    <a:pt x="201" y="106"/>
                    <a:pt x="201" y="106"/>
                    <a:pt x="201" y="106"/>
                  </a:cubicBezTo>
                  <a:cubicBezTo>
                    <a:pt x="186" y="106"/>
                    <a:pt x="186" y="106"/>
                    <a:pt x="186" y="106"/>
                  </a:cubicBezTo>
                  <a:cubicBezTo>
                    <a:pt x="186" y="31"/>
                    <a:pt x="186" y="31"/>
                    <a:pt x="186" y="31"/>
                  </a:cubicBezTo>
                  <a:cubicBezTo>
                    <a:pt x="188" y="31"/>
                    <a:pt x="190" y="30"/>
                    <a:pt x="192" y="30"/>
                  </a:cubicBezTo>
                  <a:cubicBezTo>
                    <a:pt x="194" y="30"/>
                    <a:pt x="196" y="30"/>
                    <a:pt x="197" y="30"/>
                  </a:cubicBezTo>
                  <a:cubicBezTo>
                    <a:pt x="199" y="29"/>
                    <a:pt x="201" y="29"/>
                    <a:pt x="203" y="29"/>
                  </a:cubicBezTo>
                  <a:cubicBezTo>
                    <a:pt x="205" y="29"/>
                    <a:pt x="206" y="29"/>
                    <a:pt x="208" y="29"/>
                  </a:cubicBezTo>
                  <a:cubicBezTo>
                    <a:pt x="211" y="29"/>
                    <a:pt x="215" y="29"/>
                    <a:pt x="218" y="30"/>
                  </a:cubicBezTo>
                  <a:cubicBezTo>
                    <a:pt x="222" y="31"/>
                    <a:pt x="225" y="32"/>
                    <a:pt x="227" y="33"/>
                  </a:cubicBezTo>
                  <a:cubicBezTo>
                    <a:pt x="230" y="35"/>
                    <a:pt x="232" y="37"/>
                    <a:pt x="234" y="40"/>
                  </a:cubicBezTo>
                  <a:cubicBezTo>
                    <a:pt x="236" y="43"/>
                    <a:pt x="236" y="46"/>
                    <a:pt x="236" y="50"/>
                  </a:cubicBezTo>
                  <a:cubicBezTo>
                    <a:pt x="236" y="57"/>
                    <a:pt x="235" y="62"/>
                    <a:pt x="232" y="65"/>
                  </a:cubicBezTo>
                  <a:cubicBezTo>
                    <a:pt x="229" y="69"/>
                    <a:pt x="225" y="72"/>
                    <a:pt x="221" y="74"/>
                  </a:cubicBezTo>
                  <a:cubicBezTo>
                    <a:pt x="243" y="106"/>
                    <a:pt x="243" y="106"/>
                    <a:pt x="243" y="106"/>
                  </a:cubicBezTo>
                  <a:lnTo>
                    <a:pt x="226" y="106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16576" y="5454650"/>
              <a:ext cx="26988" cy="49212"/>
            </a:xfrm>
            <a:custGeom>
              <a:avLst/>
              <a:gdLst>
                <a:gd name="T0" fmla="*/ 25 w 29"/>
                <a:gd name="T1" fmla="*/ 8 h 52"/>
                <a:gd name="T2" fmla="*/ 19 w 29"/>
                <a:gd name="T3" fmla="*/ 3 h 52"/>
                <a:gd name="T4" fmla="*/ 9 w 29"/>
                <a:gd name="T5" fmla="*/ 0 h 52"/>
                <a:gd name="T6" fmla="*/ 4 w 29"/>
                <a:gd name="T7" fmla="*/ 0 h 52"/>
                <a:gd name="T8" fmla="*/ 0 w 29"/>
                <a:gd name="T9" fmla="*/ 1 h 52"/>
                <a:gd name="T10" fmla="*/ 0 w 29"/>
                <a:gd name="T11" fmla="*/ 51 h 52"/>
                <a:gd name="T12" fmla="*/ 2 w 29"/>
                <a:gd name="T13" fmla="*/ 51 h 52"/>
                <a:gd name="T14" fmla="*/ 4 w 29"/>
                <a:gd name="T15" fmla="*/ 52 h 52"/>
                <a:gd name="T16" fmla="*/ 6 w 29"/>
                <a:gd name="T17" fmla="*/ 52 h 52"/>
                <a:gd name="T18" fmla="*/ 8 w 29"/>
                <a:gd name="T19" fmla="*/ 52 h 52"/>
                <a:gd name="T20" fmla="*/ 18 w 29"/>
                <a:gd name="T21" fmla="*/ 49 h 52"/>
                <a:gd name="T22" fmla="*/ 25 w 29"/>
                <a:gd name="T23" fmla="*/ 44 h 52"/>
                <a:gd name="T24" fmla="*/ 28 w 29"/>
                <a:gd name="T25" fmla="*/ 35 h 52"/>
                <a:gd name="T26" fmla="*/ 29 w 29"/>
                <a:gd name="T27" fmla="*/ 25 h 52"/>
                <a:gd name="T28" fmla="*/ 28 w 29"/>
                <a:gd name="T29" fmla="*/ 16 h 52"/>
                <a:gd name="T30" fmla="*/ 25 w 29"/>
                <a:gd name="T31" fmla="*/ 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52">
                  <a:moveTo>
                    <a:pt x="25" y="8"/>
                  </a:moveTo>
                  <a:cubicBezTo>
                    <a:pt x="24" y="6"/>
                    <a:pt x="22" y="4"/>
                    <a:pt x="19" y="3"/>
                  </a:cubicBezTo>
                  <a:cubicBezTo>
                    <a:pt x="16" y="1"/>
                    <a:pt x="13" y="0"/>
                    <a:pt x="9" y="0"/>
                  </a:cubicBezTo>
                  <a:cubicBezTo>
                    <a:pt x="7" y="0"/>
                    <a:pt x="6" y="0"/>
                    <a:pt x="4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1"/>
                    <a:pt x="1" y="51"/>
                    <a:pt x="2" y="51"/>
                  </a:cubicBezTo>
                  <a:cubicBezTo>
                    <a:pt x="3" y="51"/>
                    <a:pt x="3" y="52"/>
                    <a:pt x="4" y="52"/>
                  </a:cubicBezTo>
                  <a:cubicBezTo>
                    <a:pt x="5" y="52"/>
                    <a:pt x="6" y="52"/>
                    <a:pt x="6" y="52"/>
                  </a:cubicBezTo>
                  <a:cubicBezTo>
                    <a:pt x="7" y="52"/>
                    <a:pt x="8" y="52"/>
                    <a:pt x="8" y="52"/>
                  </a:cubicBezTo>
                  <a:cubicBezTo>
                    <a:pt x="12" y="52"/>
                    <a:pt x="16" y="51"/>
                    <a:pt x="18" y="49"/>
                  </a:cubicBezTo>
                  <a:cubicBezTo>
                    <a:pt x="21" y="48"/>
                    <a:pt x="23" y="46"/>
                    <a:pt x="25" y="44"/>
                  </a:cubicBezTo>
                  <a:cubicBezTo>
                    <a:pt x="27" y="41"/>
                    <a:pt x="28" y="38"/>
                    <a:pt x="28" y="35"/>
                  </a:cubicBezTo>
                  <a:cubicBezTo>
                    <a:pt x="29" y="32"/>
                    <a:pt x="29" y="29"/>
                    <a:pt x="29" y="25"/>
                  </a:cubicBezTo>
                  <a:cubicBezTo>
                    <a:pt x="29" y="22"/>
                    <a:pt x="29" y="19"/>
                    <a:pt x="28" y="16"/>
                  </a:cubicBezTo>
                  <a:cubicBezTo>
                    <a:pt x="28" y="13"/>
                    <a:pt x="27" y="11"/>
                    <a:pt x="25" y="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83251" y="5454650"/>
              <a:ext cx="19050" cy="22225"/>
            </a:xfrm>
            <a:custGeom>
              <a:avLst/>
              <a:gdLst>
                <a:gd name="T0" fmla="*/ 17 w 20"/>
                <a:gd name="T1" fmla="*/ 3 h 23"/>
                <a:gd name="T2" fmla="*/ 8 w 20"/>
                <a:gd name="T3" fmla="*/ 0 h 23"/>
                <a:gd name="T4" fmla="*/ 4 w 20"/>
                <a:gd name="T5" fmla="*/ 0 h 23"/>
                <a:gd name="T6" fmla="*/ 0 w 20"/>
                <a:gd name="T7" fmla="*/ 1 h 23"/>
                <a:gd name="T8" fmla="*/ 0 w 20"/>
                <a:gd name="T9" fmla="*/ 23 h 23"/>
                <a:gd name="T10" fmla="*/ 6 w 20"/>
                <a:gd name="T11" fmla="*/ 23 h 23"/>
                <a:gd name="T12" fmla="*/ 16 w 20"/>
                <a:gd name="T13" fmla="*/ 20 h 23"/>
                <a:gd name="T14" fmla="*/ 20 w 20"/>
                <a:gd name="T15" fmla="*/ 11 h 23"/>
                <a:gd name="T16" fmla="*/ 17 w 20"/>
                <a:gd name="T17" fmla="*/ 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3">
                  <a:moveTo>
                    <a:pt x="17" y="3"/>
                  </a:moveTo>
                  <a:cubicBezTo>
                    <a:pt x="15" y="1"/>
                    <a:pt x="12" y="0"/>
                    <a:pt x="8" y="0"/>
                  </a:cubicBezTo>
                  <a:cubicBezTo>
                    <a:pt x="7" y="0"/>
                    <a:pt x="5" y="0"/>
                    <a:pt x="4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0" y="23"/>
                    <a:pt x="14" y="22"/>
                    <a:pt x="16" y="20"/>
                  </a:cubicBezTo>
                  <a:cubicBezTo>
                    <a:pt x="19" y="18"/>
                    <a:pt x="20" y="15"/>
                    <a:pt x="20" y="11"/>
                  </a:cubicBezTo>
                  <a:cubicBezTo>
                    <a:pt x="20" y="7"/>
                    <a:pt x="19" y="5"/>
                    <a:pt x="17" y="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24" name="Group 223出自【趣你的PPT】(微信:qunideppt)：最优质的PPT资源库"/>
          <p:cNvGrpSpPr/>
          <p:nvPr/>
        </p:nvGrpSpPr>
        <p:grpSpPr>
          <a:xfrm>
            <a:off x="5683251" y="5715000"/>
            <a:ext cx="274638" cy="177800"/>
            <a:chOff x="4940301" y="5391150"/>
            <a:chExt cx="274638" cy="177800"/>
          </a:xfrm>
          <a:solidFill>
            <a:schemeClr val="bg1"/>
          </a:solidFill>
        </p:grpSpPr>
        <p:sp>
          <p:nvSpPr>
            <p:cNvPr id="2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02226" y="5446713"/>
              <a:ext cx="38100" cy="66675"/>
            </a:xfrm>
            <a:custGeom>
              <a:avLst/>
              <a:gdLst>
                <a:gd name="T0" fmla="*/ 34 w 39"/>
                <a:gd name="T1" fmla="*/ 11 h 70"/>
                <a:gd name="T2" fmla="*/ 25 w 39"/>
                <a:gd name="T3" fmla="*/ 3 h 70"/>
                <a:gd name="T4" fmla="*/ 12 w 39"/>
                <a:gd name="T5" fmla="*/ 0 h 70"/>
                <a:gd name="T6" fmla="*/ 5 w 39"/>
                <a:gd name="T7" fmla="*/ 0 h 70"/>
                <a:gd name="T8" fmla="*/ 0 w 39"/>
                <a:gd name="T9" fmla="*/ 1 h 70"/>
                <a:gd name="T10" fmla="*/ 0 w 39"/>
                <a:gd name="T11" fmla="*/ 69 h 70"/>
                <a:gd name="T12" fmla="*/ 2 w 39"/>
                <a:gd name="T13" fmla="*/ 69 h 70"/>
                <a:gd name="T14" fmla="*/ 5 w 39"/>
                <a:gd name="T15" fmla="*/ 69 h 70"/>
                <a:gd name="T16" fmla="*/ 8 w 39"/>
                <a:gd name="T17" fmla="*/ 70 h 70"/>
                <a:gd name="T18" fmla="*/ 10 w 39"/>
                <a:gd name="T19" fmla="*/ 70 h 70"/>
                <a:gd name="T20" fmla="*/ 25 w 39"/>
                <a:gd name="T21" fmla="*/ 67 h 70"/>
                <a:gd name="T22" fmla="*/ 33 w 39"/>
                <a:gd name="T23" fmla="*/ 59 h 70"/>
                <a:gd name="T24" fmla="*/ 38 w 39"/>
                <a:gd name="T25" fmla="*/ 47 h 70"/>
                <a:gd name="T26" fmla="*/ 39 w 39"/>
                <a:gd name="T27" fmla="*/ 34 h 70"/>
                <a:gd name="T28" fmla="*/ 38 w 39"/>
                <a:gd name="T29" fmla="*/ 22 h 70"/>
                <a:gd name="T30" fmla="*/ 34 w 39"/>
                <a:gd name="T31" fmla="*/ 1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70">
                  <a:moveTo>
                    <a:pt x="34" y="11"/>
                  </a:moveTo>
                  <a:cubicBezTo>
                    <a:pt x="32" y="8"/>
                    <a:pt x="29" y="5"/>
                    <a:pt x="25" y="3"/>
                  </a:cubicBezTo>
                  <a:cubicBezTo>
                    <a:pt x="22" y="1"/>
                    <a:pt x="17" y="0"/>
                    <a:pt x="12" y="0"/>
                  </a:cubicBezTo>
                  <a:cubicBezTo>
                    <a:pt x="9" y="0"/>
                    <a:pt x="7" y="0"/>
                    <a:pt x="5" y="0"/>
                  </a:cubicBezTo>
                  <a:cubicBezTo>
                    <a:pt x="3" y="0"/>
                    <a:pt x="1" y="0"/>
                    <a:pt x="0" y="1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1" y="69"/>
                    <a:pt x="1" y="69"/>
                    <a:pt x="2" y="69"/>
                  </a:cubicBezTo>
                  <a:cubicBezTo>
                    <a:pt x="3" y="69"/>
                    <a:pt x="4" y="69"/>
                    <a:pt x="5" y="69"/>
                  </a:cubicBezTo>
                  <a:cubicBezTo>
                    <a:pt x="6" y="69"/>
                    <a:pt x="7" y="70"/>
                    <a:pt x="8" y="70"/>
                  </a:cubicBezTo>
                  <a:cubicBezTo>
                    <a:pt x="9" y="70"/>
                    <a:pt x="10" y="70"/>
                    <a:pt x="10" y="70"/>
                  </a:cubicBezTo>
                  <a:cubicBezTo>
                    <a:pt x="16" y="70"/>
                    <a:pt x="21" y="69"/>
                    <a:pt x="25" y="67"/>
                  </a:cubicBezTo>
                  <a:cubicBezTo>
                    <a:pt x="28" y="65"/>
                    <a:pt x="31" y="62"/>
                    <a:pt x="33" y="59"/>
                  </a:cubicBezTo>
                  <a:cubicBezTo>
                    <a:pt x="36" y="55"/>
                    <a:pt x="37" y="52"/>
                    <a:pt x="38" y="47"/>
                  </a:cubicBezTo>
                  <a:cubicBezTo>
                    <a:pt x="39" y="43"/>
                    <a:pt x="39" y="38"/>
                    <a:pt x="39" y="34"/>
                  </a:cubicBezTo>
                  <a:cubicBezTo>
                    <a:pt x="39" y="30"/>
                    <a:pt x="39" y="26"/>
                    <a:pt x="38" y="22"/>
                  </a:cubicBezTo>
                  <a:cubicBezTo>
                    <a:pt x="37" y="18"/>
                    <a:pt x="36" y="14"/>
                    <a:pt x="34" y="1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40301" y="5391150"/>
              <a:ext cx="274638" cy="177800"/>
            </a:xfrm>
            <a:custGeom>
              <a:avLst/>
              <a:gdLst>
                <a:gd name="T0" fmla="*/ 45 w 288"/>
                <a:gd name="T1" fmla="*/ 0 h 185"/>
                <a:gd name="T2" fmla="*/ 0 w 288"/>
                <a:gd name="T3" fmla="*/ 140 h 185"/>
                <a:gd name="T4" fmla="*/ 242 w 288"/>
                <a:gd name="T5" fmla="*/ 185 h 185"/>
                <a:gd name="T6" fmla="*/ 288 w 288"/>
                <a:gd name="T7" fmla="*/ 46 h 185"/>
                <a:gd name="T8" fmla="*/ 129 w 288"/>
                <a:gd name="T9" fmla="*/ 128 h 185"/>
                <a:gd name="T10" fmla="*/ 110 w 288"/>
                <a:gd name="T11" fmla="*/ 144 h 185"/>
                <a:gd name="T12" fmla="*/ 75 w 288"/>
                <a:gd name="T13" fmla="*/ 144 h 185"/>
                <a:gd name="T14" fmla="*/ 70 w 288"/>
                <a:gd name="T15" fmla="*/ 123 h 185"/>
                <a:gd name="T16" fmla="*/ 80 w 288"/>
                <a:gd name="T17" fmla="*/ 126 h 185"/>
                <a:gd name="T18" fmla="*/ 94 w 288"/>
                <a:gd name="T19" fmla="*/ 129 h 185"/>
                <a:gd name="T20" fmla="*/ 112 w 288"/>
                <a:gd name="T21" fmla="*/ 116 h 185"/>
                <a:gd name="T22" fmla="*/ 100 w 288"/>
                <a:gd name="T23" fmla="*/ 103 h 185"/>
                <a:gd name="T24" fmla="*/ 78 w 288"/>
                <a:gd name="T25" fmla="*/ 92 h 185"/>
                <a:gd name="T26" fmla="*/ 66 w 288"/>
                <a:gd name="T27" fmla="*/ 69 h 185"/>
                <a:gd name="T28" fmla="*/ 75 w 288"/>
                <a:gd name="T29" fmla="*/ 47 h 185"/>
                <a:gd name="T30" fmla="*/ 100 w 288"/>
                <a:gd name="T31" fmla="*/ 40 h 185"/>
                <a:gd name="T32" fmla="*/ 130 w 288"/>
                <a:gd name="T33" fmla="*/ 45 h 185"/>
                <a:gd name="T34" fmla="*/ 114 w 288"/>
                <a:gd name="T35" fmla="*/ 59 h 185"/>
                <a:gd name="T36" fmla="*/ 89 w 288"/>
                <a:gd name="T37" fmla="*/ 60 h 185"/>
                <a:gd name="T38" fmla="*/ 89 w 288"/>
                <a:gd name="T39" fmla="*/ 74 h 185"/>
                <a:gd name="T40" fmla="*/ 109 w 288"/>
                <a:gd name="T41" fmla="*/ 85 h 185"/>
                <a:gd name="T42" fmla="*/ 129 w 288"/>
                <a:gd name="T43" fmla="*/ 101 h 185"/>
                <a:gd name="T44" fmla="*/ 129 w 288"/>
                <a:gd name="T45" fmla="*/ 128 h 185"/>
                <a:gd name="T46" fmla="*/ 219 w 288"/>
                <a:gd name="T47" fmla="*/ 129 h 185"/>
                <a:gd name="T48" fmla="*/ 178 w 288"/>
                <a:gd name="T49" fmla="*/ 145 h 185"/>
                <a:gd name="T50" fmla="*/ 164 w 288"/>
                <a:gd name="T51" fmla="*/ 145 h 185"/>
                <a:gd name="T52" fmla="*/ 150 w 288"/>
                <a:gd name="T53" fmla="*/ 144 h 185"/>
                <a:gd name="T54" fmla="*/ 157 w 288"/>
                <a:gd name="T55" fmla="*/ 41 h 185"/>
                <a:gd name="T56" fmla="*/ 173 w 288"/>
                <a:gd name="T57" fmla="*/ 40 h 185"/>
                <a:gd name="T58" fmla="*/ 203 w 288"/>
                <a:gd name="T59" fmla="*/ 44 h 185"/>
                <a:gd name="T60" fmla="*/ 228 w 288"/>
                <a:gd name="T61" fmla="*/ 71 h 185"/>
                <a:gd name="T62" fmla="*/ 228 w 288"/>
                <a:gd name="T63" fmla="*/ 112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88" h="185">
                  <a:moveTo>
                    <a:pt x="242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1"/>
                    <a:pt x="0" y="46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65"/>
                    <a:pt x="20" y="185"/>
                    <a:pt x="45" y="185"/>
                  </a:cubicBezTo>
                  <a:cubicBezTo>
                    <a:pt x="242" y="185"/>
                    <a:pt x="242" y="185"/>
                    <a:pt x="242" y="185"/>
                  </a:cubicBezTo>
                  <a:cubicBezTo>
                    <a:pt x="268" y="185"/>
                    <a:pt x="288" y="165"/>
                    <a:pt x="288" y="140"/>
                  </a:cubicBezTo>
                  <a:cubicBezTo>
                    <a:pt x="288" y="46"/>
                    <a:pt x="288" y="46"/>
                    <a:pt x="288" y="46"/>
                  </a:cubicBezTo>
                  <a:cubicBezTo>
                    <a:pt x="288" y="21"/>
                    <a:pt x="268" y="0"/>
                    <a:pt x="242" y="0"/>
                  </a:cubicBezTo>
                  <a:close/>
                  <a:moveTo>
                    <a:pt x="129" y="128"/>
                  </a:moveTo>
                  <a:cubicBezTo>
                    <a:pt x="128" y="132"/>
                    <a:pt x="125" y="136"/>
                    <a:pt x="122" y="138"/>
                  </a:cubicBezTo>
                  <a:cubicBezTo>
                    <a:pt x="119" y="141"/>
                    <a:pt x="115" y="143"/>
                    <a:pt x="110" y="144"/>
                  </a:cubicBezTo>
                  <a:cubicBezTo>
                    <a:pt x="105" y="145"/>
                    <a:pt x="100" y="146"/>
                    <a:pt x="95" y="146"/>
                  </a:cubicBezTo>
                  <a:cubicBezTo>
                    <a:pt x="87" y="146"/>
                    <a:pt x="81" y="145"/>
                    <a:pt x="75" y="144"/>
                  </a:cubicBezTo>
                  <a:cubicBezTo>
                    <a:pt x="70" y="143"/>
                    <a:pt x="66" y="141"/>
                    <a:pt x="63" y="140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1" y="123"/>
                    <a:pt x="72" y="124"/>
                    <a:pt x="74" y="125"/>
                  </a:cubicBezTo>
                  <a:cubicBezTo>
                    <a:pt x="75" y="125"/>
                    <a:pt x="77" y="126"/>
                    <a:pt x="80" y="126"/>
                  </a:cubicBezTo>
                  <a:cubicBezTo>
                    <a:pt x="82" y="127"/>
                    <a:pt x="84" y="128"/>
                    <a:pt x="86" y="128"/>
                  </a:cubicBezTo>
                  <a:cubicBezTo>
                    <a:pt x="89" y="128"/>
                    <a:pt x="91" y="129"/>
                    <a:pt x="94" y="129"/>
                  </a:cubicBezTo>
                  <a:cubicBezTo>
                    <a:pt x="100" y="129"/>
                    <a:pt x="104" y="128"/>
                    <a:pt x="107" y="126"/>
                  </a:cubicBezTo>
                  <a:cubicBezTo>
                    <a:pt x="111" y="124"/>
                    <a:pt x="112" y="120"/>
                    <a:pt x="112" y="116"/>
                  </a:cubicBezTo>
                  <a:cubicBezTo>
                    <a:pt x="112" y="113"/>
                    <a:pt x="111" y="111"/>
                    <a:pt x="109" y="109"/>
                  </a:cubicBezTo>
                  <a:cubicBezTo>
                    <a:pt x="106" y="107"/>
                    <a:pt x="104" y="105"/>
                    <a:pt x="100" y="103"/>
                  </a:cubicBezTo>
                  <a:cubicBezTo>
                    <a:pt x="97" y="102"/>
                    <a:pt x="93" y="100"/>
                    <a:pt x="89" y="98"/>
                  </a:cubicBezTo>
                  <a:cubicBezTo>
                    <a:pt x="85" y="97"/>
                    <a:pt x="81" y="95"/>
                    <a:pt x="78" y="92"/>
                  </a:cubicBezTo>
                  <a:cubicBezTo>
                    <a:pt x="74" y="90"/>
                    <a:pt x="71" y="87"/>
                    <a:pt x="69" y="83"/>
                  </a:cubicBezTo>
                  <a:cubicBezTo>
                    <a:pt x="67" y="79"/>
                    <a:pt x="66" y="74"/>
                    <a:pt x="66" y="69"/>
                  </a:cubicBezTo>
                  <a:cubicBezTo>
                    <a:pt x="66" y="64"/>
                    <a:pt x="66" y="59"/>
                    <a:pt x="68" y="56"/>
                  </a:cubicBezTo>
                  <a:cubicBezTo>
                    <a:pt x="70" y="52"/>
                    <a:pt x="72" y="49"/>
                    <a:pt x="75" y="47"/>
                  </a:cubicBezTo>
                  <a:cubicBezTo>
                    <a:pt x="78" y="44"/>
                    <a:pt x="82" y="42"/>
                    <a:pt x="86" y="41"/>
                  </a:cubicBezTo>
                  <a:cubicBezTo>
                    <a:pt x="90" y="40"/>
                    <a:pt x="95" y="40"/>
                    <a:pt x="100" y="40"/>
                  </a:cubicBezTo>
                  <a:cubicBezTo>
                    <a:pt x="106" y="40"/>
                    <a:pt x="112" y="40"/>
                    <a:pt x="117" y="41"/>
                  </a:cubicBezTo>
                  <a:cubicBezTo>
                    <a:pt x="122" y="42"/>
                    <a:pt x="126" y="44"/>
                    <a:pt x="130" y="45"/>
                  </a:cubicBezTo>
                  <a:cubicBezTo>
                    <a:pt x="124" y="62"/>
                    <a:pt x="124" y="62"/>
                    <a:pt x="124" y="62"/>
                  </a:cubicBezTo>
                  <a:cubicBezTo>
                    <a:pt x="121" y="61"/>
                    <a:pt x="118" y="60"/>
                    <a:pt x="114" y="59"/>
                  </a:cubicBezTo>
                  <a:cubicBezTo>
                    <a:pt x="110" y="57"/>
                    <a:pt x="105" y="57"/>
                    <a:pt x="100" y="57"/>
                  </a:cubicBezTo>
                  <a:cubicBezTo>
                    <a:pt x="95" y="57"/>
                    <a:pt x="92" y="58"/>
                    <a:pt x="89" y="60"/>
                  </a:cubicBezTo>
                  <a:cubicBezTo>
                    <a:pt x="87" y="62"/>
                    <a:pt x="86" y="64"/>
                    <a:pt x="86" y="67"/>
                  </a:cubicBezTo>
                  <a:cubicBezTo>
                    <a:pt x="86" y="70"/>
                    <a:pt x="87" y="72"/>
                    <a:pt x="89" y="74"/>
                  </a:cubicBezTo>
                  <a:cubicBezTo>
                    <a:pt x="91" y="76"/>
                    <a:pt x="94" y="78"/>
                    <a:pt x="98" y="80"/>
                  </a:cubicBezTo>
                  <a:cubicBezTo>
                    <a:pt x="101" y="82"/>
                    <a:pt x="105" y="83"/>
                    <a:pt x="109" y="85"/>
                  </a:cubicBezTo>
                  <a:cubicBezTo>
                    <a:pt x="113" y="87"/>
                    <a:pt x="117" y="89"/>
                    <a:pt x="120" y="91"/>
                  </a:cubicBezTo>
                  <a:cubicBezTo>
                    <a:pt x="124" y="94"/>
                    <a:pt x="126" y="97"/>
                    <a:pt x="129" y="101"/>
                  </a:cubicBezTo>
                  <a:cubicBezTo>
                    <a:pt x="131" y="104"/>
                    <a:pt x="132" y="109"/>
                    <a:pt x="132" y="114"/>
                  </a:cubicBezTo>
                  <a:cubicBezTo>
                    <a:pt x="132" y="120"/>
                    <a:pt x="131" y="124"/>
                    <a:pt x="129" y="128"/>
                  </a:cubicBezTo>
                  <a:close/>
                  <a:moveTo>
                    <a:pt x="228" y="112"/>
                  </a:moveTo>
                  <a:cubicBezTo>
                    <a:pt x="226" y="118"/>
                    <a:pt x="223" y="124"/>
                    <a:pt x="219" y="129"/>
                  </a:cubicBezTo>
                  <a:cubicBezTo>
                    <a:pt x="215" y="134"/>
                    <a:pt x="210" y="138"/>
                    <a:pt x="203" y="141"/>
                  </a:cubicBezTo>
                  <a:cubicBezTo>
                    <a:pt x="196" y="144"/>
                    <a:pt x="188" y="145"/>
                    <a:pt x="178" y="145"/>
                  </a:cubicBezTo>
                  <a:cubicBezTo>
                    <a:pt x="177" y="145"/>
                    <a:pt x="174" y="145"/>
                    <a:pt x="172" y="145"/>
                  </a:cubicBezTo>
                  <a:cubicBezTo>
                    <a:pt x="169" y="145"/>
                    <a:pt x="167" y="145"/>
                    <a:pt x="164" y="145"/>
                  </a:cubicBezTo>
                  <a:cubicBezTo>
                    <a:pt x="161" y="145"/>
                    <a:pt x="158" y="145"/>
                    <a:pt x="156" y="145"/>
                  </a:cubicBezTo>
                  <a:cubicBezTo>
                    <a:pt x="153" y="144"/>
                    <a:pt x="151" y="144"/>
                    <a:pt x="150" y="144"/>
                  </a:cubicBezTo>
                  <a:cubicBezTo>
                    <a:pt x="150" y="42"/>
                    <a:pt x="150" y="42"/>
                    <a:pt x="150" y="42"/>
                  </a:cubicBezTo>
                  <a:cubicBezTo>
                    <a:pt x="152" y="41"/>
                    <a:pt x="155" y="41"/>
                    <a:pt x="157" y="41"/>
                  </a:cubicBezTo>
                  <a:cubicBezTo>
                    <a:pt x="160" y="41"/>
                    <a:pt x="162" y="40"/>
                    <a:pt x="165" y="40"/>
                  </a:cubicBezTo>
                  <a:cubicBezTo>
                    <a:pt x="168" y="40"/>
                    <a:pt x="170" y="40"/>
                    <a:pt x="173" y="40"/>
                  </a:cubicBezTo>
                  <a:cubicBezTo>
                    <a:pt x="176" y="40"/>
                    <a:pt x="178" y="40"/>
                    <a:pt x="180" y="40"/>
                  </a:cubicBezTo>
                  <a:cubicBezTo>
                    <a:pt x="189" y="40"/>
                    <a:pt x="197" y="41"/>
                    <a:pt x="203" y="44"/>
                  </a:cubicBezTo>
                  <a:cubicBezTo>
                    <a:pt x="210" y="46"/>
                    <a:pt x="215" y="50"/>
                    <a:pt x="219" y="55"/>
                  </a:cubicBezTo>
                  <a:cubicBezTo>
                    <a:pt x="223" y="59"/>
                    <a:pt x="226" y="65"/>
                    <a:pt x="228" y="71"/>
                  </a:cubicBezTo>
                  <a:cubicBezTo>
                    <a:pt x="229" y="77"/>
                    <a:pt x="230" y="84"/>
                    <a:pt x="230" y="92"/>
                  </a:cubicBezTo>
                  <a:cubicBezTo>
                    <a:pt x="230" y="99"/>
                    <a:pt x="230" y="105"/>
                    <a:pt x="228" y="11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27" name="Group 226出自【趣你的PPT】(微信:qunideppt)：最优质的PPT资源库"/>
          <p:cNvGrpSpPr/>
          <p:nvPr/>
        </p:nvGrpSpPr>
        <p:grpSpPr>
          <a:xfrm>
            <a:off x="1273176" y="5114925"/>
            <a:ext cx="274638" cy="274637"/>
            <a:chOff x="530226" y="4791075"/>
            <a:chExt cx="274638" cy="274637"/>
          </a:xfrm>
          <a:solidFill>
            <a:schemeClr val="bg1"/>
          </a:solidFill>
        </p:grpSpPr>
        <p:sp>
          <p:nvSpPr>
            <p:cNvPr id="2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9763" y="4791075"/>
              <a:ext cx="53975" cy="49212"/>
            </a:xfrm>
            <a:custGeom>
              <a:avLst/>
              <a:gdLst>
                <a:gd name="T0" fmla="*/ 55 w 56"/>
                <a:gd name="T1" fmla="*/ 51 h 51"/>
                <a:gd name="T2" fmla="*/ 56 w 56"/>
                <a:gd name="T3" fmla="*/ 51 h 51"/>
                <a:gd name="T4" fmla="*/ 28 w 56"/>
                <a:gd name="T5" fmla="*/ 0 h 51"/>
                <a:gd name="T6" fmla="*/ 0 w 56"/>
                <a:gd name="T7" fmla="*/ 51 h 51"/>
                <a:gd name="T8" fmla="*/ 1 w 56"/>
                <a:gd name="T9" fmla="*/ 51 h 51"/>
                <a:gd name="T10" fmla="*/ 28 w 56"/>
                <a:gd name="T11" fmla="*/ 47 h 51"/>
                <a:gd name="T12" fmla="*/ 55 w 56"/>
                <a:gd name="T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51">
                  <a:moveTo>
                    <a:pt x="55" y="51"/>
                  </a:moveTo>
                  <a:cubicBezTo>
                    <a:pt x="56" y="51"/>
                    <a:pt x="56" y="51"/>
                    <a:pt x="56" y="51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0" y="49"/>
                    <a:pt x="19" y="47"/>
                    <a:pt x="28" y="47"/>
                  </a:cubicBezTo>
                  <a:cubicBezTo>
                    <a:pt x="37" y="47"/>
                    <a:pt x="46" y="49"/>
                    <a:pt x="55" y="5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5651" y="4902200"/>
              <a:ext cx="49213" cy="52387"/>
            </a:xfrm>
            <a:custGeom>
              <a:avLst/>
              <a:gdLst>
                <a:gd name="T0" fmla="*/ 0 w 51"/>
                <a:gd name="T1" fmla="*/ 54 h 55"/>
                <a:gd name="T2" fmla="*/ 0 w 51"/>
                <a:gd name="T3" fmla="*/ 55 h 55"/>
                <a:gd name="T4" fmla="*/ 51 w 51"/>
                <a:gd name="T5" fmla="*/ 27 h 55"/>
                <a:gd name="T6" fmla="*/ 0 w 51"/>
                <a:gd name="T7" fmla="*/ 0 h 55"/>
                <a:gd name="T8" fmla="*/ 0 w 51"/>
                <a:gd name="T9" fmla="*/ 1 h 55"/>
                <a:gd name="T10" fmla="*/ 3 w 51"/>
                <a:gd name="T11" fmla="*/ 27 h 55"/>
                <a:gd name="T12" fmla="*/ 0 w 51"/>
                <a:gd name="T13" fmla="*/ 5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55">
                  <a:moveTo>
                    <a:pt x="0" y="54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2" y="9"/>
                    <a:pt x="3" y="18"/>
                    <a:pt x="3" y="27"/>
                  </a:cubicBezTo>
                  <a:cubicBezTo>
                    <a:pt x="3" y="37"/>
                    <a:pt x="2" y="46"/>
                    <a:pt x="0" y="5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1201" y="4832350"/>
              <a:ext cx="52388" cy="52387"/>
            </a:xfrm>
            <a:custGeom>
              <a:avLst/>
              <a:gdLst>
                <a:gd name="T0" fmla="*/ 37 w 55"/>
                <a:gd name="T1" fmla="*/ 52 h 54"/>
                <a:gd name="T2" fmla="*/ 40 w 55"/>
                <a:gd name="T3" fmla="*/ 54 h 54"/>
                <a:gd name="T4" fmla="*/ 55 w 55"/>
                <a:gd name="T5" fmla="*/ 0 h 54"/>
                <a:gd name="T6" fmla="*/ 0 w 55"/>
                <a:gd name="T7" fmla="*/ 15 h 54"/>
                <a:gd name="T8" fmla="*/ 2 w 55"/>
                <a:gd name="T9" fmla="*/ 17 h 54"/>
                <a:gd name="T10" fmla="*/ 37 w 55"/>
                <a:gd name="T11" fmla="*/ 5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54">
                  <a:moveTo>
                    <a:pt x="37" y="52"/>
                  </a:moveTo>
                  <a:cubicBezTo>
                    <a:pt x="40" y="54"/>
                    <a:pt x="40" y="54"/>
                    <a:pt x="40" y="54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17" y="26"/>
                    <a:pt x="29" y="38"/>
                    <a:pt x="37" y="5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1351" y="5016500"/>
              <a:ext cx="52388" cy="49212"/>
            </a:xfrm>
            <a:custGeom>
              <a:avLst/>
              <a:gdLst>
                <a:gd name="T0" fmla="*/ 0 w 55"/>
                <a:gd name="T1" fmla="*/ 0 h 51"/>
                <a:gd name="T2" fmla="*/ 0 w 55"/>
                <a:gd name="T3" fmla="*/ 0 h 51"/>
                <a:gd name="T4" fmla="*/ 27 w 55"/>
                <a:gd name="T5" fmla="*/ 51 h 51"/>
                <a:gd name="T6" fmla="*/ 55 w 55"/>
                <a:gd name="T7" fmla="*/ 0 h 51"/>
                <a:gd name="T8" fmla="*/ 54 w 55"/>
                <a:gd name="T9" fmla="*/ 0 h 51"/>
                <a:gd name="T10" fmla="*/ 27 w 55"/>
                <a:gd name="T11" fmla="*/ 4 h 51"/>
                <a:gd name="T12" fmla="*/ 0 w 55"/>
                <a:gd name="T1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" h="5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45" y="2"/>
                    <a:pt x="36" y="4"/>
                    <a:pt x="27" y="4"/>
                  </a:cubicBezTo>
                  <a:cubicBezTo>
                    <a:pt x="18" y="4"/>
                    <a:pt x="9" y="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0226" y="4902200"/>
              <a:ext cx="47625" cy="52387"/>
            </a:xfrm>
            <a:custGeom>
              <a:avLst/>
              <a:gdLst>
                <a:gd name="T0" fmla="*/ 51 w 51"/>
                <a:gd name="T1" fmla="*/ 0 h 55"/>
                <a:gd name="T2" fmla="*/ 51 w 51"/>
                <a:gd name="T3" fmla="*/ 0 h 55"/>
                <a:gd name="T4" fmla="*/ 0 w 51"/>
                <a:gd name="T5" fmla="*/ 27 h 55"/>
                <a:gd name="T6" fmla="*/ 51 w 51"/>
                <a:gd name="T7" fmla="*/ 55 h 55"/>
                <a:gd name="T8" fmla="*/ 51 w 51"/>
                <a:gd name="T9" fmla="*/ 55 h 55"/>
                <a:gd name="T10" fmla="*/ 47 w 51"/>
                <a:gd name="T11" fmla="*/ 27 h 55"/>
                <a:gd name="T12" fmla="*/ 51 w 51"/>
                <a:gd name="T13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55">
                  <a:moveTo>
                    <a:pt x="51" y="0"/>
                  </a:moveTo>
                  <a:cubicBezTo>
                    <a:pt x="51" y="0"/>
                    <a:pt x="51" y="0"/>
                    <a:pt x="51" y="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51" y="55"/>
                    <a:pt x="51" y="55"/>
                    <a:pt x="51" y="55"/>
                  </a:cubicBezTo>
                  <a:cubicBezTo>
                    <a:pt x="51" y="55"/>
                    <a:pt x="51" y="55"/>
                    <a:pt x="51" y="55"/>
                  </a:cubicBezTo>
                  <a:cubicBezTo>
                    <a:pt x="48" y="46"/>
                    <a:pt x="47" y="37"/>
                    <a:pt x="47" y="27"/>
                  </a:cubicBezTo>
                  <a:cubicBezTo>
                    <a:pt x="47" y="18"/>
                    <a:pt x="48" y="8"/>
                    <a:pt x="5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1501" y="4972050"/>
              <a:ext cx="50800" cy="52387"/>
            </a:xfrm>
            <a:custGeom>
              <a:avLst/>
              <a:gdLst>
                <a:gd name="T0" fmla="*/ 16 w 54"/>
                <a:gd name="T1" fmla="*/ 2 h 55"/>
                <a:gd name="T2" fmla="*/ 15 w 54"/>
                <a:gd name="T3" fmla="*/ 0 h 55"/>
                <a:gd name="T4" fmla="*/ 0 w 54"/>
                <a:gd name="T5" fmla="*/ 55 h 55"/>
                <a:gd name="T6" fmla="*/ 54 w 54"/>
                <a:gd name="T7" fmla="*/ 40 h 55"/>
                <a:gd name="T8" fmla="*/ 53 w 54"/>
                <a:gd name="T9" fmla="*/ 38 h 55"/>
                <a:gd name="T10" fmla="*/ 16 w 54"/>
                <a:gd name="T11" fmla="*/ 2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4" h="55">
                  <a:moveTo>
                    <a:pt x="16" y="2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38" y="29"/>
                    <a:pt x="25" y="17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1201" y="4972050"/>
              <a:ext cx="52388" cy="52387"/>
            </a:xfrm>
            <a:custGeom>
              <a:avLst/>
              <a:gdLst>
                <a:gd name="T0" fmla="*/ 38 w 55"/>
                <a:gd name="T1" fmla="*/ 2 h 55"/>
                <a:gd name="T2" fmla="*/ 2 w 55"/>
                <a:gd name="T3" fmla="*/ 38 h 55"/>
                <a:gd name="T4" fmla="*/ 0 w 55"/>
                <a:gd name="T5" fmla="*/ 40 h 55"/>
                <a:gd name="T6" fmla="*/ 55 w 55"/>
                <a:gd name="T7" fmla="*/ 55 h 55"/>
                <a:gd name="T8" fmla="*/ 40 w 55"/>
                <a:gd name="T9" fmla="*/ 0 h 55"/>
                <a:gd name="T10" fmla="*/ 38 w 55"/>
                <a:gd name="T11" fmla="*/ 2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55">
                  <a:moveTo>
                    <a:pt x="38" y="2"/>
                  </a:moveTo>
                  <a:cubicBezTo>
                    <a:pt x="29" y="17"/>
                    <a:pt x="17" y="29"/>
                    <a:pt x="2" y="3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40" y="0"/>
                    <a:pt x="40" y="0"/>
                    <a:pt x="40" y="0"/>
                  </a:cubicBezTo>
                  <a:lnTo>
                    <a:pt x="38" y="2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9913" y="4832350"/>
              <a:ext cx="52388" cy="52387"/>
            </a:xfrm>
            <a:custGeom>
              <a:avLst/>
              <a:gdLst>
                <a:gd name="T0" fmla="*/ 54 w 55"/>
                <a:gd name="T1" fmla="*/ 17 h 54"/>
                <a:gd name="T2" fmla="*/ 55 w 55"/>
                <a:gd name="T3" fmla="*/ 15 h 54"/>
                <a:gd name="T4" fmla="*/ 0 w 55"/>
                <a:gd name="T5" fmla="*/ 0 h 54"/>
                <a:gd name="T6" fmla="*/ 16 w 55"/>
                <a:gd name="T7" fmla="*/ 54 h 54"/>
                <a:gd name="T8" fmla="*/ 17 w 55"/>
                <a:gd name="T9" fmla="*/ 53 h 54"/>
                <a:gd name="T10" fmla="*/ 54 w 55"/>
                <a:gd name="T11" fmla="*/ 1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54">
                  <a:moveTo>
                    <a:pt x="54" y="17"/>
                  </a:moveTo>
                  <a:cubicBezTo>
                    <a:pt x="55" y="15"/>
                    <a:pt x="55" y="15"/>
                    <a:pt x="55" y="1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26" y="38"/>
                    <a:pt x="39" y="25"/>
                    <a:pt x="54" y="17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96901" y="4859338"/>
              <a:ext cx="138113" cy="138112"/>
            </a:xfrm>
            <a:prstGeom prst="ellipse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37" name="Group 236出自【趣你的PPT】(微信:qunideppt)：最优质的PPT资源库"/>
          <p:cNvGrpSpPr/>
          <p:nvPr/>
        </p:nvGrpSpPr>
        <p:grpSpPr>
          <a:xfrm>
            <a:off x="2925763" y="5145088"/>
            <a:ext cx="276225" cy="212724"/>
            <a:chOff x="2182813" y="4821238"/>
            <a:chExt cx="276225" cy="212724"/>
          </a:xfrm>
          <a:solidFill>
            <a:schemeClr val="bg1"/>
          </a:solidFill>
        </p:grpSpPr>
        <p:sp>
          <p:nvSpPr>
            <p:cNvPr id="2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60613" y="4821238"/>
              <a:ext cx="31750" cy="30162"/>
            </a:xfrm>
            <a:custGeom>
              <a:avLst/>
              <a:gdLst>
                <a:gd name="T0" fmla="*/ 32 w 33"/>
                <a:gd name="T1" fmla="*/ 30 h 30"/>
                <a:gd name="T2" fmla="*/ 33 w 33"/>
                <a:gd name="T3" fmla="*/ 30 h 30"/>
                <a:gd name="T4" fmla="*/ 16 w 33"/>
                <a:gd name="T5" fmla="*/ 0 h 30"/>
                <a:gd name="T6" fmla="*/ 0 w 33"/>
                <a:gd name="T7" fmla="*/ 30 h 30"/>
                <a:gd name="T8" fmla="*/ 0 w 33"/>
                <a:gd name="T9" fmla="*/ 30 h 30"/>
                <a:gd name="T10" fmla="*/ 16 w 33"/>
                <a:gd name="T11" fmla="*/ 28 h 30"/>
                <a:gd name="T12" fmla="*/ 32 w 33"/>
                <a:gd name="T13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30">
                  <a:moveTo>
                    <a:pt x="32" y="30"/>
                  </a:moveTo>
                  <a:cubicBezTo>
                    <a:pt x="33" y="30"/>
                    <a:pt x="33" y="30"/>
                    <a:pt x="33" y="3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6" y="29"/>
                    <a:pt x="11" y="28"/>
                    <a:pt x="16" y="28"/>
                  </a:cubicBezTo>
                  <a:cubicBezTo>
                    <a:pt x="22" y="28"/>
                    <a:pt x="27" y="29"/>
                    <a:pt x="32" y="3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30463" y="4887913"/>
              <a:ext cx="28575" cy="31750"/>
            </a:xfrm>
            <a:custGeom>
              <a:avLst/>
              <a:gdLst>
                <a:gd name="T0" fmla="*/ 0 w 30"/>
                <a:gd name="T1" fmla="*/ 33 h 33"/>
                <a:gd name="T2" fmla="*/ 0 w 30"/>
                <a:gd name="T3" fmla="*/ 33 h 33"/>
                <a:gd name="T4" fmla="*/ 30 w 30"/>
                <a:gd name="T5" fmla="*/ 17 h 33"/>
                <a:gd name="T6" fmla="*/ 0 w 30"/>
                <a:gd name="T7" fmla="*/ 0 h 33"/>
                <a:gd name="T8" fmla="*/ 0 w 30"/>
                <a:gd name="T9" fmla="*/ 1 h 33"/>
                <a:gd name="T10" fmla="*/ 2 w 30"/>
                <a:gd name="T11" fmla="*/ 17 h 33"/>
                <a:gd name="T12" fmla="*/ 0 w 30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3">
                  <a:moveTo>
                    <a:pt x="0" y="33"/>
                  </a:moveTo>
                  <a:cubicBezTo>
                    <a:pt x="0" y="33"/>
                    <a:pt x="0" y="33"/>
                    <a:pt x="0" y="33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6"/>
                    <a:pt x="2" y="11"/>
                    <a:pt x="2" y="17"/>
                  </a:cubicBezTo>
                  <a:cubicBezTo>
                    <a:pt x="2" y="22"/>
                    <a:pt x="1" y="28"/>
                    <a:pt x="0" y="3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03476" y="4846638"/>
              <a:ext cx="31750" cy="30162"/>
            </a:xfrm>
            <a:custGeom>
              <a:avLst/>
              <a:gdLst>
                <a:gd name="T0" fmla="*/ 22 w 33"/>
                <a:gd name="T1" fmla="*/ 32 h 33"/>
                <a:gd name="T2" fmla="*/ 23 w 33"/>
                <a:gd name="T3" fmla="*/ 33 h 33"/>
                <a:gd name="T4" fmla="*/ 33 w 33"/>
                <a:gd name="T5" fmla="*/ 0 h 33"/>
                <a:gd name="T6" fmla="*/ 0 w 33"/>
                <a:gd name="T7" fmla="*/ 10 h 33"/>
                <a:gd name="T8" fmla="*/ 1 w 33"/>
                <a:gd name="T9" fmla="*/ 11 h 33"/>
                <a:gd name="T10" fmla="*/ 22 w 33"/>
                <a:gd name="T11" fmla="*/ 3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33">
                  <a:moveTo>
                    <a:pt x="22" y="32"/>
                  </a:moveTo>
                  <a:cubicBezTo>
                    <a:pt x="23" y="33"/>
                    <a:pt x="23" y="33"/>
                    <a:pt x="23" y="33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0" y="16"/>
                    <a:pt x="17" y="23"/>
                    <a:pt x="22" y="3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97113" y="4887913"/>
              <a:ext cx="26988" cy="25400"/>
            </a:xfrm>
            <a:custGeom>
              <a:avLst/>
              <a:gdLst>
                <a:gd name="T0" fmla="*/ 25 w 27"/>
                <a:gd name="T1" fmla="*/ 17 h 26"/>
                <a:gd name="T2" fmla="*/ 27 w 27"/>
                <a:gd name="T3" fmla="*/ 0 h 26"/>
                <a:gd name="T4" fmla="*/ 27 w 27"/>
                <a:gd name="T5" fmla="*/ 0 h 26"/>
                <a:gd name="T6" fmla="*/ 0 w 27"/>
                <a:gd name="T7" fmla="*/ 15 h 26"/>
                <a:gd name="T8" fmla="*/ 26 w 27"/>
                <a:gd name="T9" fmla="*/ 26 h 26"/>
                <a:gd name="T10" fmla="*/ 25 w 27"/>
                <a:gd name="T11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26">
                  <a:moveTo>
                    <a:pt x="25" y="17"/>
                  </a:moveTo>
                  <a:cubicBezTo>
                    <a:pt x="25" y="11"/>
                    <a:pt x="26" y="5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9" y="17"/>
                    <a:pt x="18" y="21"/>
                    <a:pt x="26" y="26"/>
                  </a:cubicBezTo>
                  <a:cubicBezTo>
                    <a:pt x="25" y="23"/>
                    <a:pt x="25" y="20"/>
                    <a:pt x="25" y="17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03476" y="4930775"/>
              <a:ext cx="31750" cy="31750"/>
            </a:xfrm>
            <a:custGeom>
              <a:avLst/>
              <a:gdLst>
                <a:gd name="T0" fmla="*/ 33 w 33"/>
                <a:gd name="T1" fmla="*/ 33 h 33"/>
                <a:gd name="T2" fmla="*/ 23 w 33"/>
                <a:gd name="T3" fmla="*/ 0 h 33"/>
                <a:gd name="T4" fmla="*/ 22 w 33"/>
                <a:gd name="T5" fmla="*/ 1 h 33"/>
                <a:gd name="T6" fmla="*/ 1 w 33"/>
                <a:gd name="T7" fmla="*/ 22 h 33"/>
                <a:gd name="T8" fmla="*/ 0 w 33"/>
                <a:gd name="T9" fmla="*/ 24 h 33"/>
                <a:gd name="T10" fmla="*/ 33 w 33"/>
                <a:gd name="T11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33">
                  <a:moveTo>
                    <a:pt x="33" y="33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17" y="10"/>
                    <a:pt x="10" y="17"/>
                    <a:pt x="1" y="22"/>
                  </a:cubicBezTo>
                  <a:cubicBezTo>
                    <a:pt x="0" y="24"/>
                    <a:pt x="0" y="24"/>
                    <a:pt x="0" y="24"/>
                  </a:cubicBezTo>
                  <a:lnTo>
                    <a:pt x="33" y="33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19338" y="4846638"/>
              <a:ext cx="31750" cy="30162"/>
            </a:xfrm>
            <a:custGeom>
              <a:avLst/>
              <a:gdLst>
                <a:gd name="T0" fmla="*/ 32 w 33"/>
                <a:gd name="T1" fmla="*/ 11 h 33"/>
                <a:gd name="T2" fmla="*/ 33 w 33"/>
                <a:gd name="T3" fmla="*/ 10 h 33"/>
                <a:gd name="T4" fmla="*/ 0 w 33"/>
                <a:gd name="T5" fmla="*/ 0 h 33"/>
                <a:gd name="T6" fmla="*/ 10 w 33"/>
                <a:gd name="T7" fmla="*/ 33 h 33"/>
                <a:gd name="T8" fmla="*/ 10 w 33"/>
                <a:gd name="T9" fmla="*/ 32 h 33"/>
                <a:gd name="T10" fmla="*/ 32 w 33"/>
                <a:gd name="T11" fmla="*/ 1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33">
                  <a:moveTo>
                    <a:pt x="32" y="11"/>
                  </a:moveTo>
                  <a:cubicBezTo>
                    <a:pt x="33" y="10"/>
                    <a:pt x="33" y="10"/>
                    <a:pt x="33" y="1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6" y="23"/>
                    <a:pt x="23" y="16"/>
                    <a:pt x="32" y="1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35213" y="4862513"/>
              <a:ext cx="82550" cy="79375"/>
            </a:xfrm>
            <a:custGeom>
              <a:avLst/>
              <a:gdLst>
                <a:gd name="T0" fmla="*/ 86 w 86"/>
                <a:gd name="T1" fmla="*/ 43 h 82"/>
                <a:gd name="T2" fmla="*/ 43 w 86"/>
                <a:gd name="T3" fmla="*/ 0 h 82"/>
                <a:gd name="T4" fmla="*/ 0 w 86"/>
                <a:gd name="T5" fmla="*/ 43 h 82"/>
                <a:gd name="T6" fmla="*/ 8 w 86"/>
                <a:gd name="T7" fmla="*/ 66 h 82"/>
                <a:gd name="T8" fmla="*/ 20 w 86"/>
                <a:gd name="T9" fmla="*/ 65 h 82"/>
                <a:gd name="T10" fmla="*/ 60 w 86"/>
                <a:gd name="T11" fmla="*/ 82 h 82"/>
                <a:gd name="T12" fmla="*/ 86 w 86"/>
                <a:gd name="T13" fmla="*/ 4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82">
                  <a:moveTo>
                    <a:pt x="86" y="43"/>
                  </a:moveTo>
                  <a:cubicBezTo>
                    <a:pt x="86" y="19"/>
                    <a:pt x="67" y="0"/>
                    <a:pt x="43" y="0"/>
                  </a:cubicBezTo>
                  <a:cubicBezTo>
                    <a:pt x="20" y="0"/>
                    <a:pt x="0" y="19"/>
                    <a:pt x="0" y="43"/>
                  </a:cubicBezTo>
                  <a:cubicBezTo>
                    <a:pt x="0" y="51"/>
                    <a:pt x="3" y="60"/>
                    <a:pt x="8" y="66"/>
                  </a:cubicBezTo>
                  <a:cubicBezTo>
                    <a:pt x="12" y="65"/>
                    <a:pt x="16" y="65"/>
                    <a:pt x="20" y="65"/>
                  </a:cubicBezTo>
                  <a:cubicBezTo>
                    <a:pt x="36" y="65"/>
                    <a:pt x="50" y="72"/>
                    <a:pt x="60" y="82"/>
                  </a:cubicBezTo>
                  <a:cubicBezTo>
                    <a:pt x="75" y="76"/>
                    <a:pt x="86" y="60"/>
                    <a:pt x="86" y="4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82813" y="4911725"/>
              <a:ext cx="230188" cy="122237"/>
            </a:xfrm>
            <a:custGeom>
              <a:avLst/>
              <a:gdLst>
                <a:gd name="T0" fmla="*/ 179 w 241"/>
                <a:gd name="T1" fmla="*/ 25 h 128"/>
                <a:gd name="T2" fmla="*/ 157 w 241"/>
                <a:gd name="T3" fmla="*/ 31 h 128"/>
                <a:gd name="T4" fmla="*/ 108 w 241"/>
                <a:gd name="T5" fmla="*/ 0 h 128"/>
                <a:gd name="T6" fmla="*/ 58 w 241"/>
                <a:gd name="T7" fmla="*/ 32 h 128"/>
                <a:gd name="T8" fmla="*/ 43 w 241"/>
                <a:gd name="T9" fmla="*/ 26 h 128"/>
                <a:gd name="T10" fmla="*/ 17 w 241"/>
                <a:gd name="T11" fmla="*/ 52 h 128"/>
                <a:gd name="T12" fmla="*/ 18 w 241"/>
                <a:gd name="T13" fmla="*/ 59 h 128"/>
                <a:gd name="T14" fmla="*/ 0 w 241"/>
                <a:gd name="T15" fmla="*/ 91 h 128"/>
                <a:gd name="T16" fmla="*/ 37 w 241"/>
                <a:gd name="T17" fmla="*/ 128 h 128"/>
                <a:gd name="T18" fmla="*/ 37 w 241"/>
                <a:gd name="T19" fmla="*/ 128 h 128"/>
                <a:gd name="T20" fmla="*/ 37 w 241"/>
                <a:gd name="T21" fmla="*/ 128 h 128"/>
                <a:gd name="T22" fmla="*/ 37 w 241"/>
                <a:gd name="T23" fmla="*/ 128 h 128"/>
                <a:gd name="T24" fmla="*/ 38 w 241"/>
                <a:gd name="T25" fmla="*/ 128 h 128"/>
                <a:gd name="T26" fmla="*/ 211 w 241"/>
                <a:gd name="T27" fmla="*/ 128 h 128"/>
                <a:gd name="T28" fmla="*/ 212 w 241"/>
                <a:gd name="T29" fmla="*/ 128 h 128"/>
                <a:gd name="T30" fmla="*/ 241 w 241"/>
                <a:gd name="T31" fmla="*/ 99 h 128"/>
                <a:gd name="T32" fmla="*/ 223 w 241"/>
                <a:gd name="T33" fmla="*/ 72 h 128"/>
                <a:gd name="T34" fmla="*/ 223 w 241"/>
                <a:gd name="T35" fmla="*/ 69 h 128"/>
                <a:gd name="T36" fmla="*/ 179 w 241"/>
                <a:gd name="T37" fmla="*/ 25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1" h="128">
                  <a:moveTo>
                    <a:pt x="179" y="25"/>
                  </a:moveTo>
                  <a:cubicBezTo>
                    <a:pt x="171" y="25"/>
                    <a:pt x="164" y="27"/>
                    <a:pt x="157" y="31"/>
                  </a:cubicBezTo>
                  <a:cubicBezTo>
                    <a:pt x="148" y="13"/>
                    <a:pt x="129" y="0"/>
                    <a:pt x="108" y="0"/>
                  </a:cubicBezTo>
                  <a:cubicBezTo>
                    <a:pt x="86" y="0"/>
                    <a:pt x="67" y="13"/>
                    <a:pt x="58" y="32"/>
                  </a:cubicBezTo>
                  <a:cubicBezTo>
                    <a:pt x="54" y="28"/>
                    <a:pt x="49" y="26"/>
                    <a:pt x="43" y="26"/>
                  </a:cubicBezTo>
                  <a:cubicBezTo>
                    <a:pt x="29" y="26"/>
                    <a:pt x="17" y="38"/>
                    <a:pt x="17" y="52"/>
                  </a:cubicBezTo>
                  <a:cubicBezTo>
                    <a:pt x="17" y="54"/>
                    <a:pt x="18" y="57"/>
                    <a:pt x="18" y="59"/>
                  </a:cubicBezTo>
                  <a:cubicBezTo>
                    <a:pt x="8" y="66"/>
                    <a:pt x="0" y="77"/>
                    <a:pt x="0" y="91"/>
                  </a:cubicBezTo>
                  <a:cubicBezTo>
                    <a:pt x="0" y="111"/>
                    <a:pt x="1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211" y="128"/>
                    <a:pt x="211" y="128"/>
                    <a:pt x="211" y="128"/>
                  </a:cubicBezTo>
                  <a:cubicBezTo>
                    <a:pt x="211" y="128"/>
                    <a:pt x="212" y="128"/>
                    <a:pt x="212" y="128"/>
                  </a:cubicBezTo>
                  <a:cubicBezTo>
                    <a:pt x="228" y="128"/>
                    <a:pt x="241" y="115"/>
                    <a:pt x="241" y="99"/>
                  </a:cubicBezTo>
                  <a:cubicBezTo>
                    <a:pt x="241" y="87"/>
                    <a:pt x="234" y="76"/>
                    <a:pt x="223" y="72"/>
                  </a:cubicBezTo>
                  <a:cubicBezTo>
                    <a:pt x="223" y="71"/>
                    <a:pt x="223" y="70"/>
                    <a:pt x="223" y="69"/>
                  </a:cubicBezTo>
                  <a:cubicBezTo>
                    <a:pt x="223" y="45"/>
                    <a:pt x="204" y="25"/>
                    <a:pt x="179" y="2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46" name="出自【趣你的PPT】(微信:qunideppt)：最优质的PPT资源库"/>
          <p:cNvSpPr>
            <a:spLocks/>
          </p:cNvSpPr>
          <p:nvPr/>
        </p:nvSpPr>
        <p:spPr bwMode="auto">
          <a:xfrm>
            <a:off x="3476626" y="5178425"/>
            <a:ext cx="276225" cy="146050"/>
          </a:xfrm>
          <a:custGeom>
            <a:avLst/>
            <a:gdLst>
              <a:gd name="T0" fmla="*/ 267 w 288"/>
              <a:gd name="T1" fmla="*/ 86 h 153"/>
              <a:gd name="T2" fmla="*/ 267 w 288"/>
              <a:gd name="T3" fmla="*/ 82 h 153"/>
              <a:gd name="T4" fmla="*/ 214 w 288"/>
              <a:gd name="T5" fmla="*/ 29 h 153"/>
              <a:gd name="T6" fmla="*/ 188 w 288"/>
              <a:gd name="T7" fmla="*/ 37 h 153"/>
              <a:gd name="T8" fmla="*/ 129 w 288"/>
              <a:gd name="T9" fmla="*/ 0 h 153"/>
              <a:gd name="T10" fmla="*/ 70 w 288"/>
              <a:gd name="T11" fmla="*/ 37 h 153"/>
              <a:gd name="T12" fmla="*/ 51 w 288"/>
              <a:gd name="T13" fmla="*/ 31 h 153"/>
              <a:gd name="T14" fmla="*/ 21 w 288"/>
              <a:gd name="T15" fmla="*/ 61 h 153"/>
              <a:gd name="T16" fmla="*/ 22 w 288"/>
              <a:gd name="T17" fmla="*/ 70 h 153"/>
              <a:gd name="T18" fmla="*/ 0 w 288"/>
              <a:gd name="T19" fmla="*/ 108 h 153"/>
              <a:gd name="T20" fmla="*/ 44 w 288"/>
              <a:gd name="T21" fmla="*/ 153 h 153"/>
              <a:gd name="T22" fmla="*/ 44 w 288"/>
              <a:gd name="T23" fmla="*/ 153 h 153"/>
              <a:gd name="T24" fmla="*/ 45 w 288"/>
              <a:gd name="T25" fmla="*/ 153 h 153"/>
              <a:gd name="T26" fmla="*/ 45 w 288"/>
              <a:gd name="T27" fmla="*/ 153 h 153"/>
              <a:gd name="T28" fmla="*/ 45 w 288"/>
              <a:gd name="T29" fmla="*/ 153 h 153"/>
              <a:gd name="T30" fmla="*/ 251 w 288"/>
              <a:gd name="T31" fmla="*/ 153 h 153"/>
              <a:gd name="T32" fmla="*/ 253 w 288"/>
              <a:gd name="T33" fmla="*/ 153 h 153"/>
              <a:gd name="T34" fmla="*/ 288 w 288"/>
              <a:gd name="T35" fmla="*/ 118 h 153"/>
              <a:gd name="T36" fmla="*/ 267 w 288"/>
              <a:gd name="T37" fmla="*/ 86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88" h="153">
                <a:moveTo>
                  <a:pt x="267" y="86"/>
                </a:moveTo>
                <a:cubicBezTo>
                  <a:pt x="267" y="84"/>
                  <a:pt x="267" y="83"/>
                  <a:pt x="267" y="82"/>
                </a:cubicBezTo>
                <a:cubicBezTo>
                  <a:pt x="267" y="53"/>
                  <a:pt x="243" y="29"/>
                  <a:pt x="214" y="29"/>
                </a:cubicBezTo>
                <a:cubicBezTo>
                  <a:pt x="204" y="29"/>
                  <a:pt x="195" y="32"/>
                  <a:pt x="188" y="37"/>
                </a:cubicBezTo>
                <a:cubicBezTo>
                  <a:pt x="177" y="15"/>
                  <a:pt x="155" y="0"/>
                  <a:pt x="129" y="0"/>
                </a:cubicBezTo>
                <a:cubicBezTo>
                  <a:pt x="103" y="0"/>
                  <a:pt x="80" y="15"/>
                  <a:pt x="70" y="37"/>
                </a:cubicBezTo>
                <a:cubicBezTo>
                  <a:pt x="64" y="33"/>
                  <a:pt x="58" y="31"/>
                  <a:pt x="51" y="31"/>
                </a:cubicBezTo>
                <a:cubicBezTo>
                  <a:pt x="34" y="31"/>
                  <a:pt x="21" y="44"/>
                  <a:pt x="21" y="61"/>
                </a:cubicBezTo>
                <a:cubicBezTo>
                  <a:pt x="21" y="64"/>
                  <a:pt x="21" y="67"/>
                  <a:pt x="22" y="70"/>
                </a:cubicBezTo>
                <a:cubicBezTo>
                  <a:pt x="9" y="78"/>
                  <a:pt x="0" y="92"/>
                  <a:pt x="0" y="108"/>
                </a:cubicBezTo>
                <a:cubicBezTo>
                  <a:pt x="0" y="133"/>
                  <a:pt x="20" y="152"/>
                  <a:pt x="44" y="153"/>
                </a:cubicBezTo>
                <a:cubicBezTo>
                  <a:pt x="44" y="153"/>
                  <a:pt x="44" y="153"/>
                  <a:pt x="44" y="153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45" y="153"/>
                  <a:pt x="45" y="153"/>
                  <a:pt x="45" y="153"/>
                </a:cubicBezTo>
                <a:cubicBezTo>
                  <a:pt x="251" y="153"/>
                  <a:pt x="251" y="153"/>
                  <a:pt x="251" y="153"/>
                </a:cubicBezTo>
                <a:cubicBezTo>
                  <a:pt x="252" y="153"/>
                  <a:pt x="253" y="153"/>
                  <a:pt x="253" y="153"/>
                </a:cubicBezTo>
                <a:cubicBezTo>
                  <a:pt x="273" y="153"/>
                  <a:pt x="288" y="137"/>
                  <a:pt x="288" y="118"/>
                </a:cubicBezTo>
                <a:cubicBezTo>
                  <a:pt x="288" y="103"/>
                  <a:pt x="279" y="91"/>
                  <a:pt x="267" y="8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47" name="Group 246出自【趣你的PPT】(微信:qunideppt)：最优质的PPT资源库"/>
          <p:cNvGrpSpPr/>
          <p:nvPr/>
        </p:nvGrpSpPr>
        <p:grpSpPr>
          <a:xfrm>
            <a:off x="1824038" y="5118100"/>
            <a:ext cx="274638" cy="263525"/>
            <a:chOff x="1081088" y="4794250"/>
            <a:chExt cx="274638" cy="263525"/>
          </a:xfrm>
          <a:solidFill>
            <a:schemeClr val="bg1"/>
          </a:solidFill>
        </p:grpSpPr>
        <p:sp>
          <p:nvSpPr>
            <p:cNvPr id="2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81088" y="4794250"/>
              <a:ext cx="274638" cy="146050"/>
            </a:xfrm>
            <a:custGeom>
              <a:avLst/>
              <a:gdLst>
                <a:gd name="T0" fmla="*/ 266 w 287"/>
                <a:gd name="T1" fmla="*/ 86 h 153"/>
                <a:gd name="T2" fmla="*/ 266 w 287"/>
                <a:gd name="T3" fmla="*/ 82 h 153"/>
                <a:gd name="T4" fmla="*/ 213 w 287"/>
                <a:gd name="T5" fmla="*/ 30 h 153"/>
                <a:gd name="T6" fmla="*/ 187 w 287"/>
                <a:gd name="T7" fmla="*/ 37 h 153"/>
                <a:gd name="T8" fmla="*/ 128 w 287"/>
                <a:gd name="T9" fmla="*/ 0 h 153"/>
                <a:gd name="T10" fmla="*/ 69 w 287"/>
                <a:gd name="T11" fmla="*/ 37 h 153"/>
                <a:gd name="T12" fmla="*/ 51 w 287"/>
                <a:gd name="T13" fmla="*/ 31 h 153"/>
                <a:gd name="T14" fmla="*/ 21 w 287"/>
                <a:gd name="T15" fmla="*/ 61 h 153"/>
                <a:gd name="T16" fmla="*/ 22 w 287"/>
                <a:gd name="T17" fmla="*/ 70 h 153"/>
                <a:gd name="T18" fmla="*/ 0 w 287"/>
                <a:gd name="T19" fmla="*/ 108 h 153"/>
                <a:gd name="T20" fmla="*/ 44 w 287"/>
                <a:gd name="T21" fmla="*/ 152 h 153"/>
                <a:gd name="T22" fmla="*/ 44 w 287"/>
                <a:gd name="T23" fmla="*/ 152 h 153"/>
                <a:gd name="T24" fmla="*/ 44 w 287"/>
                <a:gd name="T25" fmla="*/ 152 h 153"/>
                <a:gd name="T26" fmla="*/ 45 w 287"/>
                <a:gd name="T27" fmla="*/ 153 h 153"/>
                <a:gd name="T28" fmla="*/ 45 w 287"/>
                <a:gd name="T29" fmla="*/ 152 h 153"/>
                <a:gd name="T30" fmla="*/ 250 w 287"/>
                <a:gd name="T31" fmla="*/ 153 h 153"/>
                <a:gd name="T32" fmla="*/ 252 w 287"/>
                <a:gd name="T33" fmla="*/ 153 h 153"/>
                <a:gd name="T34" fmla="*/ 287 w 287"/>
                <a:gd name="T35" fmla="*/ 118 h 153"/>
                <a:gd name="T36" fmla="*/ 266 w 287"/>
                <a:gd name="T37" fmla="*/ 86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7" h="153">
                  <a:moveTo>
                    <a:pt x="266" y="86"/>
                  </a:moveTo>
                  <a:cubicBezTo>
                    <a:pt x="266" y="85"/>
                    <a:pt x="266" y="83"/>
                    <a:pt x="266" y="82"/>
                  </a:cubicBezTo>
                  <a:cubicBezTo>
                    <a:pt x="266" y="53"/>
                    <a:pt x="242" y="30"/>
                    <a:pt x="213" y="30"/>
                  </a:cubicBezTo>
                  <a:cubicBezTo>
                    <a:pt x="204" y="30"/>
                    <a:pt x="195" y="32"/>
                    <a:pt x="187" y="37"/>
                  </a:cubicBezTo>
                  <a:cubicBezTo>
                    <a:pt x="176" y="15"/>
                    <a:pt x="154" y="0"/>
                    <a:pt x="128" y="0"/>
                  </a:cubicBezTo>
                  <a:cubicBezTo>
                    <a:pt x="102" y="0"/>
                    <a:pt x="80" y="15"/>
                    <a:pt x="69" y="37"/>
                  </a:cubicBezTo>
                  <a:cubicBezTo>
                    <a:pt x="64" y="33"/>
                    <a:pt x="58" y="31"/>
                    <a:pt x="51" y="31"/>
                  </a:cubicBezTo>
                  <a:cubicBezTo>
                    <a:pt x="34" y="31"/>
                    <a:pt x="21" y="45"/>
                    <a:pt x="21" y="61"/>
                  </a:cubicBezTo>
                  <a:cubicBezTo>
                    <a:pt x="21" y="64"/>
                    <a:pt x="21" y="67"/>
                    <a:pt x="22" y="70"/>
                  </a:cubicBezTo>
                  <a:cubicBezTo>
                    <a:pt x="9" y="78"/>
                    <a:pt x="0" y="92"/>
                    <a:pt x="0" y="108"/>
                  </a:cubicBezTo>
                  <a:cubicBezTo>
                    <a:pt x="0" y="132"/>
                    <a:pt x="20" y="152"/>
                    <a:pt x="44" y="152"/>
                  </a:cubicBezTo>
                  <a:cubicBezTo>
                    <a:pt x="44" y="152"/>
                    <a:pt x="44" y="152"/>
                    <a:pt x="44" y="152"/>
                  </a:cubicBezTo>
                  <a:cubicBezTo>
                    <a:pt x="44" y="152"/>
                    <a:pt x="44" y="152"/>
                    <a:pt x="44" y="152"/>
                  </a:cubicBezTo>
                  <a:cubicBezTo>
                    <a:pt x="44" y="152"/>
                    <a:pt x="45" y="153"/>
                    <a:pt x="45" y="153"/>
                  </a:cubicBezTo>
                  <a:cubicBezTo>
                    <a:pt x="45" y="153"/>
                    <a:pt x="45" y="152"/>
                    <a:pt x="45" y="152"/>
                  </a:cubicBezTo>
                  <a:cubicBezTo>
                    <a:pt x="250" y="153"/>
                    <a:pt x="250" y="153"/>
                    <a:pt x="250" y="153"/>
                  </a:cubicBezTo>
                  <a:cubicBezTo>
                    <a:pt x="251" y="153"/>
                    <a:pt x="252" y="153"/>
                    <a:pt x="252" y="153"/>
                  </a:cubicBezTo>
                  <a:cubicBezTo>
                    <a:pt x="272" y="153"/>
                    <a:pt x="287" y="137"/>
                    <a:pt x="287" y="118"/>
                  </a:cubicBezTo>
                  <a:cubicBezTo>
                    <a:pt x="287" y="103"/>
                    <a:pt x="278" y="91"/>
                    <a:pt x="266" y="8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23951" y="4959350"/>
              <a:ext cx="47625" cy="46037"/>
            </a:xfrm>
            <a:custGeom>
              <a:avLst/>
              <a:gdLst>
                <a:gd name="T0" fmla="*/ 22 w 50"/>
                <a:gd name="T1" fmla="*/ 5 h 49"/>
                <a:gd name="T2" fmla="*/ 4 w 50"/>
                <a:gd name="T3" fmla="*/ 5 h 49"/>
                <a:gd name="T4" fmla="*/ 4 w 50"/>
                <a:gd name="T5" fmla="*/ 22 h 49"/>
                <a:gd name="T6" fmla="*/ 28 w 50"/>
                <a:gd name="T7" fmla="*/ 46 h 49"/>
                <a:gd name="T8" fmla="*/ 36 w 50"/>
                <a:gd name="T9" fmla="*/ 49 h 49"/>
                <a:gd name="T10" fmla="*/ 45 w 50"/>
                <a:gd name="T11" fmla="*/ 46 h 49"/>
                <a:gd name="T12" fmla="*/ 45 w 50"/>
                <a:gd name="T13" fmla="*/ 29 h 49"/>
                <a:gd name="T14" fmla="*/ 22 w 50"/>
                <a:gd name="T15" fmla="*/ 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" h="49">
                  <a:moveTo>
                    <a:pt x="22" y="5"/>
                  </a:moveTo>
                  <a:cubicBezTo>
                    <a:pt x="17" y="0"/>
                    <a:pt x="9" y="0"/>
                    <a:pt x="4" y="5"/>
                  </a:cubicBezTo>
                  <a:cubicBezTo>
                    <a:pt x="0" y="10"/>
                    <a:pt x="0" y="18"/>
                    <a:pt x="4" y="22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30" y="48"/>
                    <a:pt x="33" y="49"/>
                    <a:pt x="36" y="49"/>
                  </a:cubicBezTo>
                  <a:cubicBezTo>
                    <a:pt x="40" y="49"/>
                    <a:pt x="43" y="48"/>
                    <a:pt x="45" y="46"/>
                  </a:cubicBezTo>
                  <a:cubicBezTo>
                    <a:pt x="50" y="41"/>
                    <a:pt x="50" y="33"/>
                    <a:pt x="45" y="29"/>
                  </a:cubicBezTo>
                  <a:lnTo>
                    <a:pt x="22" y="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11263" y="4959350"/>
              <a:ext cx="47625" cy="46037"/>
            </a:xfrm>
            <a:custGeom>
              <a:avLst/>
              <a:gdLst>
                <a:gd name="T0" fmla="*/ 22 w 50"/>
                <a:gd name="T1" fmla="*/ 5 h 49"/>
                <a:gd name="T2" fmla="*/ 5 w 50"/>
                <a:gd name="T3" fmla="*/ 5 h 49"/>
                <a:gd name="T4" fmla="*/ 5 w 50"/>
                <a:gd name="T5" fmla="*/ 22 h 49"/>
                <a:gd name="T6" fmla="*/ 28 w 50"/>
                <a:gd name="T7" fmla="*/ 46 h 49"/>
                <a:gd name="T8" fmla="*/ 37 w 50"/>
                <a:gd name="T9" fmla="*/ 49 h 49"/>
                <a:gd name="T10" fmla="*/ 46 w 50"/>
                <a:gd name="T11" fmla="*/ 46 h 49"/>
                <a:gd name="T12" fmla="*/ 46 w 50"/>
                <a:gd name="T13" fmla="*/ 29 h 49"/>
                <a:gd name="T14" fmla="*/ 22 w 50"/>
                <a:gd name="T15" fmla="*/ 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" h="49">
                  <a:moveTo>
                    <a:pt x="22" y="5"/>
                  </a:moveTo>
                  <a:cubicBezTo>
                    <a:pt x="17" y="0"/>
                    <a:pt x="10" y="0"/>
                    <a:pt x="5" y="5"/>
                  </a:cubicBezTo>
                  <a:cubicBezTo>
                    <a:pt x="0" y="10"/>
                    <a:pt x="0" y="18"/>
                    <a:pt x="5" y="22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31" y="48"/>
                    <a:pt x="34" y="49"/>
                    <a:pt x="37" y="49"/>
                  </a:cubicBezTo>
                  <a:cubicBezTo>
                    <a:pt x="40" y="49"/>
                    <a:pt x="43" y="48"/>
                    <a:pt x="46" y="46"/>
                  </a:cubicBezTo>
                  <a:cubicBezTo>
                    <a:pt x="50" y="41"/>
                    <a:pt x="50" y="33"/>
                    <a:pt x="46" y="29"/>
                  </a:cubicBezTo>
                  <a:lnTo>
                    <a:pt x="22" y="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93801" y="5011738"/>
              <a:ext cx="47625" cy="46037"/>
            </a:xfrm>
            <a:custGeom>
              <a:avLst/>
              <a:gdLst>
                <a:gd name="T0" fmla="*/ 22 w 50"/>
                <a:gd name="T1" fmla="*/ 5 h 49"/>
                <a:gd name="T2" fmla="*/ 5 w 50"/>
                <a:gd name="T3" fmla="*/ 5 h 49"/>
                <a:gd name="T4" fmla="*/ 5 w 50"/>
                <a:gd name="T5" fmla="*/ 22 h 49"/>
                <a:gd name="T6" fmla="*/ 28 w 50"/>
                <a:gd name="T7" fmla="*/ 46 h 49"/>
                <a:gd name="T8" fmla="*/ 37 w 50"/>
                <a:gd name="T9" fmla="*/ 49 h 49"/>
                <a:gd name="T10" fmla="*/ 45 w 50"/>
                <a:gd name="T11" fmla="*/ 46 h 49"/>
                <a:gd name="T12" fmla="*/ 45 w 50"/>
                <a:gd name="T13" fmla="*/ 28 h 49"/>
                <a:gd name="T14" fmla="*/ 22 w 50"/>
                <a:gd name="T15" fmla="*/ 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" h="49">
                  <a:moveTo>
                    <a:pt x="22" y="5"/>
                  </a:moveTo>
                  <a:cubicBezTo>
                    <a:pt x="17" y="0"/>
                    <a:pt x="9" y="0"/>
                    <a:pt x="5" y="5"/>
                  </a:cubicBezTo>
                  <a:cubicBezTo>
                    <a:pt x="0" y="10"/>
                    <a:pt x="0" y="18"/>
                    <a:pt x="5" y="22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30" y="48"/>
                    <a:pt x="33" y="49"/>
                    <a:pt x="37" y="49"/>
                  </a:cubicBezTo>
                  <a:cubicBezTo>
                    <a:pt x="40" y="49"/>
                    <a:pt x="43" y="48"/>
                    <a:pt x="45" y="46"/>
                  </a:cubicBezTo>
                  <a:cubicBezTo>
                    <a:pt x="50" y="41"/>
                    <a:pt x="50" y="33"/>
                    <a:pt x="45" y="28"/>
                  </a:cubicBezTo>
                  <a:lnTo>
                    <a:pt x="22" y="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81113" y="5011738"/>
              <a:ext cx="49213" cy="46037"/>
            </a:xfrm>
            <a:custGeom>
              <a:avLst/>
              <a:gdLst>
                <a:gd name="T0" fmla="*/ 22 w 51"/>
                <a:gd name="T1" fmla="*/ 5 h 49"/>
                <a:gd name="T2" fmla="*/ 5 w 51"/>
                <a:gd name="T3" fmla="*/ 5 h 49"/>
                <a:gd name="T4" fmla="*/ 5 w 51"/>
                <a:gd name="T5" fmla="*/ 22 h 49"/>
                <a:gd name="T6" fmla="*/ 29 w 51"/>
                <a:gd name="T7" fmla="*/ 46 h 49"/>
                <a:gd name="T8" fmla="*/ 37 w 51"/>
                <a:gd name="T9" fmla="*/ 49 h 49"/>
                <a:gd name="T10" fmla="*/ 46 w 51"/>
                <a:gd name="T11" fmla="*/ 46 h 49"/>
                <a:gd name="T12" fmla="*/ 46 w 51"/>
                <a:gd name="T13" fmla="*/ 28 h 49"/>
                <a:gd name="T14" fmla="*/ 22 w 51"/>
                <a:gd name="T15" fmla="*/ 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" h="49">
                  <a:moveTo>
                    <a:pt x="22" y="5"/>
                  </a:moveTo>
                  <a:cubicBezTo>
                    <a:pt x="18" y="0"/>
                    <a:pt x="10" y="0"/>
                    <a:pt x="5" y="5"/>
                  </a:cubicBezTo>
                  <a:cubicBezTo>
                    <a:pt x="0" y="10"/>
                    <a:pt x="0" y="18"/>
                    <a:pt x="5" y="22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31" y="48"/>
                    <a:pt x="34" y="49"/>
                    <a:pt x="37" y="49"/>
                  </a:cubicBezTo>
                  <a:cubicBezTo>
                    <a:pt x="40" y="49"/>
                    <a:pt x="43" y="48"/>
                    <a:pt x="46" y="46"/>
                  </a:cubicBezTo>
                  <a:cubicBezTo>
                    <a:pt x="51" y="41"/>
                    <a:pt x="51" y="33"/>
                    <a:pt x="46" y="28"/>
                  </a:cubicBezTo>
                  <a:lnTo>
                    <a:pt x="22" y="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98576" y="4959350"/>
              <a:ext cx="49213" cy="46037"/>
            </a:xfrm>
            <a:custGeom>
              <a:avLst/>
              <a:gdLst>
                <a:gd name="T0" fmla="*/ 22 w 50"/>
                <a:gd name="T1" fmla="*/ 5 h 49"/>
                <a:gd name="T2" fmla="*/ 4 w 50"/>
                <a:gd name="T3" fmla="*/ 5 h 49"/>
                <a:gd name="T4" fmla="*/ 4 w 50"/>
                <a:gd name="T5" fmla="*/ 22 h 49"/>
                <a:gd name="T6" fmla="*/ 28 w 50"/>
                <a:gd name="T7" fmla="*/ 46 h 49"/>
                <a:gd name="T8" fmla="*/ 36 w 50"/>
                <a:gd name="T9" fmla="*/ 49 h 49"/>
                <a:gd name="T10" fmla="*/ 45 w 50"/>
                <a:gd name="T11" fmla="*/ 46 h 49"/>
                <a:gd name="T12" fmla="*/ 45 w 50"/>
                <a:gd name="T13" fmla="*/ 29 h 49"/>
                <a:gd name="T14" fmla="*/ 22 w 50"/>
                <a:gd name="T15" fmla="*/ 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" h="49">
                  <a:moveTo>
                    <a:pt x="22" y="5"/>
                  </a:moveTo>
                  <a:cubicBezTo>
                    <a:pt x="17" y="0"/>
                    <a:pt x="9" y="0"/>
                    <a:pt x="4" y="5"/>
                  </a:cubicBezTo>
                  <a:cubicBezTo>
                    <a:pt x="0" y="10"/>
                    <a:pt x="0" y="18"/>
                    <a:pt x="4" y="22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30" y="48"/>
                    <a:pt x="33" y="49"/>
                    <a:pt x="36" y="49"/>
                  </a:cubicBezTo>
                  <a:cubicBezTo>
                    <a:pt x="40" y="49"/>
                    <a:pt x="43" y="48"/>
                    <a:pt x="45" y="46"/>
                  </a:cubicBezTo>
                  <a:cubicBezTo>
                    <a:pt x="50" y="41"/>
                    <a:pt x="50" y="33"/>
                    <a:pt x="45" y="29"/>
                  </a:cubicBezTo>
                  <a:lnTo>
                    <a:pt x="22" y="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54" name="Group 253出自【趣你的PPT】(微信:qunideppt)：最优质的PPT资源库"/>
          <p:cNvGrpSpPr/>
          <p:nvPr/>
        </p:nvGrpSpPr>
        <p:grpSpPr>
          <a:xfrm>
            <a:off x="2392363" y="5114925"/>
            <a:ext cx="239713" cy="274638"/>
            <a:chOff x="1649413" y="4791075"/>
            <a:chExt cx="239713" cy="274638"/>
          </a:xfrm>
          <a:solidFill>
            <a:schemeClr val="bg1"/>
          </a:solidFill>
        </p:grpSpPr>
        <p:sp>
          <p:nvSpPr>
            <p:cNvPr id="2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49413" y="4791075"/>
              <a:ext cx="239713" cy="127000"/>
            </a:xfrm>
            <a:custGeom>
              <a:avLst/>
              <a:gdLst>
                <a:gd name="T0" fmla="*/ 232 w 251"/>
                <a:gd name="T1" fmla="*/ 75 h 133"/>
                <a:gd name="T2" fmla="*/ 232 w 251"/>
                <a:gd name="T3" fmla="*/ 72 h 133"/>
                <a:gd name="T4" fmla="*/ 186 w 251"/>
                <a:gd name="T5" fmla="*/ 26 h 133"/>
                <a:gd name="T6" fmla="*/ 163 w 251"/>
                <a:gd name="T7" fmla="*/ 32 h 133"/>
                <a:gd name="T8" fmla="*/ 111 w 251"/>
                <a:gd name="T9" fmla="*/ 0 h 133"/>
                <a:gd name="T10" fmla="*/ 60 w 251"/>
                <a:gd name="T11" fmla="*/ 33 h 133"/>
                <a:gd name="T12" fmla="*/ 44 w 251"/>
                <a:gd name="T13" fmla="*/ 27 h 133"/>
                <a:gd name="T14" fmla="*/ 17 w 251"/>
                <a:gd name="T15" fmla="*/ 53 h 133"/>
                <a:gd name="T16" fmla="*/ 19 w 251"/>
                <a:gd name="T17" fmla="*/ 61 h 133"/>
                <a:gd name="T18" fmla="*/ 0 w 251"/>
                <a:gd name="T19" fmla="*/ 95 h 133"/>
                <a:gd name="T20" fmla="*/ 38 w 251"/>
                <a:gd name="T21" fmla="*/ 133 h 133"/>
                <a:gd name="T22" fmla="*/ 38 w 251"/>
                <a:gd name="T23" fmla="*/ 133 h 133"/>
                <a:gd name="T24" fmla="*/ 38 w 251"/>
                <a:gd name="T25" fmla="*/ 133 h 133"/>
                <a:gd name="T26" fmla="*/ 38 w 251"/>
                <a:gd name="T27" fmla="*/ 133 h 133"/>
                <a:gd name="T28" fmla="*/ 38 w 251"/>
                <a:gd name="T29" fmla="*/ 133 h 133"/>
                <a:gd name="T30" fmla="*/ 218 w 251"/>
                <a:gd name="T31" fmla="*/ 133 h 133"/>
                <a:gd name="T32" fmla="*/ 220 w 251"/>
                <a:gd name="T33" fmla="*/ 133 h 133"/>
                <a:gd name="T34" fmla="*/ 251 w 251"/>
                <a:gd name="T35" fmla="*/ 103 h 133"/>
                <a:gd name="T36" fmla="*/ 232 w 251"/>
                <a:gd name="T37" fmla="*/ 75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1" h="133">
                  <a:moveTo>
                    <a:pt x="232" y="75"/>
                  </a:moveTo>
                  <a:cubicBezTo>
                    <a:pt x="232" y="74"/>
                    <a:pt x="232" y="73"/>
                    <a:pt x="232" y="72"/>
                  </a:cubicBezTo>
                  <a:cubicBezTo>
                    <a:pt x="232" y="47"/>
                    <a:pt x="211" y="26"/>
                    <a:pt x="186" y="26"/>
                  </a:cubicBezTo>
                  <a:cubicBezTo>
                    <a:pt x="177" y="26"/>
                    <a:pt x="170" y="28"/>
                    <a:pt x="163" y="32"/>
                  </a:cubicBezTo>
                  <a:cubicBezTo>
                    <a:pt x="154" y="13"/>
                    <a:pt x="134" y="0"/>
                    <a:pt x="111" y="0"/>
                  </a:cubicBezTo>
                  <a:cubicBezTo>
                    <a:pt x="89" y="0"/>
                    <a:pt x="69" y="13"/>
                    <a:pt x="60" y="33"/>
                  </a:cubicBezTo>
                  <a:cubicBezTo>
                    <a:pt x="55" y="29"/>
                    <a:pt x="50" y="27"/>
                    <a:pt x="44" y="27"/>
                  </a:cubicBezTo>
                  <a:cubicBezTo>
                    <a:pt x="29" y="27"/>
                    <a:pt x="17" y="39"/>
                    <a:pt x="17" y="53"/>
                  </a:cubicBezTo>
                  <a:cubicBezTo>
                    <a:pt x="17" y="56"/>
                    <a:pt x="18" y="59"/>
                    <a:pt x="19" y="61"/>
                  </a:cubicBezTo>
                  <a:cubicBezTo>
                    <a:pt x="7" y="68"/>
                    <a:pt x="0" y="80"/>
                    <a:pt x="0" y="95"/>
                  </a:cubicBezTo>
                  <a:cubicBezTo>
                    <a:pt x="0" y="116"/>
                    <a:pt x="17" y="133"/>
                    <a:pt x="38" y="133"/>
                  </a:cubicBezTo>
                  <a:cubicBezTo>
                    <a:pt x="38" y="133"/>
                    <a:pt x="38" y="133"/>
                    <a:pt x="38" y="133"/>
                  </a:cubicBezTo>
                  <a:cubicBezTo>
                    <a:pt x="38" y="133"/>
                    <a:pt x="38" y="133"/>
                    <a:pt x="38" y="133"/>
                  </a:cubicBezTo>
                  <a:cubicBezTo>
                    <a:pt x="38" y="133"/>
                    <a:pt x="38" y="133"/>
                    <a:pt x="38" y="133"/>
                  </a:cubicBezTo>
                  <a:cubicBezTo>
                    <a:pt x="38" y="133"/>
                    <a:pt x="38" y="133"/>
                    <a:pt x="38" y="133"/>
                  </a:cubicBezTo>
                  <a:cubicBezTo>
                    <a:pt x="218" y="133"/>
                    <a:pt x="218" y="133"/>
                    <a:pt x="218" y="133"/>
                  </a:cubicBezTo>
                  <a:cubicBezTo>
                    <a:pt x="219" y="133"/>
                    <a:pt x="219" y="133"/>
                    <a:pt x="220" y="133"/>
                  </a:cubicBezTo>
                  <a:cubicBezTo>
                    <a:pt x="237" y="133"/>
                    <a:pt x="251" y="120"/>
                    <a:pt x="251" y="103"/>
                  </a:cubicBezTo>
                  <a:cubicBezTo>
                    <a:pt x="251" y="90"/>
                    <a:pt x="243" y="79"/>
                    <a:pt x="232" y="7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63713" y="4926013"/>
              <a:ext cx="92075" cy="139700"/>
            </a:xfrm>
            <a:custGeom>
              <a:avLst/>
              <a:gdLst>
                <a:gd name="T0" fmla="*/ 50 w 58"/>
                <a:gd name="T1" fmla="*/ 47 h 88"/>
                <a:gd name="T2" fmla="*/ 0 w 58"/>
                <a:gd name="T3" fmla="*/ 0 h 88"/>
                <a:gd name="T4" fmla="*/ 20 w 58"/>
                <a:gd name="T5" fmla="*/ 36 h 88"/>
                <a:gd name="T6" fmla="*/ 4 w 58"/>
                <a:gd name="T7" fmla="*/ 36 h 88"/>
                <a:gd name="T8" fmla="*/ 58 w 58"/>
                <a:gd name="T9" fmla="*/ 88 h 88"/>
                <a:gd name="T10" fmla="*/ 33 w 58"/>
                <a:gd name="T11" fmla="*/ 47 h 88"/>
                <a:gd name="T12" fmla="*/ 50 w 58"/>
                <a:gd name="T13" fmla="*/ 4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88">
                  <a:moveTo>
                    <a:pt x="50" y="47"/>
                  </a:moveTo>
                  <a:lnTo>
                    <a:pt x="0" y="0"/>
                  </a:lnTo>
                  <a:lnTo>
                    <a:pt x="20" y="36"/>
                  </a:lnTo>
                  <a:lnTo>
                    <a:pt x="4" y="36"/>
                  </a:lnTo>
                  <a:lnTo>
                    <a:pt x="58" y="88"/>
                  </a:lnTo>
                  <a:lnTo>
                    <a:pt x="33" y="47"/>
                  </a:lnTo>
                  <a:lnTo>
                    <a:pt x="50" y="47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09738" y="4941888"/>
              <a:ext cx="47625" cy="73025"/>
            </a:xfrm>
            <a:custGeom>
              <a:avLst/>
              <a:gdLst>
                <a:gd name="T0" fmla="*/ 26 w 30"/>
                <a:gd name="T1" fmla="*/ 25 h 46"/>
                <a:gd name="T2" fmla="*/ 0 w 30"/>
                <a:gd name="T3" fmla="*/ 0 h 46"/>
                <a:gd name="T4" fmla="*/ 11 w 30"/>
                <a:gd name="T5" fmla="*/ 19 h 46"/>
                <a:gd name="T6" fmla="*/ 2 w 30"/>
                <a:gd name="T7" fmla="*/ 19 h 46"/>
                <a:gd name="T8" fmla="*/ 30 w 30"/>
                <a:gd name="T9" fmla="*/ 46 h 46"/>
                <a:gd name="T10" fmla="*/ 17 w 30"/>
                <a:gd name="T11" fmla="*/ 25 h 46"/>
                <a:gd name="T12" fmla="*/ 26 w 30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46">
                  <a:moveTo>
                    <a:pt x="26" y="25"/>
                  </a:moveTo>
                  <a:lnTo>
                    <a:pt x="0" y="0"/>
                  </a:lnTo>
                  <a:lnTo>
                    <a:pt x="11" y="19"/>
                  </a:lnTo>
                  <a:lnTo>
                    <a:pt x="2" y="19"/>
                  </a:lnTo>
                  <a:lnTo>
                    <a:pt x="30" y="46"/>
                  </a:lnTo>
                  <a:lnTo>
                    <a:pt x="17" y="25"/>
                  </a:lnTo>
                  <a:lnTo>
                    <a:pt x="26" y="2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5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042401" y="5114925"/>
            <a:ext cx="173038" cy="274637"/>
          </a:xfrm>
          <a:custGeom>
            <a:avLst/>
            <a:gdLst>
              <a:gd name="T0" fmla="*/ 92 w 180"/>
              <a:gd name="T1" fmla="*/ 1 h 287"/>
              <a:gd name="T2" fmla="*/ 90 w 180"/>
              <a:gd name="T3" fmla="*/ 0 h 287"/>
              <a:gd name="T4" fmla="*/ 87 w 180"/>
              <a:gd name="T5" fmla="*/ 1 h 287"/>
              <a:gd name="T6" fmla="*/ 0 w 180"/>
              <a:gd name="T7" fmla="*/ 181 h 287"/>
              <a:gd name="T8" fmla="*/ 90 w 180"/>
              <a:gd name="T9" fmla="*/ 287 h 287"/>
              <a:gd name="T10" fmla="*/ 180 w 180"/>
              <a:gd name="T11" fmla="*/ 181 h 287"/>
              <a:gd name="T12" fmla="*/ 92 w 180"/>
              <a:gd name="T13" fmla="*/ 1 h 287"/>
              <a:gd name="T14" fmla="*/ 59 w 180"/>
              <a:gd name="T15" fmla="*/ 179 h 287"/>
              <a:gd name="T16" fmla="*/ 69 w 180"/>
              <a:gd name="T17" fmla="*/ 202 h 287"/>
              <a:gd name="T18" fmla="*/ 76 w 180"/>
              <a:gd name="T19" fmla="*/ 219 h 287"/>
              <a:gd name="T20" fmla="*/ 72 w 180"/>
              <a:gd name="T21" fmla="*/ 236 h 287"/>
              <a:gd name="T22" fmla="*/ 58 w 180"/>
              <a:gd name="T23" fmla="*/ 243 h 287"/>
              <a:gd name="T24" fmla="*/ 48 w 180"/>
              <a:gd name="T25" fmla="*/ 239 h 287"/>
              <a:gd name="T26" fmla="*/ 29 w 180"/>
              <a:gd name="T27" fmla="*/ 174 h 287"/>
              <a:gd name="T28" fmla="*/ 57 w 180"/>
              <a:gd name="T29" fmla="*/ 97 h 287"/>
              <a:gd name="T30" fmla="*/ 61 w 180"/>
              <a:gd name="T31" fmla="*/ 95 h 287"/>
              <a:gd name="T32" fmla="*/ 63 w 180"/>
              <a:gd name="T33" fmla="*/ 99 h 287"/>
              <a:gd name="T34" fmla="*/ 59 w 180"/>
              <a:gd name="T35" fmla="*/ 179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80" h="287">
                <a:moveTo>
                  <a:pt x="92" y="1"/>
                </a:moveTo>
                <a:cubicBezTo>
                  <a:pt x="92" y="0"/>
                  <a:pt x="91" y="0"/>
                  <a:pt x="90" y="0"/>
                </a:cubicBezTo>
                <a:cubicBezTo>
                  <a:pt x="89" y="0"/>
                  <a:pt x="88" y="0"/>
                  <a:pt x="87" y="1"/>
                </a:cubicBezTo>
                <a:cubicBezTo>
                  <a:pt x="84" y="6"/>
                  <a:pt x="0" y="122"/>
                  <a:pt x="0" y="181"/>
                </a:cubicBezTo>
                <a:cubicBezTo>
                  <a:pt x="0" y="282"/>
                  <a:pt x="75" y="287"/>
                  <a:pt x="90" y="287"/>
                </a:cubicBezTo>
                <a:cubicBezTo>
                  <a:pt x="105" y="287"/>
                  <a:pt x="180" y="282"/>
                  <a:pt x="180" y="181"/>
                </a:cubicBezTo>
                <a:cubicBezTo>
                  <a:pt x="180" y="123"/>
                  <a:pt x="96" y="6"/>
                  <a:pt x="92" y="1"/>
                </a:cubicBezTo>
                <a:close/>
                <a:moveTo>
                  <a:pt x="59" y="179"/>
                </a:moveTo>
                <a:cubicBezTo>
                  <a:pt x="62" y="191"/>
                  <a:pt x="65" y="197"/>
                  <a:pt x="69" y="202"/>
                </a:cubicBezTo>
                <a:cubicBezTo>
                  <a:pt x="71" y="207"/>
                  <a:pt x="74" y="211"/>
                  <a:pt x="76" y="219"/>
                </a:cubicBezTo>
                <a:cubicBezTo>
                  <a:pt x="77" y="225"/>
                  <a:pt x="76" y="231"/>
                  <a:pt x="72" y="236"/>
                </a:cubicBezTo>
                <a:cubicBezTo>
                  <a:pt x="69" y="240"/>
                  <a:pt x="64" y="243"/>
                  <a:pt x="58" y="243"/>
                </a:cubicBezTo>
                <a:cubicBezTo>
                  <a:pt x="55" y="243"/>
                  <a:pt x="51" y="241"/>
                  <a:pt x="48" y="239"/>
                </a:cubicBezTo>
                <a:cubicBezTo>
                  <a:pt x="34" y="231"/>
                  <a:pt x="25" y="202"/>
                  <a:pt x="29" y="174"/>
                </a:cubicBezTo>
                <a:cubicBezTo>
                  <a:pt x="32" y="147"/>
                  <a:pt x="56" y="99"/>
                  <a:pt x="57" y="97"/>
                </a:cubicBezTo>
                <a:cubicBezTo>
                  <a:pt x="58" y="95"/>
                  <a:pt x="60" y="95"/>
                  <a:pt x="61" y="95"/>
                </a:cubicBezTo>
                <a:cubicBezTo>
                  <a:pt x="63" y="96"/>
                  <a:pt x="64" y="98"/>
                  <a:pt x="63" y="99"/>
                </a:cubicBezTo>
                <a:cubicBezTo>
                  <a:pt x="51" y="135"/>
                  <a:pt x="55" y="161"/>
                  <a:pt x="59" y="17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566276" y="5114925"/>
            <a:ext cx="214313" cy="274637"/>
          </a:xfrm>
          <a:custGeom>
            <a:avLst/>
            <a:gdLst>
              <a:gd name="T0" fmla="*/ 224 w 224"/>
              <a:gd name="T1" fmla="*/ 119 h 287"/>
              <a:gd name="T2" fmla="*/ 112 w 224"/>
              <a:gd name="T3" fmla="*/ 0 h 287"/>
              <a:gd name="T4" fmla="*/ 0 w 224"/>
              <a:gd name="T5" fmla="*/ 119 h 287"/>
              <a:gd name="T6" fmla="*/ 98 w 224"/>
              <a:gd name="T7" fmla="*/ 258 h 287"/>
              <a:gd name="T8" fmla="*/ 85 w 224"/>
              <a:gd name="T9" fmla="*/ 282 h 287"/>
              <a:gd name="T10" fmla="*/ 85 w 224"/>
              <a:gd name="T11" fmla="*/ 285 h 287"/>
              <a:gd name="T12" fmla="*/ 88 w 224"/>
              <a:gd name="T13" fmla="*/ 287 h 287"/>
              <a:gd name="T14" fmla="*/ 136 w 224"/>
              <a:gd name="T15" fmla="*/ 287 h 287"/>
              <a:gd name="T16" fmla="*/ 140 w 224"/>
              <a:gd name="T17" fmla="*/ 285 h 287"/>
              <a:gd name="T18" fmla="*/ 140 w 224"/>
              <a:gd name="T19" fmla="*/ 282 h 287"/>
              <a:gd name="T20" fmla="*/ 127 w 224"/>
              <a:gd name="T21" fmla="*/ 258 h 287"/>
              <a:gd name="T22" fmla="*/ 224 w 224"/>
              <a:gd name="T23" fmla="*/ 119 h 287"/>
              <a:gd name="T24" fmla="*/ 37 w 224"/>
              <a:gd name="T25" fmla="*/ 130 h 287"/>
              <a:gd name="T26" fmla="*/ 36 w 224"/>
              <a:gd name="T27" fmla="*/ 128 h 287"/>
              <a:gd name="T28" fmla="*/ 49 w 224"/>
              <a:gd name="T29" fmla="*/ 60 h 287"/>
              <a:gd name="T30" fmla="*/ 79 w 224"/>
              <a:gd name="T31" fmla="*/ 59 h 287"/>
              <a:gd name="T32" fmla="*/ 82 w 224"/>
              <a:gd name="T33" fmla="*/ 63 h 287"/>
              <a:gd name="T34" fmla="*/ 74 w 224"/>
              <a:gd name="T35" fmla="*/ 80 h 287"/>
              <a:gd name="T36" fmla="*/ 69 w 224"/>
              <a:gd name="T37" fmla="*/ 88 h 287"/>
              <a:gd name="T38" fmla="*/ 61 w 224"/>
              <a:gd name="T39" fmla="*/ 118 h 287"/>
              <a:gd name="T40" fmla="*/ 54 w 224"/>
              <a:gd name="T41" fmla="*/ 133 h 287"/>
              <a:gd name="T42" fmla="*/ 49 w 224"/>
              <a:gd name="T43" fmla="*/ 134 h 287"/>
              <a:gd name="T44" fmla="*/ 37 w 224"/>
              <a:gd name="T45" fmla="*/ 130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24" h="287">
                <a:moveTo>
                  <a:pt x="224" y="119"/>
                </a:moveTo>
                <a:cubicBezTo>
                  <a:pt x="224" y="6"/>
                  <a:pt x="131" y="0"/>
                  <a:pt x="112" y="0"/>
                </a:cubicBezTo>
                <a:cubicBezTo>
                  <a:pt x="93" y="0"/>
                  <a:pt x="0" y="6"/>
                  <a:pt x="0" y="119"/>
                </a:cubicBezTo>
                <a:cubicBezTo>
                  <a:pt x="0" y="201"/>
                  <a:pt x="76" y="247"/>
                  <a:pt x="98" y="258"/>
                </a:cubicBezTo>
                <a:cubicBezTo>
                  <a:pt x="85" y="282"/>
                  <a:pt x="85" y="282"/>
                  <a:pt x="85" y="282"/>
                </a:cubicBezTo>
                <a:cubicBezTo>
                  <a:pt x="84" y="283"/>
                  <a:pt x="84" y="284"/>
                  <a:pt x="85" y="285"/>
                </a:cubicBezTo>
                <a:cubicBezTo>
                  <a:pt x="86" y="287"/>
                  <a:pt x="87" y="287"/>
                  <a:pt x="88" y="287"/>
                </a:cubicBezTo>
                <a:cubicBezTo>
                  <a:pt x="136" y="287"/>
                  <a:pt x="136" y="287"/>
                  <a:pt x="136" y="287"/>
                </a:cubicBezTo>
                <a:cubicBezTo>
                  <a:pt x="138" y="287"/>
                  <a:pt x="139" y="287"/>
                  <a:pt x="140" y="285"/>
                </a:cubicBezTo>
                <a:cubicBezTo>
                  <a:pt x="140" y="284"/>
                  <a:pt x="140" y="283"/>
                  <a:pt x="140" y="282"/>
                </a:cubicBezTo>
                <a:cubicBezTo>
                  <a:pt x="127" y="258"/>
                  <a:pt x="127" y="258"/>
                  <a:pt x="127" y="258"/>
                </a:cubicBezTo>
                <a:cubicBezTo>
                  <a:pt x="149" y="247"/>
                  <a:pt x="224" y="202"/>
                  <a:pt x="224" y="119"/>
                </a:cubicBezTo>
                <a:close/>
                <a:moveTo>
                  <a:pt x="37" y="130"/>
                </a:moveTo>
                <a:cubicBezTo>
                  <a:pt x="36" y="130"/>
                  <a:pt x="36" y="129"/>
                  <a:pt x="36" y="128"/>
                </a:cubicBezTo>
                <a:cubicBezTo>
                  <a:pt x="35" y="126"/>
                  <a:pt x="28" y="84"/>
                  <a:pt x="49" y="60"/>
                </a:cubicBezTo>
                <a:cubicBezTo>
                  <a:pt x="56" y="52"/>
                  <a:pt x="66" y="52"/>
                  <a:pt x="79" y="59"/>
                </a:cubicBezTo>
                <a:cubicBezTo>
                  <a:pt x="80" y="60"/>
                  <a:pt x="81" y="62"/>
                  <a:pt x="82" y="63"/>
                </a:cubicBezTo>
                <a:cubicBezTo>
                  <a:pt x="82" y="68"/>
                  <a:pt x="79" y="73"/>
                  <a:pt x="74" y="80"/>
                </a:cubicBezTo>
                <a:cubicBezTo>
                  <a:pt x="72" y="83"/>
                  <a:pt x="70" y="86"/>
                  <a:pt x="69" y="88"/>
                </a:cubicBezTo>
                <a:cubicBezTo>
                  <a:pt x="64" y="99"/>
                  <a:pt x="62" y="110"/>
                  <a:pt x="61" y="118"/>
                </a:cubicBezTo>
                <a:cubicBezTo>
                  <a:pt x="59" y="127"/>
                  <a:pt x="58" y="132"/>
                  <a:pt x="54" y="133"/>
                </a:cubicBezTo>
                <a:cubicBezTo>
                  <a:pt x="52" y="133"/>
                  <a:pt x="51" y="134"/>
                  <a:pt x="49" y="134"/>
                </a:cubicBezTo>
                <a:cubicBezTo>
                  <a:pt x="45" y="134"/>
                  <a:pt x="39" y="133"/>
                  <a:pt x="37" y="13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370763" y="2901950"/>
            <a:ext cx="201613" cy="282575"/>
          </a:xfrm>
          <a:custGeom>
            <a:avLst/>
            <a:gdLst>
              <a:gd name="T0" fmla="*/ 205 w 211"/>
              <a:gd name="T1" fmla="*/ 64 h 295"/>
              <a:gd name="T2" fmla="*/ 61 w 211"/>
              <a:gd name="T3" fmla="*/ 11 h 295"/>
              <a:gd name="T4" fmla="*/ 11 w 211"/>
              <a:gd name="T5" fmla="*/ 19 h 295"/>
              <a:gd name="T6" fmla="*/ 0 w 211"/>
              <a:gd name="T7" fmla="*/ 45 h 295"/>
              <a:gd name="T8" fmla="*/ 1 w 211"/>
              <a:gd name="T9" fmla="*/ 50 h 295"/>
              <a:gd name="T10" fmla="*/ 1 w 211"/>
              <a:gd name="T11" fmla="*/ 228 h 295"/>
              <a:gd name="T12" fmla="*/ 7 w 211"/>
              <a:gd name="T13" fmla="*/ 237 h 295"/>
              <a:gd name="T14" fmla="*/ 153 w 211"/>
              <a:gd name="T15" fmla="*/ 295 h 295"/>
              <a:gd name="T16" fmla="*/ 157 w 211"/>
              <a:gd name="T17" fmla="*/ 295 h 295"/>
              <a:gd name="T18" fmla="*/ 162 w 211"/>
              <a:gd name="T19" fmla="*/ 294 h 295"/>
              <a:gd name="T20" fmla="*/ 166 w 211"/>
              <a:gd name="T21" fmla="*/ 286 h 295"/>
              <a:gd name="T22" fmla="*/ 166 w 211"/>
              <a:gd name="T23" fmla="*/ 276 h 295"/>
              <a:gd name="T24" fmla="*/ 193 w 211"/>
              <a:gd name="T25" fmla="*/ 251 h 295"/>
              <a:gd name="T26" fmla="*/ 201 w 211"/>
              <a:gd name="T27" fmla="*/ 256 h 295"/>
              <a:gd name="T28" fmla="*/ 211 w 211"/>
              <a:gd name="T29" fmla="*/ 246 h 295"/>
              <a:gd name="T30" fmla="*/ 211 w 211"/>
              <a:gd name="T31" fmla="*/ 73 h 295"/>
              <a:gd name="T32" fmla="*/ 205 w 211"/>
              <a:gd name="T33" fmla="*/ 64 h 295"/>
              <a:gd name="T34" fmla="*/ 21 w 211"/>
              <a:gd name="T35" fmla="*/ 49 h 295"/>
              <a:gd name="T36" fmla="*/ 19 w 211"/>
              <a:gd name="T37" fmla="*/ 44 h 295"/>
              <a:gd name="T38" fmla="*/ 24 w 211"/>
              <a:gd name="T39" fmla="*/ 33 h 295"/>
              <a:gd name="T40" fmla="*/ 54 w 211"/>
              <a:gd name="T41" fmla="*/ 28 h 295"/>
              <a:gd name="T42" fmla="*/ 55 w 211"/>
              <a:gd name="T43" fmla="*/ 29 h 295"/>
              <a:gd name="T44" fmla="*/ 190 w 211"/>
              <a:gd name="T45" fmla="*/ 79 h 295"/>
              <a:gd name="T46" fmla="*/ 161 w 211"/>
              <a:gd name="T47" fmla="*/ 106 h 295"/>
              <a:gd name="T48" fmla="*/ 160 w 211"/>
              <a:gd name="T49" fmla="*/ 106 h 295"/>
              <a:gd name="T50" fmla="*/ 21 w 211"/>
              <a:gd name="T51" fmla="*/ 49 h 295"/>
              <a:gd name="T52" fmla="*/ 166 w 211"/>
              <a:gd name="T53" fmla="*/ 111 h 295"/>
              <a:gd name="T54" fmla="*/ 192 w 211"/>
              <a:gd name="T55" fmla="*/ 86 h 295"/>
              <a:gd name="T56" fmla="*/ 192 w 211"/>
              <a:gd name="T57" fmla="*/ 244 h 295"/>
              <a:gd name="T58" fmla="*/ 166 w 211"/>
              <a:gd name="T59" fmla="*/ 268 h 295"/>
              <a:gd name="T60" fmla="*/ 166 w 211"/>
              <a:gd name="T61" fmla="*/ 115 h 295"/>
              <a:gd name="T62" fmla="*/ 166 w 211"/>
              <a:gd name="T63" fmla="*/ 111 h 2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11" h="295">
                <a:moveTo>
                  <a:pt x="205" y="64"/>
                </a:moveTo>
                <a:cubicBezTo>
                  <a:pt x="61" y="11"/>
                  <a:pt x="61" y="11"/>
                  <a:pt x="61" y="11"/>
                </a:cubicBezTo>
                <a:cubicBezTo>
                  <a:pt x="58" y="10"/>
                  <a:pt x="32" y="0"/>
                  <a:pt x="11" y="19"/>
                </a:cubicBezTo>
                <a:cubicBezTo>
                  <a:pt x="4" y="26"/>
                  <a:pt x="0" y="35"/>
                  <a:pt x="0" y="45"/>
                </a:cubicBezTo>
                <a:cubicBezTo>
                  <a:pt x="0" y="47"/>
                  <a:pt x="1" y="48"/>
                  <a:pt x="1" y="50"/>
                </a:cubicBezTo>
                <a:cubicBezTo>
                  <a:pt x="1" y="228"/>
                  <a:pt x="1" y="228"/>
                  <a:pt x="1" y="228"/>
                </a:cubicBezTo>
                <a:cubicBezTo>
                  <a:pt x="1" y="232"/>
                  <a:pt x="3" y="236"/>
                  <a:pt x="7" y="237"/>
                </a:cubicBezTo>
                <a:cubicBezTo>
                  <a:pt x="153" y="295"/>
                  <a:pt x="153" y="295"/>
                  <a:pt x="153" y="295"/>
                </a:cubicBezTo>
                <a:cubicBezTo>
                  <a:pt x="154" y="295"/>
                  <a:pt x="156" y="295"/>
                  <a:pt x="157" y="295"/>
                </a:cubicBezTo>
                <a:cubicBezTo>
                  <a:pt x="159" y="295"/>
                  <a:pt x="161" y="295"/>
                  <a:pt x="162" y="294"/>
                </a:cubicBezTo>
                <a:cubicBezTo>
                  <a:pt x="165" y="292"/>
                  <a:pt x="166" y="289"/>
                  <a:pt x="166" y="286"/>
                </a:cubicBezTo>
                <a:cubicBezTo>
                  <a:pt x="166" y="276"/>
                  <a:pt x="166" y="276"/>
                  <a:pt x="166" y="276"/>
                </a:cubicBezTo>
                <a:cubicBezTo>
                  <a:pt x="193" y="251"/>
                  <a:pt x="193" y="251"/>
                  <a:pt x="193" y="251"/>
                </a:cubicBezTo>
                <a:cubicBezTo>
                  <a:pt x="195" y="254"/>
                  <a:pt x="198" y="256"/>
                  <a:pt x="201" y="256"/>
                </a:cubicBezTo>
                <a:cubicBezTo>
                  <a:pt x="207" y="256"/>
                  <a:pt x="211" y="251"/>
                  <a:pt x="211" y="246"/>
                </a:cubicBezTo>
                <a:cubicBezTo>
                  <a:pt x="211" y="73"/>
                  <a:pt x="211" y="73"/>
                  <a:pt x="211" y="73"/>
                </a:cubicBezTo>
                <a:cubicBezTo>
                  <a:pt x="211" y="69"/>
                  <a:pt x="208" y="66"/>
                  <a:pt x="205" y="64"/>
                </a:cubicBezTo>
                <a:close/>
                <a:moveTo>
                  <a:pt x="21" y="49"/>
                </a:moveTo>
                <a:cubicBezTo>
                  <a:pt x="20" y="48"/>
                  <a:pt x="19" y="46"/>
                  <a:pt x="19" y="44"/>
                </a:cubicBezTo>
                <a:cubicBezTo>
                  <a:pt x="19" y="40"/>
                  <a:pt x="21" y="36"/>
                  <a:pt x="24" y="33"/>
                </a:cubicBezTo>
                <a:cubicBezTo>
                  <a:pt x="36" y="22"/>
                  <a:pt x="54" y="28"/>
                  <a:pt x="54" y="28"/>
                </a:cubicBezTo>
                <a:cubicBezTo>
                  <a:pt x="54" y="28"/>
                  <a:pt x="54" y="29"/>
                  <a:pt x="55" y="29"/>
                </a:cubicBezTo>
                <a:cubicBezTo>
                  <a:pt x="190" y="79"/>
                  <a:pt x="190" y="79"/>
                  <a:pt x="190" y="79"/>
                </a:cubicBezTo>
                <a:cubicBezTo>
                  <a:pt x="161" y="106"/>
                  <a:pt x="161" y="106"/>
                  <a:pt x="161" y="106"/>
                </a:cubicBezTo>
                <a:cubicBezTo>
                  <a:pt x="161" y="106"/>
                  <a:pt x="161" y="106"/>
                  <a:pt x="160" y="106"/>
                </a:cubicBezTo>
                <a:lnTo>
                  <a:pt x="21" y="49"/>
                </a:lnTo>
                <a:close/>
                <a:moveTo>
                  <a:pt x="166" y="111"/>
                </a:moveTo>
                <a:cubicBezTo>
                  <a:pt x="192" y="86"/>
                  <a:pt x="192" y="86"/>
                  <a:pt x="192" y="86"/>
                </a:cubicBezTo>
                <a:cubicBezTo>
                  <a:pt x="192" y="244"/>
                  <a:pt x="192" y="244"/>
                  <a:pt x="192" y="244"/>
                </a:cubicBezTo>
                <a:cubicBezTo>
                  <a:pt x="166" y="268"/>
                  <a:pt x="166" y="268"/>
                  <a:pt x="166" y="268"/>
                </a:cubicBezTo>
                <a:cubicBezTo>
                  <a:pt x="166" y="115"/>
                  <a:pt x="166" y="115"/>
                  <a:pt x="166" y="115"/>
                </a:cubicBezTo>
                <a:cubicBezTo>
                  <a:pt x="166" y="114"/>
                  <a:pt x="166" y="112"/>
                  <a:pt x="166" y="11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1" name="出自【趣你的PPT】(微信:qunideppt)：最优质的PPT资源库"/>
          <p:cNvSpPr>
            <a:spLocks/>
          </p:cNvSpPr>
          <p:nvPr/>
        </p:nvSpPr>
        <p:spPr bwMode="auto">
          <a:xfrm>
            <a:off x="1271588" y="4044950"/>
            <a:ext cx="276225" cy="206375"/>
          </a:xfrm>
          <a:custGeom>
            <a:avLst/>
            <a:gdLst>
              <a:gd name="T0" fmla="*/ 159 w 174"/>
              <a:gd name="T1" fmla="*/ 117 h 130"/>
              <a:gd name="T2" fmla="*/ 159 w 174"/>
              <a:gd name="T3" fmla="*/ 0 h 130"/>
              <a:gd name="T4" fmla="*/ 124 w 174"/>
              <a:gd name="T5" fmla="*/ 0 h 130"/>
              <a:gd name="T6" fmla="*/ 124 w 174"/>
              <a:gd name="T7" fmla="*/ 117 h 130"/>
              <a:gd name="T8" fmla="*/ 104 w 174"/>
              <a:gd name="T9" fmla="*/ 117 h 130"/>
              <a:gd name="T10" fmla="*/ 104 w 174"/>
              <a:gd name="T11" fmla="*/ 72 h 130"/>
              <a:gd name="T12" fmla="*/ 69 w 174"/>
              <a:gd name="T13" fmla="*/ 72 h 130"/>
              <a:gd name="T14" fmla="*/ 69 w 174"/>
              <a:gd name="T15" fmla="*/ 117 h 130"/>
              <a:gd name="T16" fmla="*/ 50 w 174"/>
              <a:gd name="T17" fmla="*/ 117 h 130"/>
              <a:gd name="T18" fmla="*/ 50 w 174"/>
              <a:gd name="T19" fmla="*/ 32 h 130"/>
              <a:gd name="T20" fmla="*/ 15 w 174"/>
              <a:gd name="T21" fmla="*/ 32 h 130"/>
              <a:gd name="T22" fmla="*/ 15 w 174"/>
              <a:gd name="T23" fmla="*/ 117 h 130"/>
              <a:gd name="T24" fmla="*/ 0 w 174"/>
              <a:gd name="T25" fmla="*/ 117 h 130"/>
              <a:gd name="T26" fmla="*/ 0 w 174"/>
              <a:gd name="T27" fmla="*/ 130 h 130"/>
              <a:gd name="T28" fmla="*/ 174 w 174"/>
              <a:gd name="T29" fmla="*/ 130 h 130"/>
              <a:gd name="T30" fmla="*/ 174 w 174"/>
              <a:gd name="T31" fmla="*/ 117 h 130"/>
              <a:gd name="T32" fmla="*/ 159 w 174"/>
              <a:gd name="T33" fmla="*/ 117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74" h="130">
                <a:moveTo>
                  <a:pt x="159" y="117"/>
                </a:moveTo>
                <a:lnTo>
                  <a:pt x="159" y="0"/>
                </a:lnTo>
                <a:lnTo>
                  <a:pt x="124" y="0"/>
                </a:lnTo>
                <a:lnTo>
                  <a:pt x="124" y="117"/>
                </a:lnTo>
                <a:lnTo>
                  <a:pt x="104" y="117"/>
                </a:lnTo>
                <a:lnTo>
                  <a:pt x="104" y="72"/>
                </a:lnTo>
                <a:lnTo>
                  <a:pt x="69" y="72"/>
                </a:lnTo>
                <a:lnTo>
                  <a:pt x="69" y="117"/>
                </a:lnTo>
                <a:lnTo>
                  <a:pt x="50" y="117"/>
                </a:lnTo>
                <a:lnTo>
                  <a:pt x="50" y="32"/>
                </a:lnTo>
                <a:lnTo>
                  <a:pt x="15" y="32"/>
                </a:lnTo>
                <a:lnTo>
                  <a:pt x="15" y="117"/>
                </a:lnTo>
                <a:lnTo>
                  <a:pt x="0" y="117"/>
                </a:lnTo>
                <a:lnTo>
                  <a:pt x="0" y="130"/>
                </a:lnTo>
                <a:lnTo>
                  <a:pt x="174" y="130"/>
                </a:lnTo>
                <a:lnTo>
                  <a:pt x="174" y="117"/>
                </a:lnTo>
                <a:lnTo>
                  <a:pt x="159" y="11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579938" y="4562475"/>
            <a:ext cx="276225" cy="276225"/>
          </a:xfrm>
          <a:custGeom>
            <a:avLst/>
            <a:gdLst>
              <a:gd name="T0" fmla="*/ 87 w 174"/>
              <a:gd name="T1" fmla="*/ 40 h 174"/>
              <a:gd name="T2" fmla="*/ 93 w 174"/>
              <a:gd name="T3" fmla="*/ 60 h 174"/>
              <a:gd name="T4" fmla="*/ 134 w 174"/>
              <a:gd name="T5" fmla="*/ 41 h 174"/>
              <a:gd name="T6" fmla="*/ 114 w 174"/>
              <a:gd name="T7" fmla="*/ 80 h 174"/>
              <a:gd name="T8" fmla="*/ 134 w 174"/>
              <a:gd name="T9" fmla="*/ 87 h 174"/>
              <a:gd name="T10" fmla="*/ 114 w 174"/>
              <a:gd name="T11" fmla="*/ 94 h 174"/>
              <a:gd name="T12" fmla="*/ 134 w 174"/>
              <a:gd name="T13" fmla="*/ 135 h 174"/>
              <a:gd name="T14" fmla="*/ 93 w 174"/>
              <a:gd name="T15" fmla="*/ 115 h 174"/>
              <a:gd name="T16" fmla="*/ 87 w 174"/>
              <a:gd name="T17" fmla="*/ 135 h 174"/>
              <a:gd name="T18" fmla="*/ 80 w 174"/>
              <a:gd name="T19" fmla="*/ 115 h 174"/>
              <a:gd name="T20" fmla="*/ 39 w 174"/>
              <a:gd name="T21" fmla="*/ 135 h 174"/>
              <a:gd name="T22" fmla="*/ 60 w 174"/>
              <a:gd name="T23" fmla="*/ 94 h 174"/>
              <a:gd name="T24" fmla="*/ 39 w 174"/>
              <a:gd name="T25" fmla="*/ 87 h 174"/>
              <a:gd name="T26" fmla="*/ 60 w 174"/>
              <a:gd name="T27" fmla="*/ 80 h 174"/>
              <a:gd name="T28" fmla="*/ 39 w 174"/>
              <a:gd name="T29" fmla="*/ 40 h 174"/>
              <a:gd name="T30" fmla="*/ 80 w 174"/>
              <a:gd name="T31" fmla="*/ 60 h 174"/>
              <a:gd name="T32" fmla="*/ 87 w 174"/>
              <a:gd name="T33" fmla="*/ 40 h 174"/>
              <a:gd name="T34" fmla="*/ 87 w 174"/>
              <a:gd name="T35" fmla="*/ 0 h 174"/>
              <a:gd name="T36" fmla="*/ 73 w 174"/>
              <a:gd name="T37" fmla="*/ 43 h 174"/>
              <a:gd name="T38" fmla="*/ 11 w 174"/>
              <a:gd name="T39" fmla="*/ 12 h 174"/>
              <a:gd name="T40" fmla="*/ 42 w 174"/>
              <a:gd name="T41" fmla="*/ 73 h 174"/>
              <a:gd name="T42" fmla="*/ 0 w 174"/>
              <a:gd name="T43" fmla="*/ 87 h 174"/>
              <a:gd name="T44" fmla="*/ 42 w 174"/>
              <a:gd name="T45" fmla="*/ 101 h 174"/>
              <a:gd name="T46" fmla="*/ 11 w 174"/>
              <a:gd name="T47" fmla="*/ 162 h 174"/>
              <a:gd name="T48" fmla="*/ 73 w 174"/>
              <a:gd name="T49" fmla="*/ 132 h 174"/>
              <a:gd name="T50" fmla="*/ 87 w 174"/>
              <a:gd name="T51" fmla="*/ 174 h 174"/>
              <a:gd name="T52" fmla="*/ 101 w 174"/>
              <a:gd name="T53" fmla="*/ 132 h 174"/>
              <a:gd name="T54" fmla="*/ 162 w 174"/>
              <a:gd name="T55" fmla="*/ 163 h 174"/>
              <a:gd name="T56" fmla="*/ 131 w 174"/>
              <a:gd name="T57" fmla="*/ 101 h 174"/>
              <a:gd name="T58" fmla="*/ 174 w 174"/>
              <a:gd name="T59" fmla="*/ 87 h 174"/>
              <a:gd name="T60" fmla="*/ 131 w 174"/>
              <a:gd name="T61" fmla="*/ 73 h 174"/>
              <a:gd name="T62" fmla="*/ 162 w 174"/>
              <a:gd name="T63" fmla="*/ 13 h 174"/>
              <a:gd name="T64" fmla="*/ 101 w 174"/>
              <a:gd name="T65" fmla="*/ 43 h 174"/>
              <a:gd name="T66" fmla="*/ 87 w 174"/>
              <a:gd name="T67" fmla="*/ 0 h 174"/>
              <a:gd name="T68" fmla="*/ 87 w 174"/>
              <a:gd name="T69" fmla="*/ 0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74" h="174">
                <a:moveTo>
                  <a:pt x="87" y="40"/>
                </a:moveTo>
                <a:lnTo>
                  <a:pt x="93" y="60"/>
                </a:lnTo>
                <a:lnTo>
                  <a:pt x="134" y="41"/>
                </a:lnTo>
                <a:lnTo>
                  <a:pt x="114" y="80"/>
                </a:lnTo>
                <a:lnTo>
                  <a:pt x="134" y="87"/>
                </a:lnTo>
                <a:lnTo>
                  <a:pt x="114" y="94"/>
                </a:lnTo>
                <a:lnTo>
                  <a:pt x="134" y="135"/>
                </a:lnTo>
                <a:lnTo>
                  <a:pt x="93" y="115"/>
                </a:lnTo>
                <a:lnTo>
                  <a:pt x="87" y="135"/>
                </a:lnTo>
                <a:lnTo>
                  <a:pt x="80" y="115"/>
                </a:lnTo>
                <a:lnTo>
                  <a:pt x="39" y="135"/>
                </a:lnTo>
                <a:lnTo>
                  <a:pt x="60" y="94"/>
                </a:lnTo>
                <a:lnTo>
                  <a:pt x="39" y="87"/>
                </a:lnTo>
                <a:lnTo>
                  <a:pt x="60" y="80"/>
                </a:lnTo>
                <a:lnTo>
                  <a:pt x="39" y="40"/>
                </a:lnTo>
                <a:lnTo>
                  <a:pt x="80" y="60"/>
                </a:lnTo>
                <a:lnTo>
                  <a:pt x="87" y="40"/>
                </a:lnTo>
                <a:close/>
                <a:moveTo>
                  <a:pt x="87" y="0"/>
                </a:moveTo>
                <a:lnTo>
                  <a:pt x="73" y="43"/>
                </a:lnTo>
                <a:lnTo>
                  <a:pt x="11" y="12"/>
                </a:lnTo>
                <a:lnTo>
                  <a:pt x="42" y="73"/>
                </a:lnTo>
                <a:lnTo>
                  <a:pt x="0" y="87"/>
                </a:lnTo>
                <a:lnTo>
                  <a:pt x="42" y="101"/>
                </a:lnTo>
                <a:lnTo>
                  <a:pt x="11" y="162"/>
                </a:lnTo>
                <a:lnTo>
                  <a:pt x="73" y="132"/>
                </a:lnTo>
                <a:lnTo>
                  <a:pt x="87" y="174"/>
                </a:lnTo>
                <a:lnTo>
                  <a:pt x="101" y="132"/>
                </a:lnTo>
                <a:lnTo>
                  <a:pt x="162" y="163"/>
                </a:lnTo>
                <a:lnTo>
                  <a:pt x="131" y="101"/>
                </a:lnTo>
                <a:lnTo>
                  <a:pt x="174" y="87"/>
                </a:lnTo>
                <a:lnTo>
                  <a:pt x="131" y="73"/>
                </a:lnTo>
                <a:lnTo>
                  <a:pt x="162" y="13"/>
                </a:lnTo>
                <a:lnTo>
                  <a:pt x="101" y="43"/>
                </a:lnTo>
                <a:lnTo>
                  <a:pt x="87" y="0"/>
                </a:lnTo>
                <a:lnTo>
                  <a:pt x="8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63" name="Group 262出自【趣你的PPT】(微信:qunideppt)：最优质的PPT资源库"/>
          <p:cNvGrpSpPr/>
          <p:nvPr/>
        </p:nvGrpSpPr>
        <p:grpSpPr>
          <a:xfrm>
            <a:off x="4579938" y="2909888"/>
            <a:ext cx="276226" cy="274637"/>
            <a:chOff x="3836988" y="2586038"/>
            <a:chExt cx="276226" cy="274637"/>
          </a:xfrm>
          <a:solidFill>
            <a:schemeClr val="bg1"/>
          </a:solidFill>
        </p:grpSpPr>
        <p:sp>
          <p:nvSpPr>
            <p:cNvPr id="26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836988" y="2586038"/>
              <a:ext cx="68263" cy="68262"/>
            </a:xfrm>
            <a:custGeom>
              <a:avLst/>
              <a:gdLst>
                <a:gd name="T0" fmla="*/ 0 w 43"/>
                <a:gd name="T1" fmla="*/ 43 h 43"/>
                <a:gd name="T2" fmla="*/ 43 w 43"/>
                <a:gd name="T3" fmla="*/ 43 h 43"/>
                <a:gd name="T4" fmla="*/ 43 w 43"/>
                <a:gd name="T5" fmla="*/ 0 h 43"/>
                <a:gd name="T6" fmla="*/ 0 w 43"/>
                <a:gd name="T7" fmla="*/ 0 h 43"/>
                <a:gd name="T8" fmla="*/ 0 w 43"/>
                <a:gd name="T9" fmla="*/ 43 h 43"/>
                <a:gd name="T10" fmla="*/ 10 w 43"/>
                <a:gd name="T11" fmla="*/ 9 h 43"/>
                <a:gd name="T12" fmla="*/ 34 w 43"/>
                <a:gd name="T13" fmla="*/ 9 h 43"/>
                <a:gd name="T14" fmla="*/ 34 w 43"/>
                <a:gd name="T15" fmla="*/ 33 h 43"/>
                <a:gd name="T16" fmla="*/ 10 w 43"/>
                <a:gd name="T17" fmla="*/ 33 h 43"/>
                <a:gd name="T18" fmla="*/ 10 w 43"/>
                <a:gd name="T19" fmla="*/ 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3">
                  <a:moveTo>
                    <a:pt x="0" y="43"/>
                  </a:moveTo>
                  <a:lnTo>
                    <a:pt x="43" y="43"/>
                  </a:lnTo>
                  <a:lnTo>
                    <a:pt x="43" y="0"/>
                  </a:lnTo>
                  <a:lnTo>
                    <a:pt x="0" y="0"/>
                  </a:lnTo>
                  <a:lnTo>
                    <a:pt x="0" y="43"/>
                  </a:lnTo>
                  <a:close/>
                  <a:moveTo>
                    <a:pt x="10" y="9"/>
                  </a:moveTo>
                  <a:lnTo>
                    <a:pt x="34" y="9"/>
                  </a:lnTo>
                  <a:lnTo>
                    <a:pt x="34" y="33"/>
                  </a:lnTo>
                  <a:lnTo>
                    <a:pt x="10" y="33"/>
                  </a:lnTo>
                  <a:lnTo>
                    <a:pt x="10" y="9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836988" y="2687638"/>
              <a:ext cx="68263" cy="68262"/>
            </a:xfrm>
            <a:custGeom>
              <a:avLst/>
              <a:gdLst>
                <a:gd name="T0" fmla="*/ 0 w 43"/>
                <a:gd name="T1" fmla="*/ 43 h 43"/>
                <a:gd name="T2" fmla="*/ 43 w 43"/>
                <a:gd name="T3" fmla="*/ 43 h 43"/>
                <a:gd name="T4" fmla="*/ 43 w 43"/>
                <a:gd name="T5" fmla="*/ 0 h 43"/>
                <a:gd name="T6" fmla="*/ 0 w 43"/>
                <a:gd name="T7" fmla="*/ 0 h 43"/>
                <a:gd name="T8" fmla="*/ 0 w 43"/>
                <a:gd name="T9" fmla="*/ 43 h 43"/>
                <a:gd name="T10" fmla="*/ 10 w 43"/>
                <a:gd name="T11" fmla="*/ 10 h 43"/>
                <a:gd name="T12" fmla="*/ 34 w 43"/>
                <a:gd name="T13" fmla="*/ 10 h 43"/>
                <a:gd name="T14" fmla="*/ 34 w 43"/>
                <a:gd name="T15" fmla="*/ 34 h 43"/>
                <a:gd name="T16" fmla="*/ 10 w 43"/>
                <a:gd name="T17" fmla="*/ 34 h 43"/>
                <a:gd name="T18" fmla="*/ 10 w 43"/>
                <a:gd name="T19" fmla="*/ 1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3">
                  <a:moveTo>
                    <a:pt x="0" y="43"/>
                  </a:moveTo>
                  <a:lnTo>
                    <a:pt x="43" y="43"/>
                  </a:lnTo>
                  <a:lnTo>
                    <a:pt x="43" y="0"/>
                  </a:lnTo>
                  <a:lnTo>
                    <a:pt x="0" y="0"/>
                  </a:lnTo>
                  <a:lnTo>
                    <a:pt x="0" y="43"/>
                  </a:lnTo>
                  <a:close/>
                  <a:moveTo>
                    <a:pt x="10" y="10"/>
                  </a:moveTo>
                  <a:lnTo>
                    <a:pt x="34" y="10"/>
                  </a:lnTo>
                  <a:lnTo>
                    <a:pt x="34" y="34"/>
                  </a:lnTo>
                  <a:lnTo>
                    <a:pt x="10" y="34"/>
                  </a:ln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940176" y="2600325"/>
              <a:ext cx="173038" cy="38100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940176" y="2703513"/>
              <a:ext cx="173038" cy="38100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836988" y="2790825"/>
              <a:ext cx="68263" cy="69850"/>
            </a:xfrm>
            <a:custGeom>
              <a:avLst/>
              <a:gdLst>
                <a:gd name="T0" fmla="*/ 0 w 43"/>
                <a:gd name="T1" fmla="*/ 44 h 44"/>
                <a:gd name="T2" fmla="*/ 43 w 43"/>
                <a:gd name="T3" fmla="*/ 44 h 44"/>
                <a:gd name="T4" fmla="*/ 43 w 43"/>
                <a:gd name="T5" fmla="*/ 0 h 44"/>
                <a:gd name="T6" fmla="*/ 0 w 43"/>
                <a:gd name="T7" fmla="*/ 0 h 44"/>
                <a:gd name="T8" fmla="*/ 0 w 43"/>
                <a:gd name="T9" fmla="*/ 44 h 44"/>
                <a:gd name="T10" fmla="*/ 10 w 43"/>
                <a:gd name="T11" fmla="*/ 10 h 44"/>
                <a:gd name="T12" fmla="*/ 34 w 43"/>
                <a:gd name="T13" fmla="*/ 10 h 44"/>
                <a:gd name="T14" fmla="*/ 34 w 43"/>
                <a:gd name="T15" fmla="*/ 34 h 44"/>
                <a:gd name="T16" fmla="*/ 10 w 43"/>
                <a:gd name="T17" fmla="*/ 34 h 44"/>
                <a:gd name="T18" fmla="*/ 10 w 43"/>
                <a:gd name="T19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4">
                  <a:moveTo>
                    <a:pt x="0" y="44"/>
                  </a:moveTo>
                  <a:lnTo>
                    <a:pt x="43" y="44"/>
                  </a:lnTo>
                  <a:lnTo>
                    <a:pt x="43" y="0"/>
                  </a:lnTo>
                  <a:lnTo>
                    <a:pt x="0" y="0"/>
                  </a:lnTo>
                  <a:lnTo>
                    <a:pt x="0" y="44"/>
                  </a:lnTo>
                  <a:close/>
                  <a:moveTo>
                    <a:pt x="10" y="10"/>
                  </a:moveTo>
                  <a:lnTo>
                    <a:pt x="34" y="10"/>
                  </a:lnTo>
                  <a:lnTo>
                    <a:pt x="34" y="34"/>
                  </a:lnTo>
                  <a:lnTo>
                    <a:pt x="10" y="34"/>
                  </a:ln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940176" y="2806700"/>
              <a:ext cx="173038" cy="38100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70" name="Group 269出自【趣你的PPT】(微信:qunideppt)：最优质的PPT资源库"/>
          <p:cNvGrpSpPr/>
          <p:nvPr/>
        </p:nvGrpSpPr>
        <p:grpSpPr>
          <a:xfrm>
            <a:off x="5721351" y="2908300"/>
            <a:ext cx="200025" cy="276225"/>
            <a:chOff x="4978401" y="2584450"/>
            <a:chExt cx="200025" cy="276225"/>
          </a:xfrm>
          <a:solidFill>
            <a:schemeClr val="bg1"/>
          </a:solidFill>
        </p:grpSpPr>
        <p:sp>
          <p:nvSpPr>
            <p:cNvPr id="27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21263" y="2684463"/>
              <a:ext cx="33338" cy="33337"/>
            </a:xfrm>
            <a:custGeom>
              <a:avLst/>
              <a:gdLst>
                <a:gd name="T0" fmla="*/ 0 w 21"/>
                <a:gd name="T1" fmla="*/ 21 h 21"/>
                <a:gd name="T2" fmla="*/ 21 w 21"/>
                <a:gd name="T3" fmla="*/ 21 h 21"/>
                <a:gd name="T4" fmla="*/ 21 w 21"/>
                <a:gd name="T5" fmla="*/ 0 h 21"/>
                <a:gd name="T6" fmla="*/ 0 w 21"/>
                <a:gd name="T7" fmla="*/ 0 h 21"/>
                <a:gd name="T8" fmla="*/ 0 w 21"/>
                <a:gd name="T9" fmla="*/ 21 h 21"/>
                <a:gd name="T10" fmla="*/ 5 w 21"/>
                <a:gd name="T11" fmla="*/ 4 h 21"/>
                <a:gd name="T12" fmla="*/ 17 w 21"/>
                <a:gd name="T13" fmla="*/ 4 h 21"/>
                <a:gd name="T14" fmla="*/ 17 w 21"/>
                <a:gd name="T15" fmla="*/ 16 h 21"/>
                <a:gd name="T16" fmla="*/ 5 w 21"/>
                <a:gd name="T17" fmla="*/ 16 h 21"/>
                <a:gd name="T18" fmla="*/ 5 w 21"/>
                <a:gd name="T19" fmla="*/ 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1">
                  <a:moveTo>
                    <a:pt x="0" y="21"/>
                  </a:moveTo>
                  <a:lnTo>
                    <a:pt x="21" y="21"/>
                  </a:lnTo>
                  <a:lnTo>
                    <a:pt x="21" y="0"/>
                  </a:lnTo>
                  <a:lnTo>
                    <a:pt x="0" y="0"/>
                  </a:lnTo>
                  <a:lnTo>
                    <a:pt x="0" y="21"/>
                  </a:lnTo>
                  <a:close/>
                  <a:moveTo>
                    <a:pt x="5" y="4"/>
                  </a:moveTo>
                  <a:lnTo>
                    <a:pt x="17" y="4"/>
                  </a:lnTo>
                  <a:lnTo>
                    <a:pt x="17" y="16"/>
                  </a:lnTo>
                  <a:lnTo>
                    <a:pt x="5" y="16"/>
                  </a:lnTo>
                  <a:lnTo>
                    <a:pt x="5" y="4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21263" y="2735263"/>
              <a:ext cx="33338" cy="33337"/>
            </a:xfrm>
            <a:custGeom>
              <a:avLst/>
              <a:gdLst>
                <a:gd name="T0" fmla="*/ 0 w 21"/>
                <a:gd name="T1" fmla="*/ 21 h 21"/>
                <a:gd name="T2" fmla="*/ 21 w 21"/>
                <a:gd name="T3" fmla="*/ 21 h 21"/>
                <a:gd name="T4" fmla="*/ 21 w 21"/>
                <a:gd name="T5" fmla="*/ 0 h 21"/>
                <a:gd name="T6" fmla="*/ 0 w 21"/>
                <a:gd name="T7" fmla="*/ 0 h 21"/>
                <a:gd name="T8" fmla="*/ 0 w 21"/>
                <a:gd name="T9" fmla="*/ 21 h 21"/>
                <a:gd name="T10" fmla="*/ 5 w 21"/>
                <a:gd name="T11" fmla="*/ 4 h 21"/>
                <a:gd name="T12" fmla="*/ 17 w 21"/>
                <a:gd name="T13" fmla="*/ 4 h 21"/>
                <a:gd name="T14" fmla="*/ 17 w 21"/>
                <a:gd name="T15" fmla="*/ 16 h 21"/>
                <a:gd name="T16" fmla="*/ 5 w 21"/>
                <a:gd name="T17" fmla="*/ 16 h 21"/>
                <a:gd name="T18" fmla="*/ 5 w 21"/>
                <a:gd name="T19" fmla="*/ 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1">
                  <a:moveTo>
                    <a:pt x="0" y="21"/>
                  </a:moveTo>
                  <a:lnTo>
                    <a:pt x="21" y="21"/>
                  </a:lnTo>
                  <a:lnTo>
                    <a:pt x="21" y="0"/>
                  </a:lnTo>
                  <a:lnTo>
                    <a:pt x="0" y="0"/>
                  </a:lnTo>
                  <a:lnTo>
                    <a:pt x="0" y="21"/>
                  </a:lnTo>
                  <a:close/>
                  <a:moveTo>
                    <a:pt x="5" y="4"/>
                  </a:moveTo>
                  <a:lnTo>
                    <a:pt x="17" y="4"/>
                  </a:lnTo>
                  <a:lnTo>
                    <a:pt x="17" y="16"/>
                  </a:lnTo>
                  <a:lnTo>
                    <a:pt x="5" y="16"/>
                  </a:lnTo>
                  <a:lnTo>
                    <a:pt x="5" y="4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072063" y="2690813"/>
              <a:ext cx="60325" cy="19050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072063" y="2741613"/>
              <a:ext cx="60325" cy="19050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21263" y="2784475"/>
              <a:ext cx="33338" cy="34925"/>
            </a:xfrm>
            <a:custGeom>
              <a:avLst/>
              <a:gdLst>
                <a:gd name="T0" fmla="*/ 0 w 21"/>
                <a:gd name="T1" fmla="*/ 22 h 22"/>
                <a:gd name="T2" fmla="*/ 21 w 21"/>
                <a:gd name="T3" fmla="*/ 22 h 22"/>
                <a:gd name="T4" fmla="*/ 21 w 21"/>
                <a:gd name="T5" fmla="*/ 0 h 22"/>
                <a:gd name="T6" fmla="*/ 0 w 21"/>
                <a:gd name="T7" fmla="*/ 0 h 22"/>
                <a:gd name="T8" fmla="*/ 0 w 21"/>
                <a:gd name="T9" fmla="*/ 22 h 22"/>
                <a:gd name="T10" fmla="*/ 5 w 21"/>
                <a:gd name="T11" fmla="*/ 5 h 22"/>
                <a:gd name="T12" fmla="*/ 17 w 21"/>
                <a:gd name="T13" fmla="*/ 5 h 22"/>
                <a:gd name="T14" fmla="*/ 17 w 21"/>
                <a:gd name="T15" fmla="*/ 17 h 22"/>
                <a:gd name="T16" fmla="*/ 5 w 21"/>
                <a:gd name="T17" fmla="*/ 17 h 22"/>
                <a:gd name="T18" fmla="*/ 5 w 21"/>
                <a:gd name="T19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2">
                  <a:moveTo>
                    <a:pt x="0" y="22"/>
                  </a:moveTo>
                  <a:lnTo>
                    <a:pt x="21" y="22"/>
                  </a:lnTo>
                  <a:lnTo>
                    <a:pt x="21" y="0"/>
                  </a:lnTo>
                  <a:lnTo>
                    <a:pt x="0" y="0"/>
                  </a:lnTo>
                  <a:lnTo>
                    <a:pt x="0" y="22"/>
                  </a:lnTo>
                  <a:close/>
                  <a:moveTo>
                    <a:pt x="5" y="5"/>
                  </a:moveTo>
                  <a:lnTo>
                    <a:pt x="17" y="5"/>
                  </a:lnTo>
                  <a:lnTo>
                    <a:pt x="17" y="17"/>
                  </a:lnTo>
                  <a:lnTo>
                    <a:pt x="5" y="17"/>
                  </a:lnTo>
                  <a:lnTo>
                    <a:pt x="5" y="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072063" y="2792413"/>
              <a:ext cx="60325" cy="19050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78401" y="2584450"/>
              <a:ext cx="200025" cy="276225"/>
            </a:xfrm>
            <a:custGeom>
              <a:avLst/>
              <a:gdLst>
                <a:gd name="T0" fmla="*/ 36 w 126"/>
                <a:gd name="T1" fmla="*/ 0 h 174"/>
                <a:gd name="T2" fmla="*/ 36 w 126"/>
                <a:gd name="T3" fmla="*/ 0 h 174"/>
                <a:gd name="T4" fmla="*/ 0 w 126"/>
                <a:gd name="T5" fmla="*/ 36 h 174"/>
                <a:gd name="T6" fmla="*/ 0 w 126"/>
                <a:gd name="T7" fmla="*/ 174 h 174"/>
                <a:gd name="T8" fmla="*/ 126 w 126"/>
                <a:gd name="T9" fmla="*/ 174 h 174"/>
                <a:gd name="T10" fmla="*/ 126 w 126"/>
                <a:gd name="T11" fmla="*/ 0 h 174"/>
                <a:gd name="T12" fmla="*/ 36 w 126"/>
                <a:gd name="T13" fmla="*/ 0 h 174"/>
                <a:gd name="T14" fmla="*/ 111 w 126"/>
                <a:gd name="T15" fmla="*/ 159 h 174"/>
                <a:gd name="T16" fmla="*/ 14 w 126"/>
                <a:gd name="T17" fmla="*/ 159 h 174"/>
                <a:gd name="T18" fmla="*/ 14 w 126"/>
                <a:gd name="T19" fmla="*/ 51 h 174"/>
                <a:gd name="T20" fmla="*/ 50 w 126"/>
                <a:gd name="T21" fmla="*/ 51 h 174"/>
                <a:gd name="T22" fmla="*/ 50 w 126"/>
                <a:gd name="T23" fmla="*/ 14 h 174"/>
                <a:gd name="T24" fmla="*/ 111 w 126"/>
                <a:gd name="T25" fmla="*/ 14 h 174"/>
                <a:gd name="T26" fmla="*/ 111 w 126"/>
                <a:gd name="T27" fmla="*/ 159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174">
                  <a:moveTo>
                    <a:pt x="36" y="0"/>
                  </a:moveTo>
                  <a:lnTo>
                    <a:pt x="36" y="0"/>
                  </a:lnTo>
                  <a:lnTo>
                    <a:pt x="0" y="36"/>
                  </a:lnTo>
                  <a:lnTo>
                    <a:pt x="0" y="174"/>
                  </a:lnTo>
                  <a:lnTo>
                    <a:pt x="126" y="174"/>
                  </a:lnTo>
                  <a:lnTo>
                    <a:pt x="126" y="0"/>
                  </a:lnTo>
                  <a:lnTo>
                    <a:pt x="36" y="0"/>
                  </a:lnTo>
                  <a:close/>
                  <a:moveTo>
                    <a:pt x="111" y="159"/>
                  </a:moveTo>
                  <a:lnTo>
                    <a:pt x="14" y="159"/>
                  </a:lnTo>
                  <a:lnTo>
                    <a:pt x="14" y="51"/>
                  </a:lnTo>
                  <a:lnTo>
                    <a:pt x="50" y="51"/>
                  </a:lnTo>
                  <a:lnTo>
                    <a:pt x="50" y="14"/>
                  </a:lnTo>
                  <a:lnTo>
                    <a:pt x="111" y="14"/>
                  </a:lnTo>
                  <a:lnTo>
                    <a:pt x="111" y="159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78" name="Group 277出自【趣你的PPT】(微信:qunideppt)：最优质的PPT资源库"/>
          <p:cNvGrpSpPr/>
          <p:nvPr/>
        </p:nvGrpSpPr>
        <p:grpSpPr>
          <a:xfrm>
            <a:off x="5156201" y="2908300"/>
            <a:ext cx="225425" cy="276225"/>
            <a:chOff x="4413251" y="2584450"/>
            <a:chExt cx="225425" cy="276225"/>
          </a:xfrm>
          <a:solidFill>
            <a:schemeClr val="bg1"/>
          </a:solidFill>
        </p:grpSpPr>
        <p:sp>
          <p:nvSpPr>
            <p:cNvPr id="27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62463" y="2671763"/>
              <a:ext cx="33338" cy="33337"/>
            </a:xfrm>
            <a:custGeom>
              <a:avLst/>
              <a:gdLst>
                <a:gd name="T0" fmla="*/ 0 w 21"/>
                <a:gd name="T1" fmla="*/ 21 h 21"/>
                <a:gd name="T2" fmla="*/ 21 w 21"/>
                <a:gd name="T3" fmla="*/ 21 h 21"/>
                <a:gd name="T4" fmla="*/ 21 w 21"/>
                <a:gd name="T5" fmla="*/ 0 h 21"/>
                <a:gd name="T6" fmla="*/ 0 w 21"/>
                <a:gd name="T7" fmla="*/ 0 h 21"/>
                <a:gd name="T8" fmla="*/ 0 w 21"/>
                <a:gd name="T9" fmla="*/ 21 h 21"/>
                <a:gd name="T10" fmla="*/ 5 w 21"/>
                <a:gd name="T11" fmla="*/ 5 h 21"/>
                <a:gd name="T12" fmla="*/ 17 w 21"/>
                <a:gd name="T13" fmla="*/ 5 h 21"/>
                <a:gd name="T14" fmla="*/ 17 w 21"/>
                <a:gd name="T15" fmla="*/ 17 h 21"/>
                <a:gd name="T16" fmla="*/ 5 w 21"/>
                <a:gd name="T17" fmla="*/ 17 h 21"/>
                <a:gd name="T18" fmla="*/ 5 w 21"/>
                <a:gd name="T19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1">
                  <a:moveTo>
                    <a:pt x="0" y="21"/>
                  </a:moveTo>
                  <a:lnTo>
                    <a:pt x="21" y="21"/>
                  </a:lnTo>
                  <a:lnTo>
                    <a:pt x="21" y="0"/>
                  </a:lnTo>
                  <a:lnTo>
                    <a:pt x="0" y="0"/>
                  </a:lnTo>
                  <a:lnTo>
                    <a:pt x="0" y="21"/>
                  </a:lnTo>
                  <a:close/>
                  <a:moveTo>
                    <a:pt x="5" y="5"/>
                  </a:moveTo>
                  <a:lnTo>
                    <a:pt x="17" y="5"/>
                  </a:lnTo>
                  <a:lnTo>
                    <a:pt x="17" y="17"/>
                  </a:lnTo>
                  <a:lnTo>
                    <a:pt x="5" y="17"/>
                  </a:lnTo>
                  <a:lnTo>
                    <a:pt x="5" y="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62463" y="2722563"/>
              <a:ext cx="33338" cy="33337"/>
            </a:xfrm>
            <a:custGeom>
              <a:avLst/>
              <a:gdLst>
                <a:gd name="T0" fmla="*/ 0 w 21"/>
                <a:gd name="T1" fmla="*/ 21 h 21"/>
                <a:gd name="T2" fmla="*/ 21 w 21"/>
                <a:gd name="T3" fmla="*/ 21 h 21"/>
                <a:gd name="T4" fmla="*/ 21 w 21"/>
                <a:gd name="T5" fmla="*/ 0 h 21"/>
                <a:gd name="T6" fmla="*/ 0 w 21"/>
                <a:gd name="T7" fmla="*/ 0 h 21"/>
                <a:gd name="T8" fmla="*/ 0 w 21"/>
                <a:gd name="T9" fmla="*/ 21 h 21"/>
                <a:gd name="T10" fmla="*/ 5 w 21"/>
                <a:gd name="T11" fmla="*/ 5 h 21"/>
                <a:gd name="T12" fmla="*/ 17 w 21"/>
                <a:gd name="T13" fmla="*/ 5 h 21"/>
                <a:gd name="T14" fmla="*/ 17 w 21"/>
                <a:gd name="T15" fmla="*/ 17 h 21"/>
                <a:gd name="T16" fmla="*/ 5 w 21"/>
                <a:gd name="T17" fmla="*/ 17 h 21"/>
                <a:gd name="T18" fmla="*/ 5 w 21"/>
                <a:gd name="T19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1">
                  <a:moveTo>
                    <a:pt x="0" y="21"/>
                  </a:moveTo>
                  <a:lnTo>
                    <a:pt x="21" y="21"/>
                  </a:lnTo>
                  <a:lnTo>
                    <a:pt x="21" y="0"/>
                  </a:lnTo>
                  <a:lnTo>
                    <a:pt x="0" y="0"/>
                  </a:lnTo>
                  <a:lnTo>
                    <a:pt x="0" y="21"/>
                  </a:lnTo>
                  <a:close/>
                  <a:moveTo>
                    <a:pt x="5" y="5"/>
                  </a:moveTo>
                  <a:lnTo>
                    <a:pt x="17" y="5"/>
                  </a:lnTo>
                  <a:lnTo>
                    <a:pt x="17" y="17"/>
                  </a:lnTo>
                  <a:lnTo>
                    <a:pt x="5" y="17"/>
                  </a:lnTo>
                  <a:lnTo>
                    <a:pt x="5" y="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513263" y="2679700"/>
              <a:ext cx="76200" cy="19050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513263" y="2730500"/>
              <a:ext cx="76200" cy="19050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62463" y="2773363"/>
              <a:ext cx="33338" cy="33337"/>
            </a:xfrm>
            <a:custGeom>
              <a:avLst/>
              <a:gdLst>
                <a:gd name="T0" fmla="*/ 0 w 21"/>
                <a:gd name="T1" fmla="*/ 21 h 21"/>
                <a:gd name="T2" fmla="*/ 21 w 21"/>
                <a:gd name="T3" fmla="*/ 21 h 21"/>
                <a:gd name="T4" fmla="*/ 21 w 21"/>
                <a:gd name="T5" fmla="*/ 0 h 21"/>
                <a:gd name="T6" fmla="*/ 0 w 21"/>
                <a:gd name="T7" fmla="*/ 0 h 21"/>
                <a:gd name="T8" fmla="*/ 0 w 21"/>
                <a:gd name="T9" fmla="*/ 21 h 21"/>
                <a:gd name="T10" fmla="*/ 5 w 21"/>
                <a:gd name="T11" fmla="*/ 5 h 21"/>
                <a:gd name="T12" fmla="*/ 17 w 21"/>
                <a:gd name="T13" fmla="*/ 5 h 21"/>
                <a:gd name="T14" fmla="*/ 17 w 21"/>
                <a:gd name="T15" fmla="*/ 17 h 21"/>
                <a:gd name="T16" fmla="*/ 5 w 21"/>
                <a:gd name="T17" fmla="*/ 17 h 21"/>
                <a:gd name="T18" fmla="*/ 5 w 21"/>
                <a:gd name="T19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1">
                  <a:moveTo>
                    <a:pt x="0" y="21"/>
                  </a:moveTo>
                  <a:lnTo>
                    <a:pt x="21" y="21"/>
                  </a:lnTo>
                  <a:lnTo>
                    <a:pt x="21" y="0"/>
                  </a:lnTo>
                  <a:lnTo>
                    <a:pt x="0" y="0"/>
                  </a:lnTo>
                  <a:lnTo>
                    <a:pt x="0" y="21"/>
                  </a:lnTo>
                  <a:close/>
                  <a:moveTo>
                    <a:pt x="5" y="5"/>
                  </a:moveTo>
                  <a:lnTo>
                    <a:pt x="17" y="5"/>
                  </a:lnTo>
                  <a:lnTo>
                    <a:pt x="17" y="17"/>
                  </a:lnTo>
                  <a:lnTo>
                    <a:pt x="5" y="17"/>
                  </a:lnTo>
                  <a:lnTo>
                    <a:pt x="5" y="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513263" y="2781300"/>
              <a:ext cx="76200" cy="19050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13251" y="2584450"/>
              <a:ext cx="225425" cy="276225"/>
            </a:xfrm>
            <a:custGeom>
              <a:avLst/>
              <a:gdLst>
                <a:gd name="T0" fmla="*/ 211 w 236"/>
                <a:gd name="T1" fmla="*/ 22 h 288"/>
                <a:gd name="T2" fmla="*/ 196 w 236"/>
                <a:gd name="T3" fmla="*/ 22 h 288"/>
                <a:gd name="T4" fmla="*/ 196 w 236"/>
                <a:gd name="T5" fmla="*/ 12 h 288"/>
                <a:gd name="T6" fmla="*/ 184 w 236"/>
                <a:gd name="T7" fmla="*/ 0 h 288"/>
                <a:gd name="T8" fmla="*/ 172 w 236"/>
                <a:gd name="T9" fmla="*/ 12 h 288"/>
                <a:gd name="T10" fmla="*/ 172 w 236"/>
                <a:gd name="T11" fmla="*/ 22 h 288"/>
                <a:gd name="T12" fmla="*/ 130 w 236"/>
                <a:gd name="T13" fmla="*/ 22 h 288"/>
                <a:gd name="T14" fmla="*/ 130 w 236"/>
                <a:gd name="T15" fmla="*/ 12 h 288"/>
                <a:gd name="T16" fmla="*/ 118 w 236"/>
                <a:gd name="T17" fmla="*/ 0 h 288"/>
                <a:gd name="T18" fmla="*/ 106 w 236"/>
                <a:gd name="T19" fmla="*/ 12 h 288"/>
                <a:gd name="T20" fmla="*/ 106 w 236"/>
                <a:gd name="T21" fmla="*/ 22 h 288"/>
                <a:gd name="T22" fmla="*/ 65 w 236"/>
                <a:gd name="T23" fmla="*/ 22 h 288"/>
                <a:gd name="T24" fmla="*/ 65 w 236"/>
                <a:gd name="T25" fmla="*/ 12 h 288"/>
                <a:gd name="T26" fmla="*/ 52 w 236"/>
                <a:gd name="T27" fmla="*/ 0 h 288"/>
                <a:gd name="T28" fmla="*/ 40 w 236"/>
                <a:gd name="T29" fmla="*/ 12 h 288"/>
                <a:gd name="T30" fmla="*/ 40 w 236"/>
                <a:gd name="T31" fmla="*/ 22 h 288"/>
                <a:gd name="T32" fmla="*/ 26 w 236"/>
                <a:gd name="T33" fmla="*/ 22 h 288"/>
                <a:gd name="T34" fmla="*/ 0 w 236"/>
                <a:gd name="T35" fmla="*/ 47 h 288"/>
                <a:gd name="T36" fmla="*/ 0 w 236"/>
                <a:gd name="T37" fmla="*/ 262 h 288"/>
                <a:gd name="T38" fmla="*/ 26 w 236"/>
                <a:gd name="T39" fmla="*/ 288 h 288"/>
                <a:gd name="T40" fmla="*/ 211 w 236"/>
                <a:gd name="T41" fmla="*/ 288 h 288"/>
                <a:gd name="T42" fmla="*/ 236 w 236"/>
                <a:gd name="T43" fmla="*/ 262 h 288"/>
                <a:gd name="T44" fmla="*/ 236 w 236"/>
                <a:gd name="T45" fmla="*/ 47 h 288"/>
                <a:gd name="T46" fmla="*/ 211 w 236"/>
                <a:gd name="T47" fmla="*/ 22 h 288"/>
                <a:gd name="T48" fmla="*/ 211 w 236"/>
                <a:gd name="T49" fmla="*/ 260 h 288"/>
                <a:gd name="T50" fmla="*/ 26 w 236"/>
                <a:gd name="T51" fmla="*/ 260 h 288"/>
                <a:gd name="T52" fmla="*/ 26 w 236"/>
                <a:gd name="T53" fmla="*/ 49 h 288"/>
                <a:gd name="T54" fmla="*/ 40 w 236"/>
                <a:gd name="T55" fmla="*/ 49 h 288"/>
                <a:gd name="T56" fmla="*/ 40 w 236"/>
                <a:gd name="T57" fmla="*/ 58 h 288"/>
                <a:gd name="T58" fmla="*/ 52 w 236"/>
                <a:gd name="T59" fmla="*/ 70 h 288"/>
                <a:gd name="T60" fmla="*/ 65 w 236"/>
                <a:gd name="T61" fmla="*/ 58 h 288"/>
                <a:gd name="T62" fmla="*/ 65 w 236"/>
                <a:gd name="T63" fmla="*/ 49 h 288"/>
                <a:gd name="T64" fmla="*/ 106 w 236"/>
                <a:gd name="T65" fmla="*/ 49 h 288"/>
                <a:gd name="T66" fmla="*/ 106 w 236"/>
                <a:gd name="T67" fmla="*/ 58 h 288"/>
                <a:gd name="T68" fmla="*/ 118 w 236"/>
                <a:gd name="T69" fmla="*/ 70 h 288"/>
                <a:gd name="T70" fmla="*/ 130 w 236"/>
                <a:gd name="T71" fmla="*/ 58 h 288"/>
                <a:gd name="T72" fmla="*/ 130 w 236"/>
                <a:gd name="T73" fmla="*/ 49 h 288"/>
                <a:gd name="T74" fmla="*/ 172 w 236"/>
                <a:gd name="T75" fmla="*/ 49 h 288"/>
                <a:gd name="T76" fmla="*/ 172 w 236"/>
                <a:gd name="T77" fmla="*/ 58 h 288"/>
                <a:gd name="T78" fmla="*/ 184 w 236"/>
                <a:gd name="T79" fmla="*/ 70 h 288"/>
                <a:gd name="T80" fmla="*/ 196 w 236"/>
                <a:gd name="T81" fmla="*/ 58 h 288"/>
                <a:gd name="T82" fmla="*/ 196 w 236"/>
                <a:gd name="T83" fmla="*/ 49 h 288"/>
                <a:gd name="T84" fmla="*/ 211 w 236"/>
                <a:gd name="T85" fmla="*/ 49 h 288"/>
                <a:gd name="T86" fmla="*/ 211 w 236"/>
                <a:gd name="T87" fmla="*/ 26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36" h="288">
                  <a:moveTo>
                    <a:pt x="211" y="22"/>
                  </a:moveTo>
                  <a:cubicBezTo>
                    <a:pt x="196" y="22"/>
                    <a:pt x="196" y="22"/>
                    <a:pt x="196" y="22"/>
                  </a:cubicBezTo>
                  <a:cubicBezTo>
                    <a:pt x="196" y="12"/>
                    <a:pt x="196" y="12"/>
                    <a:pt x="196" y="12"/>
                  </a:cubicBezTo>
                  <a:cubicBezTo>
                    <a:pt x="196" y="6"/>
                    <a:pt x="191" y="0"/>
                    <a:pt x="184" y="0"/>
                  </a:cubicBezTo>
                  <a:cubicBezTo>
                    <a:pt x="177" y="0"/>
                    <a:pt x="172" y="6"/>
                    <a:pt x="172" y="12"/>
                  </a:cubicBezTo>
                  <a:cubicBezTo>
                    <a:pt x="172" y="22"/>
                    <a:pt x="172" y="22"/>
                    <a:pt x="172" y="22"/>
                  </a:cubicBezTo>
                  <a:cubicBezTo>
                    <a:pt x="130" y="22"/>
                    <a:pt x="130" y="22"/>
                    <a:pt x="130" y="22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30" y="6"/>
                    <a:pt x="125" y="0"/>
                    <a:pt x="118" y="0"/>
                  </a:cubicBezTo>
                  <a:cubicBezTo>
                    <a:pt x="111" y="0"/>
                    <a:pt x="106" y="6"/>
                    <a:pt x="106" y="12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65" y="22"/>
                    <a:pt x="65" y="22"/>
                    <a:pt x="65" y="2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5" y="6"/>
                    <a:pt x="59" y="0"/>
                    <a:pt x="52" y="0"/>
                  </a:cubicBezTo>
                  <a:cubicBezTo>
                    <a:pt x="46" y="0"/>
                    <a:pt x="40" y="6"/>
                    <a:pt x="40" y="12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12" y="22"/>
                    <a:pt x="0" y="33"/>
                    <a:pt x="0" y="47"/>
                  </a:cubicBezTo>
                  <a:cubicBezTo>
                    <a:pt x="0" y="262"/>
                    <a:pt x="0" y="262"/>
                    <a:pt x="0" y="262"/>
                  </a:cubicBezTo>
                  <a:cubicBezTo>
                    <a:pt x="0" y="277"/>
                    <a:pt x="12" y="288"/>
                    <a:pt x="26" y="288"/>
                  </a:cubicBezTo>
                  <a:cubicBezTo>
                    <a:pt x="211" y="288"/>
                    <a:pt x="211" y="288"/>
                    <a:pt x="211" y="288"/>
                  </a:cubicBezTo>
                  <a:cubicBezTo>
                    <a:pt x="225" y="288"/>
                    <a:pt x="236" y="277"/>
                    <a:pt x="236" y="262"/>
                  </a:cubicBezTo>
                  <a:cubicBezTo>
                    <a:pt x="236" y="47"/>
                    <a:pt x="236" y="47"/>
                    <a:pt x="236" y="47"/>
                  </a:cubicBezTo>
                  <a:cubicBezTo>
                    <a:pt x="236" y="33"/>
                    <a:pt x="225" y="22"/>
                    <a:pt x="211" y="22"/>
                  </a:cubicBezTo>
                  <a:close/>
                  <a:moveTo>
                    <a:pt x="211" y="260"/>
                  </a:moveTo>
                  <a:cubicBezTo>
                    <a:pt x="26" y="260"/>
                    <a:pt x="26" y="260"/>
                    <a:pt x="26" y="260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0" y="58"/>
                    <a:pt x="40" y="58"/>
                    <a:pt x="40" y="58"/>
                  </a:cubicBezTo>
                  <a:cubicBezTo>
                    <a:pt x="40" y="65"/>
                    <a:pt x="46" y="70"/>
                    <a:pt x="52" y="70"/>
                  </a:cubicBezTo>
                  <a:cubicBezTo>
                    <a:pt x="59" y="70"/>
                    <a:pt x="65" y="65"/>
                    <a:pt x="65" y="58"/>
                  </a:cubicBezTo>
                  <a:cubicBezTo>
                    <a:pt x="65" y="49"/>
                    <a:pt x="65" y="49"/>
                    <a:pt x="65" y="49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06" y="58"/>
                    <a:pt x="106" y="58"/>
                    <a:pt x="106" y="58"/>
                  </a:cubicBezTo>
                  <a:cubicBezTo>
                    <a:pt x="106" y="65"/>
                    <a:pt x="111" y="70"/>
                    <a:pt x="118" y="70"/>
                  </a:cubicBezTo>
                  <a:cubicBezTo>
                    <a:pt x="125" y="70"/>
                    <a:pt x="130" y="65"/>
                    <a:pt x="130" y="58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72" y="49"/>
                    <a:pt x="172" y="49"/>
                    <a:pt x="172" y="49"/>
                  </a:cubicBezTo>
                  <a:cubicBezTo>
                    <a:pt x="172" y="58"/>
                    <a:pt x="172" y="58"/>
                    <a:pt x="172" y="58"/>
                  </a:cubicBezTo>
                  <a:cubicBezTo>
                    <a:pt x="172" y="65"/>
                    <a:pt x="177" y="70"/>
                    <a:pt x="184" y="70"/>
                  </a:cubicBezTo>
                  <a:cubicBezTo>
                    <a:pt x="191" y="70"/>
                    <a:pt x="196" y="65"/>
                    <a:pt x="196" y="58"/>
                  </a:cubicBezTo>
                  <a:cubicBezTo>
                    <a:pt x="196" y="49"/>
                    <a:pt x="196" y="49"/>
                    <a:pt x="196" y="49"/>
                  </a:cubicBezTo>
                  <a:cubicBezTo>
                    <a:pt x="211" y="49"/>
                    <a:pt x="211" y="49"/>
                    <a:pt x="211" y="49"/>
                  </a:cubicBezTo>
                  <a:lnTo>
                    <a:pt x="211" y="26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8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886701" y="3459163"/>
            <a:ext cx="276225" cy="276225"/>
          </a:xfrm>
          <a:custGeom>
            <a:avLst/>
            <a:gdLst>
              <a:gd name="T0" fmla="*/ 144 w 288"/>
              <a:gd name="T1" fmla="*/ 0 h 288"/>
              <a:gd name="T2" fmla="*/ 0 w 288"/>
              <a:gd name="T3" fmla="*/ 144 h 288"/>
              <a:gd name="T4" fmla="*/ 144 w 288"/>
              <a:gd name="T5" fmla="*/ 288 h 288"/>
              <a:gd name="T6" fmla="*/ 288 w 288"/>
              <a:gd name="T7" fmla="*/ 144 h 288"/>
              <a:gd name="T8" fmla="*/ 144 w 288"/>
              <a:gd name="T9" fmla="*/ 0 h 288"/>
              <a:gd name="T10" fmla="*/ 264 w 288"/>
              <a:gd name="T11" fmla="*/ 144 h 288"/>
              <a:gd name="T12" fmla="*/ 144 w 288"/>
              <a:gd name="T13" fmla="*/ 264 h 288"/>
              <a:gd name="T14" fmla="*/ 24 w 288"/>
              <a:gd name="T15" fmla="*/ 144 h 288"/>
              <a:gd name="T16" fmla="*/ 144 w 288"/>
              <a:gd name="T17" fmla="*/ 24 h 288"/>
              <a:gd name="T18" fmla="*/ 144 w 288"/>
              <a:gd name="T19" fmla="*/ 144 h 288"/>
              <a:gd name="T20" fmla="*/ 264 w 288"/>
              <a:gd name="T21" fmla="*/ 144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88" h="288">
                <a:moveTo>
                  <a:pt x="144" y="0"/>
                </a:moveTo>
                <a:cubicBezTo>
                  <a:pt x="65" y="0"/>
                  <a:pt x="0" y="65"/>
                  <a:pt x="0" y="144"/>
                </a:cubicBezTo>
                <a:cubicBezTo>
                  <a:pt x="0" y="224"/>
                  <a:pt x="65" y="288"/>
                  <a:pt x="144" y="288"/>
                </a:cubicBezTo>
                <a:cubicBezTo>
                  <a:pt x="224" y="288"/>
                  <a:pt x="288" y="224"/>
                  <a:pt x="288" y="144"/>
                </a:cubicBezTo>
                <a:cubicBezTo>
                  <a:pt x="288" y="65"/>
                  <a:pt x="224" y="0"/>
                  <a:pt x="144" y="0"/>
                </a:cubicBezTo>
                <a:close/>
                <a:moveTo>
                  <a:pt x="264" y="144"/>
                </a:moveTo>
                <a:cubicBezTo>
                  <a:pt x="264" y="210"/>
                  <a:pt x="211" y="264"/>
                  <a:pt x="144" y="264"/>
                </a:cubicBezTo>
                <a:cubicBezTo>
                  <a:pt x="78" y="264"/>
                  <a:pt x="24" y="210"/>
                  <a:pt x="24" y="144"/>
                </a:cubicBezTo>
                <a:cubicBezTo>
                  <a:pt x="24" y="78"/>
                  <a:pt x="78" y="24"/>
                  <a:pt x="144" y="24"/>
                </a:cubicBezTo>
                <a:cubicBezTo>
                  <a:pt x="144" y="144"/>
                  <a:pt x="144" y="144"/>
                  <a:pt x="144" y="144"/>
                </a:cubicBezTo>
                <a:cubicBezTo>
                  <a:pt x="264" y="144"/>
                  <a:pt x="264" y="144"/>
                  <a:pt x="264" y="14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335838" y="3459163"/>
            <a:ext cx="276225" cy="276225"/>
          </a:xfrm>
          <a:custGeom>
            <a:avLst/>
            <a:gdLst>
              <a:gd name="T0" fmla="*/ 144 w 288"/>
              <a:gd name="T1" fmla="*/ 0 h 288"/>
              <a:gd name="T2" fmla="*/ 0 w 288"/>
              <a:gd name="T3" fmla="*/ 144 h 288"/>
              <a:gd name="T4" fmla="*/ 144 w 288"/>
              <a:gd name="T5" fmla="*/ 288 h 288"/>
              <a:gd name="T6" fmla="*/ 288 w 288"/>
              <a:gd name="T7" fmla="*/ 144 h 288"/>
              <a:gd name="T8" fmla="*/ 144 w 288"/>
              <a:gd name="T9" fmla="*/ 0 h 288"/>
              <a:gd name="T10" fmla="*/ 144 w 288"/>
              <a:gd name="T11" fmla="*/ 264 h 288"/>
              <a:gd name="T12" fmla="*/ 24 w 288"/>
              <a:gd name="T13" fmla="*/ 144 h 288"/>
              <a:gd name="T14" fmla="*/ 144 w 288"/>
              <a:gd name="T15" fmla="*/ 24 h 288"/>
              <a:gd name="T16" fmla="*/ 144 w 288"/>
              <a:gd name="T17" fmla="*/ 144 h 288"/>
              <a:gd name="T18" fmla="*/ 229 w 288"/>
              <a:gd name="T19" fmla="*/ 60 h 288"/>
              <a:gd name="T20" fmla="*/ 264 w 288"/>
              <a:gd name="T21" fmla="*/ 144 h 288"/>
              <a:gd name="T22" fmla="*/ 144 w 288"/>
              <a:gd name="T23" fmla="*/ 264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88" h="288">
                <a:moveTo>
                  <a:pt x="144" y="0"/>
                </a:moveTo>
                <a:cubicBezTo>
                  <a:pt x="64" y="0"/>
                  <a:pt x="0" y="65"/>
                  <a:pt x="0" y="144"/>
                </a:cubicBezTo>
                <a:cubicBezTo>
                  <a:pt x="0" y="224"/>
                  <a:pt x="64" y="288"/>
                  <a:pt x="144" y="288"/>
                </a:cubicBezTo>
                <a:cubicBezTo>
                  <a:pt x="223" y="288"/>
                  <a:pt x="288" y="224"/>
                  <a:pt x="288" y="144"/>
                </a:cubicBezTo>
                <a:cubicBezTo>
                  <a:pt x="288" y="65"/>
                  <a:pt x="223" y="0"/>
                  <a:pt x="144" y="0"/>
                </a:cubicBezTo>
                <a:close/>
                <a:moveTo>
                  <a:pt x="144" y="264"/>
                </a:moveTo>
                <a:cubicBezTo>
                  <a:pt x="78" y="264"/>
                  <a:pt x="24" y="210"/>
                  <a:pt x="24" y="144"/>
                </a:cubicBezTo>
                <a:cubicBezTo>
                  <a:pt x="24" y="78"/>
                  <a:pt x="78" y="24"/>
                  <a:pt x="144" y="24"/>
                </a:cubicBezTo>
                <a:cubicBezTo>
                  <a:pt x="144" y="144"/>
                  <a:pt x="144" y="144"/>
                  <a:pt x="144" y="144"/>
                </a:cubicBezTo>
                <a:cubicBezTo>
                  <a:pt x="229" y="60"/>
                  <a:pt x="229" y="60"/>
                  <a:pt x="229" y="60"/>
                </a:cubicBezTo>
                <a:cubicBezTo>
                  <a:pt x="251" y="82"/>
                  <a:pt x="264" y="111"/>
                  <a:pt x="264" y="144"/>
                </a:cubicBezTo>
                <a:cubicBezTo>
                  <a:pt x="264" y="210"/>
                  <a:pt x="210" y="264"/>
                  <a:pt x="144" y="26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88" name="Group 287出自【趣你的PPT】(微信:qunideppt)：最优质的PPT资源库"/>
          <p:cNvGrpSpPr/>
          <p:nvPr/>
        </p:nvGrpSpPr>
        <p:grpSpPr>
          <a:xfrm>
            <a:off x="9542463" y="4549775"/>
            <a:ext cx="288925" cy="288925"/>
            <a:chOff x="8799513" y="4225925"/>
            <a:chExt cx="288925" cy="288925"/>
          </a:xfrm>
          <a:solidFill>
            <a:schemeClr val="bg1"/>
          </a:solidFill>
        </p:grpSpPr>
        <p:sp>
          <p:nvSpPr>
            <p:cNvPr id="2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10638" y="4225925"/>
              <a:ext cx="177800" cy="111125"/>
            </a:xfrm>
            <a:custGeom>
              <a:avLst/>
              <a:gdLst>
                <a:gd name="T0" fmla="*/ 160 w 185"/>
                <a:gd name="T1" fmla="*/ 25 h 116"/>
                <a:gd name="T2" fmla="*/ 110 w 185"/>
                <a:gd name="T3" fmla="*/ 25 h 116"/>
                <a:gd name="T4" fmla="*/ 97 w 185"/>
                <a:gd name="T5" fmla="*/ 37 h 116"/>
                <a:gd name="T6" fmla="*/ 77 w 185"/>
                <a:gd name="T7" fmla="*/ 17 h 116"/>
                <a:gd name="T8" fmla="*/ 60 w 185"/>
                <a:gd name="T9" fmla="*/ 17 h 116"/>
                <a:gd name="T10" fmla="*/ 4 w 185"/>
                <a:gd name="T11" fmla="*/ 73 h 116"/>
                <a:gd name="T12" fmla="*/ 4 w 185"/>
                <a:gd name="T13" fmla="*/ 89 h 116"/>
                <a:gd name="T14" fmla="*/ 12 w 185"/>
                <a:gd name="T15" fmla="*/ 92 h 116"/>
                <a:gd name="T16" fmla="*/ 21 w 185"/>
                <a:gd name="T17" fmla="*/ 89 h 116"/>
                <a:gd name="T18" fmla="*/ 69 w 185"/>
                <a:gd name="T19" fmla="*/ 41 h 116"/>
                <a:gd name="T20" fmla="*/ 81 w 185"/>
                <a:gd name="T21" fmla="*/ 54 h 116"/>
                <a:gd name="T22" fmla="*/ 68 w 185"/>
                <a:gd name="T23" fmla="*/ 66 h 116"/>
                <a:gd name="T24" fmla="*/ 118 w 185"/>
                <a:gd name="T25" fmla="*/ 116 h 116"/>
                <a:gd name="T26" fmla="*/ 160 w 185"/>
                <a:gd name="T27" fmla="*/ 75 h 116"/>
                <a:gd name="T28" fmla="*/ 160 w 185"/>
                <a:gd name="T29" fmla="*/ 25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5" h="116">
                  <a:moveTo>
                    <a:pt x="160" y="25"/>
                  </a:moveTo>
                  <a:cubicBezTo>
                    <a:pt x="135" y="0"/>
                    <a:pt x="110" y="25"/>
                    <a:pt x="110" y="25"/>
                  </a:cubicBezTo>
                  <a:cubicBezTo>
                    <a:pt x="97" y="37"/>
                    <a:pt x="97" y="37"/>
                    <a:pt x="97" y="37"/>
                  </a:cubicBezTo>
                  <a:cubicBezTo>
                    <a:pt x="77" y="17"/>
                    <a:pt x="77" y="17"/>
                    <a:pt x="77" y="17"/>
                  </a:cubicBezTo>
                  <a:cubicBezTo>
                    <a:pt x="72" y="12"/>
                    <a:pt x="65" y="12"/>
                    <a:pt x="60" y="17"/>
                  </a:cubicBezTo>
                  <a:cubicBezTo>
                    <a:pt x="4" y="73"/>
                    <a:pt x="4" y="73"/>
                    <a:pt x="4" y="73"/>
                  </a:cubicBezTo>
                  <a:cubicBezTo>
                    <a:pt x="0" y="77"/>
                    <a:pt x="0" y="85"/>
                    <a:pt x="4" y="89"/>
                  </a:cubicBezTo>
                  <a:cubicBezTo>
                    <a:pt x="7" y="91"/>
                    <a:pt x="10" y="92"/>
                    <a:pt x="12" y="92"/>
                  </a:cubicBezTo>
                  <a:cubicBezTo>
                    <a:pt x="15" y="92"/>
                    <a:pt x="18" y="91"/>
                    <a:pt x="21" y="89"/>
                  </a:cubicBezTo>
                  <a:cubicBezTo>
                    <a:pt x="69" y="41"/>
                    <a:pt x="69" y="41"/>
                    <a:pt x="69" y="41"/>
                  </a:cubicBezTo>
                  <a:cubicBezTo>
                    <a:pt x="81" y="54"/>
                    <a:pt x="81" y="54"/>
                    <a:pt x="81" y="54"/>
                  </a:cubicBezTo>
                  <a:cubicBezTo>
                    <a:pt x="68" y="66"/>
                    <a:pt x="68" y="66"/>
                    <a:pt x="68" y="66"/>
                  </a:cubicBezTo>
                  <a:cubicBezTo>
                    <a:pt x="118" y="116"/>
                    <a:pt x="118" y="116"/>
                    <a:pt x="118" y="116"/>
                  </a:cubicBezTo>
                  <a:cubicBezTo>
                    <a:pt x="160" y="75"/>
                    <a:pt x="160" y="75"/>
                    <a:pt x="160" y="75"/>
                  </a:cubicBezTo>
                  <a:cubicBezTo>
                    <a:pt x="160" y="75"/>
                    <a:pt x="185" y="50"/>
                    <a:pt x="160" y="2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99513" y="4305300"/>
              <a:ext cx="209550" cy="209550"/>
            </a:xfrm>
            <a:custGeom>
              <a:avLst/>
              <a:gdLst>
                <a:gd name="T0" fmla="*/ 102 w 132"/>
                <a:gd name="T1" fmla="*/ 0 h 132"/>
                <a:gd name="T2" fmla="*/ 14 w 132"/>
                <a:gd name="T3" fmla="*/ 88 h 132"/>
                <a:gd name="T4" fmla="*/ 14 w 132"/>
                <a:gd name="T5" fmla="*/ 88 h 132"/>
                <a:gd name="T6" fmla="*/ 14 w 132"/>
                <a:gd name="T7" fmla="*/ 88 h 132"/>
                <a:gd name="T8" fmla="*/ 14 w 132"/>
                <a:gd name="T9" fmla="*/ 88 h 132"/>
                <a:gd name="T10" fmla="*/ 14 w 132"/>
                <a:gd name="T11" fmla="*/ 88 h 132"/>
                <a:gd name="T12" fmla="*/ 0 w 132"/>
                <a:gd name="T13" fmla="*/ 132 h 132"/>
                <a:gd name="T14" fmla="*/ 44 w 132"/>
                <a:gd name="T15" fmla="*/ 118 h 132"/>
                <a:gd name="T16" fmla="*/ 44 w 132"/>
                <a:gd name="T17" fmla="*/ 118 h 132"/>
                <a:gd name="T18" fmla="*/ 44 w 132"/>
                <a:gd name="T19" fmla="*/ 118 h 132"/>
                <a:gd name="T20" fmla="*/ 44 w 132"/>
                <a:gd name="T21" fmla="*/ 118 h 132"/>
                <a:gd name="T22" fmla="*/ 132 w 132"/>
                <a:gd name="T23" fmla="*/ 30 h 132"/>
                <a:gd name="T24" fmla="*/ 102 w 132"/>
                <a:gd name="T25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2" h="132">
                  <a:moveTo>
                    <a:pt x="102" y="0"/>
                  </a:moveTo>
                  <a:lnTo>
                    <a:pt x="14" y="88"/>
                  </a:lnTo>
                  <a:lnTo>
                    <a:pt x="14" y="88"/>
                  </a:lnTo>
                  <a:lnTo>
                    <a:pt x="14" y="88"/>
                  </a:lnTo>
                  <a:lnTo>
                    <a:pt x="14" y="88"/>
                  </a:lnTo>
                  <a:lnTo>
                    <a:pt x="14" y="88"/>
                  </a:lnTo>
                  <a:lnTo>
                    <a:pt x="0" y="132"/>
                  </a:lnTo>
                  <a:lnTo>
                    <a:pt x="44" y="118"/>
                  </a:lnTo>
                  <a:lnTo>
                    <a:pt x="44" y="118"/>
                  </a:lnTo>
                  <a:lnTo>
                    <a:pt x="44" y="118"/>
                  </a:lnTo>
                  <a:lnTo>
                    <a:pt x="44" y="118"/>
                  </a:lnTo>
                  <a:lnTo>
                    <a:pt x="132" y="30"/>
                  </a:lnTo>
                  <a:lnTo>
                    <a:pt x="102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9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091738" y="4597400"/>
            <a:ext cx="242888" cy="241300"/>
          </a:xfrm>
          <a:custGeom>
            <a:avLst/>
            <a:gdLst>
              <a:gd name="T0" fmla="*/ 45 w 153"/>
              <a:gd name="T1" fmla="*/ 125 h 152"/>
              <a:gd name="T2" fmla="*/ 38 w 153"/>
              <a:gd name="T3" fmla="*/ 118 h 152"/>
              <a:gd name="T4" fmla="*/ 139 w 153"/>
              <a:gd name="T5" fmla="*/ 17 h 152"/>
              <a:gd name="T6" fmla="*/ 136 w 153"/>
              <a:gd name="T7" fmla="*/ 14 h 152"/>
              <a:gd name="T8" fmla="*/ 35 w 153"/>
              <a:gd name="T9" fmla="*/ 114 h 152"/>
              <a:gd name="T10" fmla="*/ 28 w 153"/>
              <a:gd name="T11" fmla="*/ 108 h 152"/>
              <a:gd name="T12" fmla="*/ 128 w 153"/>
              <a:gd name="T13" fmla="*/ 6 h 152"/>
              <a:gd name="T14" fmla="*/ 122 w 153"/>
              <a:gd name="T15" fmla="*/ 0 h 152"/>
              <a:gd name="T16" fmla="*/ 16 w 153"/>
              <a:gd name="T17" fmla="*/ 106 h 152"/>
              <a:gd name="T18" fmla="*/ 16 w 153"/>
              <a:gd name="T19" fmla="*/ 106 h 152"/>
              <a:gd name="T20" fmla="*/ 16 w 153"/>
              <a:gd name="T21" fmla="*/ 106 h 152"/>
              <a:gd name="T22" fmla="*/ 16 w 153"/>
              <a:gd name="T23" fmla="*/ 106 h 152"/>
              <a:gd name="T24" fmla="*/ 16 w 153"/>
              <a:gd name="T25" fmla="*/ 106 h 152"/>
              <a:gd name="T26" fmla="*/ 0 w 153"/>
              <a:gd name="T27" fmla="*/ 152 h 152"/>
              <a:gd name="T28" fmla="*/ 47 w 153"/>
              <a:gd name="T29" fmla="*/ 137 h 152"/>
              <a:gd name="T30" fmla="*/ 47 w 153"/>
              <a:gd name="T31" fmla="*/ 137 h 152"/>
              <a:gd name="T32" fmla="*/ 47 w 153"/>
              <a:gd name="T33" fmla="*/ 137 h 152"/>
              <a:gd name="T34" fmla="*/ 47 w 153"/>
              <a:gd name="T35" fmla="*/ 137 h 152"/>
              <a:gd name="T36" fmla="*/ 153 w 153"/>
              <a:gd name="T37" fmla="*/ 31 h 152"/>
              <a:gd name="T38" fmla="*/ 146 w 153"/>
              <a:gd name="T39" fmla="*/ 24 h 152"/>
              <a:gd name="T40" fmla="*/ 45 w 153"/>
              <a:gd name="T41" fmla="*/ 125 h 152"/>
              <a:gd name="T42" fmla="*/ 22 w 153"/>
              <a:gd name="T43" fmla="*/ 119 h 152"/>
              <a:gd name="T44" fmla="*/ 34 w 153"/>
              <a:gd name="T45" fmla="*/ 131 h 152"/>
              <a:gd name="T46" fmla="*/ 16 w 153"/>
              <a:gd name="T47" fmla="*/ 137 h 152"/>
              <a:gd name="T48" fmla="*/ 22 w 153"/>
              <a:gd name="T49" fmla="*/ 119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53" h="152">
                <a:moveTo>
                  <a:pt x="45" y="125"/>
                </a:moveTo>
                <a:lnTo>
                  <a:pt x="38" y="118"/>
                </a:lnTo>
                <a:lnTo>
                  <a:pt x="139" y="17"/>
                </a:lnTo>
                <a:lnTo>
                  <a:pt x="136" y="14"/>
                </a:lnTo>
                <a:lnTo>
                  <a:pt x="35" y="114"/>
                </a:lnTo>
                <a:lnTo>
                  <a:pt x="28" y="108"/>
                </a:lnTo>
                <a:lnTo>
                  <a:pt x="128" y="6"/>
                </a:lnTo>
                <a:lnTo>
                  <a:pt x="122" y="0"/>
                </a:lnTo>
                <a:lnTo>
                  <a:pt x="16" y="106"/>
                </a:lnTo>
                <a:lnTo>
                  <a:pt x="16" y="106"/>
                </a:lnTo>
                <a:lnTo>
                  <a:pt x="16" y="106"/>
                </a:lnTo>
                <a:lnTo>
                  <a:pt x="16" y="106"/>
                </a:lnTo>
                <a:lnTo>
                  <a:pt x="16" y="106"/>
                </a:lnTo>
                <a:lnTo>
                  <a:pt x="0" y="152"/>
                </a:lnTo>
                <a:lnTo>
                  <a:pt x="47" y="137"/>
                </a:lnTo>
                <a:lnTo>
                  <a:pt x="47" y="137"/>
                </a:lnTo>
                <a:lnTo>
                  <a:pt x="47" y="137"/>
                </a:lnTo>
                <a:lnTo>
                  <a:pt x="47" y="137"/>
                </a:lnTo>
                <a:lnTo>
                  <a:pt x="153" y="31"/>
                </a:lnTo>
                <a:lnTo>
                  <a:pt x="146" y="24"/>
                </a:lnTo>
                <a:lnTo>
                  <a:pt x="45" y="125"/>
                </a:lnTo>
                <a:close/>
                <a:moveTo>
                  <a:pt x="22" y="119"/>
                </a:moveTo>
                <a:lnTo>
                  <a:pt x="34" y="131"/>
                </a:lnTo>
                <a:lnTo>
                  <a:pt x="16" y="137"/>
                </a:lnTo>
                <a:lnTo>
                  <a:pt x="22" y="1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2" name="出自【趣你的PPT】(微信:qunideppt)：最优质的PPT资源库"/>
          <p:cNvSpPr>
            <a:spLocks/>
          </p:cNvSpPr>
          <p:nvPr/>
        </p:nvSpPr>
        <p:spPr bwMode="auto">
          <a:xfrm>
            <a:off x="10301288" y="4562475"/>
            <a:ext cx="85725" cy="68262"/>
          </a:xfrm>
          <a:custGeom>
            <a:avLst/>
            <a:gdLst>
              <a:gd name="T0" fmla="*/ 52 w 89"/>
              <a:gd name="T1" fmla="*/ 71 h 71"/>
              <a:gd name="T2" fmla="*/ 55 w 89"/>
              <a:gd name="T3" fmla="*/ 68 h 71"/>
              <a:gd name="T4" fmla="*/ 59 w 89"/>
              <a:gd name="T5" fmla="*/ 12 h 71"/>
              <a:gd name="T6" fmla="*/ 33 w 89"/>
              <a:gd name="T7" fmla="*/ 0 h 71"/>
              <a:gd name="T8" fmla="*/ 3 w 89"/>
              <a:gd name="T9" fmla="*/ 16 h 71"/>
              <a:gd name="T10" fmla="*/ 0 w 89"/>
              <a:gd name="T11" fmla="*/ 19 h 71"/>
              <a:gd name="T12" fmla="*/ 52 w 89"/>
              <a:gd name="T13" fmla="*/ 71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9" h="71">
                <a:moveTo>
                  <a:pt x="52" y="71"/>
                </a:moveTo>
                <a:cubicBezTo>
                  <a:pt x="55" y="68"/>
                  <a:pt x="55" y="68"/>
                  <a:pt x="55" y="68"/>
                </a:cubicBezTo>
                <a:cubicBezTo>
                  <a:pt x="55" y="68"/>
                  <a:pt x="89" y="42"/>
                  <a:pt x="59" y="12"/>
                </a:cubicBezTo>
                <a:cubicBezTo>
                  <a:pt x="49" y="3"/>
                  <a:pt x="41" y="0"/>
                  <a:pt x="33" y="0"/>
                </a:cubicBezTo>
                <a:cubicBezTo>
                  <a:pt x="15" y="0"/>
                  <a:pt x="3" y="16"/>
                  <a:pt x="3" y="16"/>
                </a:cubicBezTo>
                <a:cubicBezTo>
                  <a:pt x="0" y="19"/>
                  <a:pt x="0" y="19"/>
                  <a:pt x="0" y="19"/>
                </a:cubicBezTo>
                <a:lnTo>
                  <a:pt x="52" y="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93" name="Group 292出自【趣你的PPT】(微信:qunideppt)：最优质的PPT资源库"/>
          <p:cNvGrpSpPr/>
          <p:nvPr/>
        </p:nvGrpSpPr>
        <p:grpSpPr>
          <a:xfrm>
            <a:off x="2374901" y="6259513"/>
            <a:ext cx="276225" cy="188912"/>
            <a:chOff x="1631951" y="5935663"/>
            <a:chExt cx="276225" cy="188912"/>
          </a:xfrm>
          <a:solidFill>
            <a:schemeClr val="bg1"/>
          </a:solidFill>
        </p:grpSpPr>
        <p:sp>
          <p:nvSpPr>
            <p:cNvPr id="29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84351" y="6015038"/>
              <a:ext cx="84138" cy="76200"/>
            </a:xfrm>
            <a:custGeom>
              <a:avLst/>
              <a:gdLst>
                <a:gd name="T0" fmla="*/ 0 w 89"/>
                <a:gd name="T1" fmla="*/ 13 h 80"/>
                <a:gd name="T2" fmla="*/ 20 w 89"/>
                <a:gd name="T3" fmla="*/ 2 h 80"/>
                <a:gd name="T4" fmla="*/ 35 w 89"/>
                <a:gd name="T5" fmla="*/ 19 h 80"/>
                <a:gd name="T6" fmla="*/ 18 w 89"/>
                <a:gd name="T7" fmla="*/ 11 h 80"/>
                <a:gd name="T8" fmla="*/ 0 w 89"/>
                <a:gd name="T9" fmla="*/ 13 h 80"/>
                <a:gd name="T10" fmla="*/ 34 w 89"/>
                <a:gd name="T11" fmla="*/ 78 h 80"/>
                <a:gd name="T12" fmla="*/ 11 w 89"/>
                <a:gd name="T13" fmla="*/ 51 h 80"/>
                <a:gd name="T14" fmla="*/ 36 w 89"/>
                <a:gd name="T15" fmla="*/ 66 h 80"/>
                <a:gd name="T16" fmla="*/ 65 w 89"/>
                <a:gd name="T17" fmla="*/ 61 h 80"/>
                <a:gd name="T18" fmla="*/ 34 w 89"/>
                <a:gd name="T19" fmla="*/ 78 h 80"/>
                <a:gd name="T20" fmla="*/ 54 w 89"/>
                <a:gd name="T21" fmla="*/ 22 h 80"/>
                <a:gd name="T22" fmla="*/ 74 w 89"/>
                <a:gd name="T23" fmla="*/ 11 h 80"/>
                <a:gd name="T24" fmla="*/ 89 w 89"/>
                <a:gd name="T25" fmla="*/ 29 h 80"/>
                <a:gd name="T26" fmla="*/ 72 w 89"/>
                <a:gd name="T27" fmla="*/ 20 h 80"/>
                <a:gd name="T28" fmla="*/ 54 w 89"/>
                <a:gd name="T29" fmla="*/ 2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9" h="80">
                  <a:moveTo>
                    <a:pt x="0" y="13"/>
                  </a:moveTo>
                  <a:cubicBezTo>
                    <a:pt x="3" y="5"/>
                    <a:pt x="11" y="0"/>
                    <a:pt x="20" y="2"/>
                  </a:cubicBezTo>
                  <a:cubicBezTo>
                    <a:pt x="28" y="3"/>
                    <a:pt x="35" y="11"/>
                    <a:pt x="35" y="19"/>
                  </a:cubicBezTo>
                  <a:cubicBezTo>
                    <a:pt x="31" y="15"/>
                    <a:pt x="25" y="12"/>
                    <a:pt x="18" y="11"/>
                  </a:cubicBezTo>
                  <a:cubicBezTo>
                    <a:pt x="12" y="10"/>
                    <a:pt x="5" y="10"/>
                    <a:pt x="0" y="13"/>
                  </a:cubicBezTo>
                  <a:close/>
                  <a:moveTo>
                    <a:pt x="34" y="78"/>
                  </a:moveTo>
                  <a:cubicBezTo>
                    <a:pt x="21" y="75"/>
                    <a:pt x="12" y="64"/>
                    <a:pt x="11" y="51"/>
                  </a:cubicBezTo>
                  <a:cubicBezTo>
                    <a:pt x="18" y="58"/>
                    <a:pt x="26" y="64"/>
                    <a:pt x="36" y="66"/>
                  </a:cubicBezTo>
                  <a:cubicBezTo>
                    <a:pt x="46" y="68"/>
                    <a:pt x="56" y="64"/>
                    <a:pt x="65" y="61"/>
                  </a:cubicBezTo>
                  <a:cubicBezTo>
                    <a:pt x="60" y="73"/>
                    <a:pt x="47" y="80"/>
                    <a:pt x="34" y="78"/>
                  </a:cubicBezTo>
                  <a:close/>
                  <a:moveTo>
                    <a:pt x="54" y="22"/>
                  </a:moveTo>
                  <a:cubicBezTo>
                    <a:pt x="57" y="15"/>
                    <a:pt x="65" y="10"/>
                    <a:pt x="74" y="11"/>
                  </a:cubicBezTo>
                  <a:cubicBezTo>
                    <a:pt x="82" y="13"/>
                    <a:pt x="89" y="20"/>
                    <a:pt x="89" y="29"/>
                  </a:cubicBezTo>
                  <a:cubicBezTo>
                    <a:pt x="84" y="24"/>
                    <a:pt x="79" y="21"/>
                    <a:pt x="72" y="20"/>
                  </a:cubicBezTo>
                  <a:cubicBezTo>
                    <a:pt x="66" y="19"/>
                    <a:pt x="59" y="20"/>
                    <a:pt x="54" y="2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68463" y="5991225"/>
              <a:ext cx="84138" cy="79375"/>
            </a:xfrm>
            <a:custGeom>
              <a:avLst/>
              <a:gdLst>
                <a:gd name="T0" fmla="*/ 22 w 88"/>
                <a:gd name="T1" fmla="*/ 22 h 82"/>
                <a:gd name="T2" fmla="*/ 0 w 88"/>
                <a:gd name="T3" fmla="*/ 15 h 82"/>
                <a:gd name="T4" fmla="*/ 19 w 88"/>
                <a:gd name="T5" fmla="*/ 14 h 82"/>
                <a:gd name="T6" fmla="*/ 34 w 88"/>
                <a:gd name="T7" fmla="*/ 3 h 82"/>
                <a:gd name="T8" fmla="*/ 22 w 88"/>
                <a:gd name="T9" fmla="*/ 22 h 82"/>
                <a:gd name="T10" fmla="*/ 55 w 88"/>
                <a:gd name="T11" fmla="*/ 67 h 82"/>
                <a:gd name="T12" fmla="*/ 29 w 88"/>
                <a:gd name="T13" fmla="*/ 82 h 82"/>
                <a:gd name="T14" fmla="*/ 53 w 88"/>
                <a:gd name="T15" fmla="*/ 55 h 82"/>
                <a:gd name="T16" fmla="*/ 83 w 88"/>
                <a:gd name="T17" fmla="*/ 72 h 82"/>
                <a:gd name="T18" fmla="*/ 55 w 88"/>
                <a:gd name="T19" fmla="*/ 67 h 82"/>
                <a:gd name="T20" fmla="*/ 70 w 88"/>
                <a:gd name="T21" fmla="*/ 14 h 82"/>
                <a:gd name="T22" fmla="*/ 52 w 88"/>
                <a:gd name="T23" fmla="*/ 0 h 82"/>
                <a:gd name="T24" fmla="*/ 70 w 88"/>
                <a:gd name="T25" fmla="*/ 5 h 82"/>
                <a:gd name="T26" fmla="*/ 88 w 88"/>
                <a:gd name="T27" fmla="*/ 0 h 82"/>
                <a:gd name="T28" fmla="*/ 70 w 88"/>
                <a:gd name="T29" fmla="*/ 1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8" h="82">
                  <a:moveTo>
                    <a:pt x="22" y="22"/>
                  </a:moveTo>
                  <a:cubicBezTo>
                    <a:pt x="14" y="25"/>
                    <a:pt x="5" y="22"/>
                    <a:pt x="0" y="15"/>
                  </a:cubicBezTo>
                  <a:cubicBezTo>
                    <a:pt x="6" y="16"/>
                    <a:pt x="13" y="16"/>
                    <a:pt x="19" y="14"/>
                  </a:cubicBezTo>
                  <a:cubicBezTo>
                    <a:pt x="25" y="12"/>
                    <a:pt x="30" y="8"/>
                    <a:pt x="34" y="3"/>
                  </a:cubicBezTo>
                  <a:cubicBezTo>
                    <a:pt x="35" y="11"/>
                    <a:pt x="30" y="19"/>
                    <a:pt x="22" y="22"/>
                  </a:cubicBezTo>
                  <a:close/>
                  <a:moveTo>
                    <a:pt x="55" y="67"/>
                  </a:moveTo>
                  <a:cubicBezTo>
                    <a:pt x="45" y="69"/>
                    <a:pt x="36" y="75"/>
                    <a:pt x="29" y="82"/>
                  </a:cubicBezTo>
                  <a:cubicBezTo>
                    <a:pt x="30" y="69"/>
                    <a:pt x="39" y="58"/>
                    <a:pt x="53" y="55"/>
                  </a:cubicBezTo>
                  <a:cubicBezTo>
                    <a:pt x="66" y="53"/>
                    <a:pt x="78" y="60"/>
                    <a:pt x="83" y="72"/>
                  </a:cubicBezTo>
                  <a:cubicBezTo>
                    <a:pt x="75" y="69"/>
                    <a:pt x="65" y="65"/>
                    <a:pt x="55" y="67"/>
                  </a:cubicBezTo>
                  <a:close/>
                  <a:moveTo>
                    <a:pt x="70" y="14"/>
                  </a:moveTo>
                  <a:cubicBezTo>
                    <a:pt x="61" y="14"/>
                    <a:pt x="54" y="8"/>
                    <a:pt x="52" y="0"/>
                  </a:cubicBezTo>
                  <a:cubicBezTo>
                    <a:pt x="57" y="3"/>
                    <a:pt x="63" y="5"/>
                    <a:pt x="70" y="5"/>
                  </a:cubicBezTo>
                  <a:cubicBezTo>
                    <a:pt x="76" y="5"/>
                    <a:pt x="83" y="3"/>
                    <a:pt x="88" y="0"/>
                  </a:cubicBezTo>
                  <a:cubicBezTo>
                    <a:pt x="86" y="8"/>
                    <a:pt x="79" y="14"/>
                    <a:pt x="70" y="1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31951" y="5935663"/>
              <a:ext cx="142875" cy="176212"/>
            </a:xfrm>
            <a:custGeom>
              <a:avLst/>
              <a:gdLst>
                <a:gd name="T0" fmla="*/ 100 w 150"/>
                <a:gd name="T1" fmla="*/ 160 h 184"/>
                <a:gd name="T2" fmla="*/ 14 w 150"/>
                <a:gd name="T3" fmla="*/ 39 h 184"/>
                <a:gd name="T4" fmla="*/ 79 w 150"/>
                <a:gd name="T5" fmla="*/ 42 h 184"/>
                <a:gd name="T6" fmla="*/ 139 w 150"/>
                <a:gd name="T7" fmla="*/ 17 h 184"/>
                <a:gd name="T8" fmla="*/ 139 w 150"/>
                <a:gd name="T9" fmla="*/ 17 h 184"/>
                <a:gd name="T10" fmla="*/ 139 w 150"/>
                <a:gd name="T11" fmla="*/ 17 h 184"/>
                <a:gd name="T12" fmla="*/ 145 w 150"/>
                <a:gd name="T13" fmla="*/ 16 h 184"/>
                <a:gd name="T14" fmla="*/ 150 w 150"/>
                <a:gd name="T15" fmla="*/ 16 h 184"/>
                <a:gd name="T16" fmla="*/ 149 w 150"/>
                <a:gd name="T17" fmla="*/ 6 h 184"/>
                <a:gd name="T18" fmla="*/ 146 w 150"/>
                <a:gd name="T19" fmla="*/ 1 h 184"/>
                <a:gd name="T20" fmla="*/ 140 w 150"/>
                <a:gd name="T21" fmla="*/ 2 h 184"/>
                <a:gd name="T22" fmla="*/ 77 w 150"/>
                <a:gd name="T23" fmla="*/ 30 h 184"/>
                <a:gd name="T24" fmla="*/ 8 w 150"/>
                <a:gd name="T25" fmla="*/ 25 h 184"/>
                <a:gd name="T26" fmla="*/ 2 w 150"/>
                <a:gd name="T27" fmla="*/ 26 h 184"/>
                <a:gd name="T28" fmla="*/ 0 w 150"/>
                <a:gd name="T29" fmla="*/ 32 h 184"/>
                <a:gd name="T30" fmla="*/ 102 w 150"/>
                <a:gd name="T31" fmla="*/ 172 h 184"/>
                <a:gd name="T32" fmla="*/ 134 w 150"/>
                <a:gd name="T33" fmla="*/ 148 h 184"/>
                <a:gd name="T34" fmla="*/ 130 w 150"/>
                <a:gd name="T35" fmla="*/ 131 h 184"/>
                <a:gd name="T36" fmla="*/ 100 w 150"/>
                <a:gd name="T37" fmla="*/ 16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84">
                  <a:moveTo>
                    <a:pt x="100" y="160"/>
                  </a:moveTo>
                  <a:cubicBezTo>
                    <a:pt x="56" y="168"/>
                    <a:pt x="25" y="82"/>
                    <a:pt x="14" y="39"/>
                  </a:cubicBezTo>
                  <a:cubicBezTo>
                    <a:pt x="27" y="42"/>
                    <a:pt x="53" y="46"/>
                    <a:pt x="79" y="42"/>
                  </a:cubicBezTo>
                  <a:cubicBezTo>
                    <a:pt x="104" y="37"/>
                    <a:pt x="127" y="24"/>
                    <a:pt x="139" y="17"/>
                  </a:cubicBezTo>
                  <a:cubicBezTo>
                    <a:pt x="139" y="17"/>
                    <a:pt x="139" y="17"/>
                    <a:pt x="139" y="17"/>
                  </a:cubicBezTo>
                  <a:cubicBezTo>
                    <a:pt x="139" y="17"/>
                    <a:pt x="139" y="17"/>
                    <a:pt x="139" y="17"/>
                  </a:cubicBezTo>
                  <a:cubicBezTo>
                    <a:pt x="141" y="16"/>
                    <a:pt x="143" y="16"/>
                    <a:pt x="145" y="16"/>
                  </a:cubicBezTo>
                  <a:cubicBezTo>
                    <a:pt x="147" y="16"/>
                    <a:pt x="149" y="16"/>
                    <a:pt x="150" y="16"/>
                  </a:cubicBezTo>
                  <a:cubicBezTo>
                    <a:pt x="150" y="10"/>
                    <a:pt x="149" y="7"/>
                    <a:pt x="149" y="6"/>
                  </a:cubicBezTo>
                  <a:cubicBezTo>
                    <a:pt x="149" y="4"/>
                    <a:pt x="148" y="2"/>
                    <a:pt x="146" y="1"/>
                  </a:cubicBezTo>
                  <a:cubicBezTo>
                    <a:pt x="144" y="0"/>
                    <a:pt x="141" y="1"/>
                    <a:pt x="140" y="2"/>
                  </a:cubicBezTo>
                  <a:cubicBezTo>
                    <a:pt x="140" y="2"/>
                    <a:pt x="110" y="25"/>
                    <a:pt x="77" y="30"/>
                  </a:cubicBezTo>
                  <a:cubicBezTo>
                    <a:pt x="44" y="36"/>
                    <a:pt x="8" y="25"/>
                    <a:pt x="8" y="25"/>
                  </a:cubicBezTo>
                  <a:cubicBezTo>
                    <a:pt x="6" y="25"/>
                    <a:pt x="4" y="25"/>
                    <a:pt x="2" y="26"/>
                  </a:cubicBezTo>
                  <a:cubicBezTo>
                    <a:pt x="1" y="28"/>
                    <a:pt x="0" y="30"/>
                    <a:pt x="0" y="32"/>
                  </a:cubicBezTo>
                  <a:cubicBezTo>
                    <a:pt x="2" y="38"/>
                    <a:pt x="34" y="184"/>
                    <a:pt x="102" y="172"/>
                  </a:cubicBezTo>
                  <a:cubicBezTo>
                    <a:pt x="116" y="169"/>
                    <a:pt x="127" y="160"/>
                    <a:pt x="134" y="148"/>
                  </a:cubicBezTo>
                  <a:cubicBezTo>
                    <a:pt x="133" y="143"/>
                    <a:pt x="131" y="137"/>
                    <a:pt x="130" y="131"/>
                  </a:cubicBezTo>
                  <a:cubicBezTo>
                    <a:pt x="124" y="146"/>
                    <a:pt x="115" y="158"/>
                    <a:pt x="100" y="16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19263" y="5991225"/>
              <a:ext cx="33338" cy="14287"/>
            </a:xfrm>
            <a:custGeom>
              <a:avLst/>
              <a:gdLst>
                <a:gd name="T0" fmla="*/ 0 w 36"/>
                <a:gd name="T1" fmla="*/ 0 h 14"/>
                <a:gd name="T2" fmla="*/ 18 w 36"/>
                <a:gd name="T3" fmla="*/ 14 h 14"/>
                <a:gd name="T4" fmla="*/ 36 w 36"/>
                <a:gd name="T5" fmla="*/ 0 h 14"/>
                <a:gd name="T6" fmla="*/ 18 w 36"/>
                <a:gd name="T7" fmla="*/ 5 h 14"/>
                <a:gd name="T8" fmla="*/ 0 w 36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4">
                  <a:moveTo>
                    <a:pt x="0" y="0"/>
                  </a:moveTo>
                  <a:cubicBezTo>
                    <a:pt x="2" y="8"/>
                    <a:pt x="9" y="14"/>
                    <a:pt x="18" y="14"/>
                  </a:cubicBezTo>
                  <a:cubicBezTo>
                    <a:pt x="27" y="14"/>
                    <a:pt x="34" y="8"/>
                    <a:pt x="36" y="0"/>
                  </a:cubicBezTo>
                  <a:cubicBezTo>
                    <a:pt x="31" y="3"/>
                    <a:pt x="24" y="5"/>
                    <a:pt x="18" y="5"/>
                  </a:cubicBezTo>
                  <a:cubicBezTo>
                    <a:pt x="11" y="5"/>
                    <a:pt x="5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68463" y="5994400"/>
              <a:ext cx="33338" cy="22225"/>
            </a:xfrm>
            <a:custGeom>
              <a:avLst/>
              <a:gdLst>
                <a:gd name="T0" fmla="*/ 34 w 35"/>
                <a:gd name="T1" fmla="*/ 0 h 22"/>
                <a:gd name="T2" fmla="*/ 19 w 35"/>
                <a:gd name="T3" fmla="*/ 11 h 22"/>
                <a:gd name="T4" fmla="*/ 0 w 35"/>
                <a:gd name="T5" fmla="*/ 12 h 22"/>
                <a:gd name="T6" fmla="*/ 22 w 35"/>
                <a:gd name="T7" fmla="*/ 19 h 22"/>
                <a:gd name="T8" fmla="*/ 34 w 35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22">
                  <a:moveTo>
                    <a:pt x="34" y="0"/>
                  </a:moveTo>
                  <a:cubicBezTo>
                    <a:pt x="30" y="5"/>
                    <a:pt x="25" y="9"/>
                    <a:pt x="19" y="11"/>
                  </a:cubicBezTo>
                  <a:cubicBezTo>
                    <a:pt x="13" y="13"/>
                    <a:pt x="6" y="13"/>
                    <a:pt x="0" y="12"/>
                  </a:cubicBezTo>
                  <a:cubicBezTo>
                    <a:pt x="5" y="19"/>
                    <a:pt x="14" y="22"/>
                    <a:pt x="22" y="19"/>
                  </a:cubicBezTo>
                  <a:cubicBezTo>
                    <a:pt x="30" y="16"/>
                    <a:pt x="35" y="8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97038" y="6042025"/>
              <a:ext cx="50800" cy="28575"/>
            </a:xfrm>
            <a:custGeom>
              <a:avLst/>
              <a:gdLst>
                <a:gd name="T0" fmla="*/ 24 w 54"/>
                <a:gd name="T1" fmla="*/ 2 h 29"/>
                <a:gd name="T2" fmla="*/ 0 w 54"/>
                <a:gd name="T3" fmla="*/ 29 h 29"/>
                <a:gd name="T4" fmla="*/ 26 w 54"/>
                <a:gd name="T5" fmla="*/ 14 h 29"/>
                <a:gd name="T6" fmla="*/ 54 w 54"/>
                <a:gd name="T7" fmla="*/ 19 h 29"/>
                <a:gd name="T8" fmla="*/ 24 w 54"/>
                <a:gd name="T9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9">
                  <a:moveTo>
                    <a:pt x="24" y="2"/>
                  </a:moveTo>
                  <a:cubicBezTo>
                    <a:pt x="10" y="5"/>
                    <a:pt x="1" y="16"/>
                    <a:pt x="0" y="29"/>
                  </a:cubicBezTo>
                  <a:cubicBezTo>
                    <a:pt x="7" y="22"/>
                    <a:pt x="16" y="16"/>
                    <a:pt x="26" y="14"/>
                  </a:cubicBezTo>
                  <a:cubicBezTo>
                    <a:pt x="36" y="12"/>
                    <a:pt x="46" y="16"/>
                    <a:pt x="54" y="19"/>
                  </a:cubicBezTo>
                  <a:cubicBezTo>
                    <a:pt x="49" y="7"/>
                    <a:pt x="37" y="0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44663" y="5959475"/>
              <a:ext cx="163513" cy="165100"/>
            </a:xfrm>
            <a:custGeom>
              <a:avLst/>
              <a:gdLst>
                <a:gd name="T0" fmla="*/ 168 w 170"/>
                <a:gd name="T1" fmla="*/ 26 h 172"/>
                <a:gd name="T2" fmla="*/ 164 w 170"/>
                <a:gd name="T3" fmla="*/ 24 h 172"/>
                <a:gd name="T4" fmla="*/ 162 w 170"/>
                <a:gd name="T5" fmla="*/ 25 h 172"/>
                <a:gd name="T6" fmla="*/ 114 w 170"/>
                <a:gd name="T7" fmla="*/ 32 h 172"/>
                <a:gd name="T8" fmla="*/ 93 w 170"/>
                <a:gd name="T9" fmla="*/ 30 h 172"/>
                <a:gd name="T10" fmla="*/ 30 w 170"/>
                <a:gd name="T11" fmla="*/ 1 h 172"/>
                <a:gd name="T12" fmla="*/ 26 w 170"/>
                <a:gd name="T13" fmla="*/ 0 h 172"/>
                <a:gd name="T14" fmla="*/ 24 w 170"/>
                <a:gd name="T15" fmla="*/ 1 h 172"/>
                <a:gd name="T16" fmla="*/ 21 w 170"/>
                <a:gd name="T17" fmla="*/ 5 h 172"/>
                <a:gd name="T18" fmla="*/ 68 w 170"/>
                <a:gd name="T19" fmla="*/ 171 h 172"/>
                <a:gd name="T20" fmla="*/ 76 w 170"/>
                <a:gd name="T21" fmla="*/ 172 h 172"/>
                <a:gd name="T22" fmla="*/ 169 w 170"/>
                <a:gd name="T23" fmla="*/ 31 h 172"/>
                <a:gd name="T24" fmla="*/ 168 w 170"/>
                <a:gd name="T25" fmla="*/ 26 h 172"/>
                <a:gd name="T26" fmla="*/ 135 w 170"/>
                <a:gd name="T27" fmla="*/ 100 h 172"/>
                <a:gd name="T28" fmla="*/ 76 w 170"/>
                <a:gd name="T29" fmla="*/ 160 h 172"/>
                <a:gd name="T30" fmla="*/ 70 w 170"/>
                <a:gd name="T31" fmla="*/ 160 h 172"/>
                <a:gd name="T32" fmla="*/ 31 w 170"/>
                <a:gd name="T33" fmla="*/ 16 h 172"/>
                <a:gd name="T34" fmla="*/ 91 w 170"/>
                <a:gd name="T35" fmla="*/ 41 h 172"/>
                <a:gd name="T36" fmla="*/ 114 w 170"/>
                <a:gd name="T37" fmla="*/ 43 h 172"/>
                <a:gd name="T38" fmla="*/ 156 w 170"/>
                <a:gd name="T39" fmla="*/ 38 h 172"/>
                <a:gd name="T40" fmla="*/ 135 w 170"/>
                <a:gd name="T41" fmla="*/ 10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0" h="172">
                  <a:moveTo>
                    <a:pt x="168" y="26"/>
                  </a:moveTo>
                  <a:cubicBezTo>
                    <a:pt x="167" y="25"/>
                    <a:pt x="165" y="24"/>
                    <a:pt x="164" y="24"/>
                  </a:cubicBezTo>
                  <a:cubicBezTo>
                    <a:pt x="163" y="24"/>
                    <a:pt x="163" y="25"/>
                    <a:pt x="162" y="25"/>
                  </a:cubicBezTo>
                  <a:cubicBezTo>
                    <a:pt x="162" y="25"/>
                    <a:pt x="139" y="32"/>
                    <a:pt x="114" y="32"/>
                  </a:cubicBezTo>
                  <a:cubicBezTo>
                    <a:pt x="107" y="32"/>
                    <a:pt x="100" y="31"/>
                    <a:pt x="93" y="30"/>
                  </a:cubicBezTo>
                  <a:cubicBezTo>
                    <a:pt x="60" y="24"/>
                    <a:pt x="30" y="2"/>
                    <a:pt x="30" y="1"/>
                  </a:cubicBezTo>
                  <a:cubicBezTo>
                    <a:pt x="29" y="1"/>
                    <a:pt x="28" y="0"/>
                    <a:pt x="26" y="0"/>
                  </a:cubicBezTo>
                  <a:cubicBezTo>
                    <a:pt x="26" y="0"/>
                    <a:pt x="25" y="0"/>
                    <a:pt x="24" y="1"/>
                  </a:cubicBezTo>
                  <a:cubicBezTo>
                    <a:pt x="22" y="1"/>
                    <a:pt x="21" y="3"/>
                    <a:pt x="21" y="5"/>
                  </a:cubicBezTo>
                  <a:cubicBezTo>
                    <a:pt x="20" y="12"/>
                    <a:pt x="0" y="159"/>
                    <a:pt x="68" y="171"/>
                  </a:cubicBezTo>
                  <a:cubicBezTo>
                    <a:pt x="71" y="172"/>
                    <a:pt x="73" y="172"/>
                    <a:pt x="76" y="172"/>
                  </a:cubicBezTo>
                  <a:cubicBezTo>
                    <a:pt x="139" y="172"/>
                    <a:pt x="168" y="37"/>
                    <a:pt x="169" y="31"/>
                  </a:cubicBezTo>
                  <a:cubicBezTo>
                    <a:pt x="170" y="29"/>
                    <a:pt x="169" y="27"/>
                    <a:pt x="168" y="26"/>
                  </a:cubicBezTo>
                  <a:close/>
                  <a:moveTo>
                    <a:pt x="135" y="100"/>
                  </a:moveTo>
                  <a:cubicBezTo>
                    <a:pt x="122" y="128"/>
                    <a:pt x="102" y="160"/>
                    <a:pt x="76" y="160"/>
                  </a:cubicBezTo>
                  <a:cubicBezTo>
                    <a:pt x="74" y="160"/>
                    <a:pt x="72" y="160"/>
                    <a:pt x="70" y="160"/>
                  </a:cubicBezTo>
                  <a:cubicBezTo>
                    <a:pt x="26" y="152"/>
                    <a:pt x="26" y="61"/>
                    <a:pt x="31" y="16"/>
                  </a:cubicBezTo>
                  <a:cubicBezTo>
                    <a:pt x="43" y="24"/>
                    <a:pt x="66" y="37"/>
                    <a:pt x="91" y="41"/>
                  </a:cubicBezTo>
                  <a:cubicBezTo>
                    <a:pt x="99" y="43"/>
                    <a:pt x="106" y="43"/>
                    <a:pt x="114" y="43"/>
                  </a:cubicBezTo>
                  <a:cubicBezTo>
                    <a:pt x="131" y="43"/>
                    <a:pt x="146" y="41"/>
                    <a:pt x="156" y="38"/>
                  </a:cubicBezTo>
                  <a:cubicBezTo>
                    <a:pt x="153" y="51"/>
                    <a:pt x="146" y="76"/>
                    <a:pt x="135" y="10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84351" y="6015038"/>
              <a:ext cx="33338" cy="17462"/>
            </a:xfrm>
            <a:custGeom>
              <a:avLst/>
              <a:gdLst>
                <a:gd name="T0" fmla="*/ 18 w 35"/>
                <a:gd name="T1" fmla="*/ 11 h 19"/>
                <a:gd name="T2" fmla="*/ 35 w 35"/>
                <a:gd name="T3" fmla="*/ 19 h 19"/>
                <a:gd name="T4" fmla="*/ 20 w 35"/>
                <a:gd name="T5" fmla="*/ 2 h 19"/>
                <a:gd name="T6" fmla="*/ 0 w 35"/>
                <a:gd name="T7" fmla="*/ 13 h 19"/>
                <a:gd name="T8" fmla="*/ 18 w 35"/>
                <a:gd name="T9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9">
                  <a:moveTo>
                    <a:pt x="18" y="11"/>
                  </a:moveTo>
                  <a:cubicBezTo>
                    <a:pt x="25" y="12"/>
                    <a:pt x="31" y="15"/>
                    <a:pt x="35" y="19"/>
                  </a:cubicBezTo>
                  <a:cubicBezTo>
                    <a:pt x="35" y="11"/>
                    <a:pt x="28" y="3"/>
                    <a:pt x="20" y="2"/>
                  </a:cubicBezTo>
                  <a:cubicBezTo>
                    <a:pt x="11" y="0"/>
                    <a:pt x="3" y="5"/>
                    <a:pt x="0" y="13"/>
                  </a:cubicBezTo>
                  <a:cubicBezTo>
                    <a:pt x="5" y="10"/>
                    <a:pt x="12" y="10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35151" y="6024563"/>
              <a:ext cx="33338" cy="17462"/>
            </a:xfrm>
            <a:custGeom>
              <a:avLst/>
              <a:gdLst>
                <a:gd name="T0" fmla="*/ 20 w 35"/>
                <a:gd name="T1" fmla="*/ 1 h 19"/>
                <a:gd name="T2" fmla="*/ 0 w 35"/>
                <a:gd name="T3" fmla="*/ 12 h 19"/>
                <a:gd name="T4" fmla="*/ 18 w 35"/>
                <a:gd name="T5" fmla="*/ 10 h 19"/>
                <a:gd name="T6" fmla="*/ 35 w 35"/>
                <a:gd name="T7" fmla="*/ 19 h 19"/>
                <a:gd name="T8" fmla="*/ 20 w 35"/>
                <a:gd name="T9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9">
                  <a:moveTo>
                    <a:pt x="20" y="1"/>
                  </a:moveTo>
                  <a:cubicBezTo>
                    <a:pt x="11" y="0"/>
                    <a:pt x="3" y="5"/>
                    <a:pt x="0" y="12"/>
                  </a:cubicBezTo>
                  <a:cubicBezTo>
                    <a:pt x="5" y="10"/>
                    <a:pt x="12" y="9"/>
                    <a:pt x="18" y="10"/>
                  </a:cubicBezTo>
                  <a:cubicBezTo>
                    <a:pt x="25" y="11"/>
                    <a:pt x="30" y="14"/>
                    <a:pt x="35" y="19"/>
                  </a:cubicBezTo>
                  <a:cubicBezTo>
                    <a:pt x="35" y="10"/>
                    <a:pt x="28" y="3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93876" y="6064250"/>
              <a:ext cx="52388" cy="26987"/>
            </a:xfrm>
            <a:custGeom>
              <a:avLst/>
              <a:gdLst>
                <a:gd name="T0" fmla="*/ 25 w 54"/>
                <a:gd name="T1" fmla="*/ 15 h 29"/>
                <a:gd name="T2" fmla="*/ 0 w 54"/>
                <a:gd name="T3" fmla="*/ 0 h 29"/>
                <a:gd name="T4" fmla="*/ 23 w 54"/>
                <a:gd name="T5" fmla="*/ 27 h 29"/>
                <a:gd name="T6" fmla="*/ 54 w 54"/>
                <a:gd name="T7" fmla="*/ 10 h 29"/>
                <a:gd name="T8" fmla="*/ 25 w 54"/>
                <a:gd name="T9" fmla="*/ 15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29">
                  <a:moveTo>
                    <a:pt x="25" y="15"/>
                  </a:moveTo>
                  <a:cubicBezTo>
                    <a:pt x="15" y="13"/>
                    <a:pt x="7" y="7"/>
                    <a:pt x="0" y="0"/>
                  </a:cubicBezTo>
                  <a:cubicBezTo>
                    <a:pt x="1" y="13"/>
                    <a:pt x="10" y="24"/>
                    <a:pt x="23" y="27"/>
                  </a:cubicBezTo>
                  <a:cubicBezTo>
                    <a:pt x="36" y="29"/>
                    <a:pt x="49" y="22"/>
                    <a:pt x="54" y="10"/>
                  </a:cubicBezTo>
                  <a:cubicBezTo>
                    <a:pt x="45" y="13"/>
                    <a:pt x="35" y="17"/>
                    <a:pt x="25" y="1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04" name="Group 303出自【趣你的PPT】(微信:qunideppt)：最优质的PPT资源库"/>
          <p:cNvGrpSpPr/>
          <p:nvPr/>
        </p:nvGrpSpPr>
        <p:grpSpPr>
          <a:xfrm>
            <a:off x="2925763" y="6264275"/>
            <a:ext cx="276225" cy="182562"/>
            <a:chOff x="2182813" y="5940425"/>
            <a:chExt cx="276225" cy="182562"/>
          </a:xfrm>
          <a:solidFill>
            <a:schemeClr val="bg1"/>
          </a:solidFill>
        </p:grpSpPr>
        <p:sp>
          <p:nvSpPr>
            <p:cNvPr id="30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182813" y="5940425"/>
              <a:ext cx="134938" cy="176212"/>
            </a:xfrm>
            <a:custGeom>
              <a:avLst/>
              <a:gdLst>
                <a:gd name="T0" fmla="*/ 140 w 141"/>
                <a:gd name="T1" fmla="*/ 20 h 183"/>
                <a:gd name="T2" fmla="*/ 141 w 141"/>
                <a:gd name="T3" fmla="*/ 15 h 183"/>
                <a:gd name="T4" fmla="*/ 138 w 141"/>
                <a:gd name="T5" fmla="*/ 0 h 183"/>
                <a:gd name="T6" fmla="*/ 74 w 141"/>
                <a:gd name="T7" fmla="*/ 36 h 183"/>
                <a:gd name="T8" fmla="*/ 0 w 141"/>
                <a:gd name="T9" fmla="*/ 37 h 183"/>
                <a:gd name="T10" fmla="*/ 109 w 141"/>
                <a:gd name="T11" fmla="*/ 166 h 183"/>
                <a:gd name="T12" fmla="*/ 135 w 141"/>
                <a:gd name="T13" fmla="*/ 145 h 183"/>
                <a:gd name="T14" fmla="*/ 131 w 141"/>
                <a:gd name="T15" fmla="*/ 99 h 183"/>
                <a:gd name="T16" fmla="*/ 140 w 141"/>
                <a:gd name="T17" fmla="*/ 20 h 183"/>
                <a:gd name="T18" fmla="*/ 108 w 141"/>
                <a:gd name="T19" fmla="*/ 61 h 183"/>
                <a:gd name="T20" fmla="*/ 126 w 141"/>
                <a:gd name="T21" fmla="*/ 54 h 183"/>
                <a:gd name="T22" fmla="*/ 109 w 141"/>
                <a:gd name="T23" fmla="*/ 71 h 183"/>
                <a:gd name="T24" fmla="*/ 89 w 141"/>
                <a:gd name="T25" fmla="*/ 58 h 183"/>
                <a:gd name="T26" fmla="*/ 108 w 141"/>
                <a:gd name="T27" fmla="*/ 61 h 183"/>
                <a:gd name="T28" fmla="*/ 61 w 141"/>
                <a:gd name="T29" fmla="*/ 83 h 183"/>
                <a:gd name="T30" fmla="*/ 38 w 141"/>
                <a:gd name="T31" fmla="*/ 78 h 183"/>
                <a:gd name="T32" fmla="*/ 57 w 141"/>
                <a:gd name="T33" fmla="*/ 75 h 183"/>
                <a:gd name="T34" fmla="*/ 72 w 141"/>
                <a:gd name="T35" fmla="*/ 62 h 183"/>
                <a:gd name="T36" fmla="*/ 61 w 141"/>
                <a:gd name="T37" fmla="*/ 83 h 183"/>
                <a:gd name="T38" fmla="*/ 98 w 141"/>
                <a:gd name="T39" fmla="*/ 126 h 183"/>
                <a:gd name="T40" fmla="*/ 74 w 141"/>
                <a:gd name="T41" fmla="*/ 144 h 183"/>
                <a:gd name="T42" fmla="*/ 95 w 141"/>
                <a:gd name="T43" fmla="*/ 115 h 183"/>
                <a:gd name="T44" fmla="*/ 128 w 141"/>
                <a:gd name="T45" fmla="*/ 129 h 183"/>
                <a:gd name="T46" fmla="*/ 98 w 141"/>
                <a:gd name="T47" fmla="*/ 126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1" h="183">
                  <a:moveTo>
                    <a:pt x="140" y="20"/>
                  </a:moveTo>
                  <a:cubicBezTo>
                    <a:pt x="141" y="15"/>
                    <a:pt x="141" y="15"/>
                    <a:pt x="141" y="15"/>
                  </a:cubicBezTo>
                  <a:cubicBezTo>
                    <a:pt x="140" y="5"/>
                    <a:pt x="138" y="0"/>
                    <a:pt x="138" y="0"/>
                  </a:cubicBezTo>
                  <a:cubicBezTo>
                    <a:pt x="138" y="0"/>
                    <a:pt x="109" y="26"/>
                    <a:pt x="74" y="36"/>
                  </a:cubicBezTo>
                  <a:cubicBezTo>
                    <a:pt x="39" y="45"/>
                    <a:pt x="0" y="37"/>
                    <a:pt x="0" y="37"/>
                  </a:cubicBezTo>
                  <a:cubicBezTo>
                    <a:pt x="0" y="37"/>
                    <a:pt x="46" y="183"/>
                    <a:pt x="109" y="166"/>
                  </a:cubicBezTo>
                  <a:cubicBezTo>
                    <a:pt x="121" y="163"/>
                    <a:pt x="129" y="156"/>
                    <a:pt x="135" y="145"/>
                  </a:cubicBezTo>
                  <a:cubicBezTo>
                    <a:pt x="132" y="132"/>
                    <a:pt x="131" y="117"/>
                    <a:pt x="131" y="99"/>
                  </a:cubicBezTo>
                  <a:cubicBezTo>
                    <a:pt x="132" y="59"/>
                    <a:pt x="140" y="21"/>
                    <a:pt x="140" y="20"/>
                  </a:cubicBezTo>
                  <a:close/>
                  <a:moveTo>
                    <a:pt x="108" y="61"/>
                  </a:moveTo>
                  <a:cubicBezTo>
                    <a:pt x="115" y="61"/>
                    <a:pt x="121" y="58"/>
                    <a:pt x="126" y="54"/>
                  </a:cubicBezTo>
                  <a:cubicBezTo>
                    <a:pt x="125" y="63"/>
                    <a:pt x="118" y="70"/>
                    <a:pt x="109" y="71"/>
                  </a:cubicBezTo>
                  <a:cubicBezTo>
                    <a:pt x="100" y="71"/>
                    <a:pt x="92" y="66"/>
                    <a:pt x="89" y="58"/>
                  </a:cubicBezTo>
                  <a:cubicBezTo>
                    <a:pt x="95" y="61"/>
                    <a:pt x="101" y="62"/>
                    <a:pt x="108" y="61"/>
                  </a:cubicBezTo>
                  <a:close/>
                  <a:moveTo>
                    <a:pt x="61" y="83"/>
                  </a:moveTo>
                  <a:cubicBezTo>
                    <a:pt x="53" y="87"/>
                    <a:pt x="43" y="85"/>
                    <a:pt x="38" y="78"/>
                  </a:cubicBezTo>
                  <a:cubicBezTo>
                    <a:pt x="44" y="79"/>
                    <a:pt x="51" y="78"/>
                    <a:pt x="57" y="75"/>
                  </a:cubicBezTo>
                  <a:cubicBezTo>
                    <a:pt x="63" y="72"/>
                    <a:pt x="68" y="68"/>
                    <a:pt x="72" y="62"/>
                  </a:cubicBezTo>
                  <a:cubicBezTo>
                    <a:pt x="73" y="71"/>
                    <a:pt x="69" y="80"/>
                    <a:pt x="61" y="83"/>
                  </a:cubicBezTo>
                  <a:close/>
                  <a:moveTo>
                    <a:pt x="98" y="126"/>
                  </a:moveTo>
                  <a:cubicBezTo>
                    <a:pt x="88" y="129"/>
                    <a:pt x="80" y="136"/>
                    <a:pt x="74" y="144"/>
                  </a:cubicBezTo>
                  <a:cubicBezTo>
                    <a:pt x="73" y="130"/>
                    <a:pt x="82" y="118"/>
                    <a:pt x="95" y="115"/>
                  </a:cubicBezTo>
                  <a:cubicBezTo>
                    <a:pt x="108" y="111"/>
                    <a:pt x="122" y="117"/>
                    <a:pt x="128" y="129"/>
                  </a:cubicBezTo>
                  <a:cubicBezTo>
                    <a:pt x="119" y="126"/>
                    <a:pt x="108" y="124"/>
                    <a:pt x="98" y="12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93938" y="5962650"/>
              <a:ext cx="165100" cy="160337"/>
            </a:xfrm>
            <a:custGeom>
              <a:avLst/>
              <a:gdLst>
                <a:gd name="T0" fmla="*/ 135 w 172"/>
                <a:gd name="T1" fmla="*/ 41 h 168"/>
                <a:gd name="T2" fmla="*/ 98 w 172"/>
                <a:gd name="T3" fmla="*/ 36 h 168"/>
                <a:gd name="T4" fmla="*/ 34 w 172"/>
                <a:gd name="T5" fmla="*/ 0 h 168"/>
                <a:gd name="T6" fmla="*/ 63 w 172"/>
                <a:gd name="T7" fmla="*/ 167 h 168"/>
                <a:gd name="T8" fmla="*/ 74 w 172"/>
                <a:gd name="T9" fmla="*/ 168 h 168"/>
                <a:gd name="T10" fmla="*/ 172 w 172"/>
                <a:gd name="T11" fmla="*/ 37 h 168"/>
                <a:gd name="T12" fmla="*/ 135 w 172"/>
                <a:gd name="T13" fmla="*/ 41 h 168"/>
                <a:gd name="T14" fmla="*/ 42 w 172"/>
                <a:gd name="T15" fmla="*/ 67 h 168"/>
                <a:gd name="T16" fmla="*/ 63 w 172"/>
                <a:gd name="T17" fmla="*/ 58 h 168"/>
                <a:gd name="T18" fmla="*/ 77 w 172"/>
                <a:gd name="T19" fmla="*/ 77 h 168"/>
                <a:gd name="T20" fmla="*/ 61 w 172"/>
                <a:gd name="T21" fmla="*/ 67 h 168"/>
                <a:gd name="T22" fmla="*/ 42 w 172"/>
                <a:gd name="T23" fmla="*/ 67 h 168"/>
                <a:gd name="T24" fmla="*/ 71 w 172"/>
                <a:gd name="T25" fmla="*/ 137 h 168"/>
                <a:gd name="T26" fmla="*/ 50 w 172"/>
                <a:gd name="T27" fmla="*/ 108 h 168"/>
                <a:gd name="T28" fmla="*/ 75 w 172"/>
                <a:gd name="T29" fmla="*/ 125 h 168"/>
                <a:gd name="T30" fmla="*/ 104 w 172"/>
                <a:gd name="T31" fmla="*/ 122 h 168"/>
                <a:gd name="T32" fmla="*/ 71 w 172"/>
                <a:gd name="T33" fmla="*/ 137 h 168"/>
                <a:gd name="T34" fmla="*/ 115 w 172"/>
                <a:gd name="T35" fmla="*/ 81 h 168"/>
                <a:gd name="T36" fmla="*/ 96 w 172"/>
                <a:gd name="T37" fmla="*/ 82 h 168"/>
                <a:gd name="T38" fmla="*/ 118 w 172"/>
                <a:gd name="T39" fmla="*/ 72 h 168"/>
                <a:gd name="T40" fmla="*/ 132 w 172"/>
                <a:gd name="T41" fmla="*/ 91 h 168"/>
                <a:gd name="T42" fmla="*/ 115 w 172"/>
                <a:gd name="T43" fmla="*/ 81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72" h="168">
                  <a:moveTo>
                    <a:pt x="135" y="41"/>
                  </a:moveTo>
                  <a:cubicBezTo>
                    <a:pt x="124" y="41"/>
                    <a:pt x="111" y="39"/>
                    <a:pt x="98" y="36"/>
                  </a:cubicBezTo>
                  <a:cubicBezTo>
                    <a:pt x="63" y="27"/>
                    <a:pt x="34" y="0"/>
                    <a:pt x="34" y="0"/>
                  </a:cubicBezTo>
                  <a:cubicBezTo>
                    <a:pt x="34" y="0"/>
                    <a:pt x="0" y="150"/>
                    <a:pt x="63" y="167"/>
                  </a:cubicBezTo>
                  <a:cubicBezTo>
                    <a:pt x="67" y="168"/>
                    <a:pt x="70" y="168"/>
                    <a:pt x="74" y="168"/>
                  </a:cubicBezTo>
                  <a:cubicBezTo>
                    <a:pt x="132" y="168"/>
                    <a:pt x="172" y="37"/>
                    <a:pt x="172" y="37"/>
                  </a:cubicBezTo>
                  <a:cubicBezTo>
                    <a:pt x="172" y="37"/>
                    <a:pt x="156" y="41"/>
                    <a:pt x="135" y="41"/>
                  </a:cubicBezTo>
                  <a:close/>
                  <a:moveTo>
                    <a:pt x="42" y="67"/>
                  </a:moveTo>
                  <a:cubicBezTo>
                    <a:pt x="46" y="60"/>
                    <a:pt x="55" y="56"/>
                    <a:pt x="63" y="58"/>
                  </a:cubicBezTo>
                  <a:cubicBezTo>
                    <a:pt x="72" y="60"/>
                    <a:pt x="78" y="68"/>
                    <a:pt x="77" y="77"/>
                  </a:cubicBezTo>
                  <a:cubicBezTo>
                    <a:pt x="73" y="72"/>
                    <a:pt x="68" y="69"/>
                    <a:pt x="61" y="67"/>
                  </a:cubicBezTo>
                  <a:cubicBezTo>
                    <a:pt x="54" y="65"/>
                    <a:pt x="48" y="65"/>
                    <a:pt x="42" y="67"/>
                  </a:cubicBezTo>
                  <a:close/>
                  <a:moveTo>
                    <a:pt x="71" y="137"/>
                  </a:moveTo>
                  <a:cubicBezTo>
                    <a:pt x="58" y="133"/>
                    <a:pt x="50" y="121"/>
                    <a:pt x="50" y="108"/>
                  </a:cubicBezTo>
                  <a:cubicBezTo>
                    <a:pt x="57" y="115"/>
                    <a:pt x="65" y="122"/>
                    <a:pt x="75" y="125"/>
                  </a:cubicBezTo>
                  <a:cubicBezTo>
                    <a:pt x="85" y="127"/>
                    <a:pt x="95" y="125"/>
                    <a:pt x="104" y="122"/>
                  </a:cubicBezTo>
                  <a:cubicBezTo>
                    <a:pt x="98" y="134"/>
                    <a:pt x="85" y="140"/>
                    <a:pt x="71" y="137"/>
                  </a:cubicBezTo>
                  <a:close/>
                  <a:moveTo>
                    <a:pt x="115" y="81"/>
                  </a:moveTo>
                  <a:cubicBezTo>
                    <a:pt x="109" y="80"/>
                    <a:pt x="102" y="80"/>
                    <a:pt x="96" y="82"/>
                  </a:cubicBezTo>
                  <a:cubicBezTo>
                    <a:pt x="100" y="74"/>
                    <a:pt x="109" y="70"/>
                    <a:pt x="118" y="72"/>
                  </a:cubicBezTo>
                  <a:cubicBezTo>
                    <a:pt x="126" y="75"/>
                    <a:pt x="132" y="83"/>
                    <a:pt x="132" y="91"/>
                  </a:cubicBezTo>
                  <a:cubicBezTo>
                    <a:pt x="127" y="87"/>
                    <a:pt x="122" y="83"/>
                    <a:pt x="115" y="8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07" name="Group 306出自【趣你的PPT】(微信:qunideppt)：最优质的PPT资源库"/>
          <p:cNvGrpSpPr/>
          <p:nvPr/>
        </p:nvGrpSpPr>
        <p:grpSpPr>
          <a:xfrm>
            <a:off x="3457576" y="6186488"/>
            <a:ext cx="312738" cy="331787"/>
            <a:chOff x="2714626" y="5862638"/>
            <a:chExt cx="312738" cy="331787"/>
          </a:xfrm>
          <a:solidFill>
            <a:schemeClr val="bg1"/>
          </a:solidFill>
        </p:grpSpPr>
        <p:sp>
          <p:nvSpPr>
            <p:cNvPr id="3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28938" y="5999163"/>
              <a:ext cx="1588" cy="1587"/>
            </a:xfrm>
            <a:custGeom>
              <a:avLst/>
              <a:gdLst>
                <a:gd name="T0" fmla="*/ 2 w 2"/>
                <a:gd name="T1" fmla="*/ 0 h 2"/>
                <a:gd name="T2" fmla="*/ 0 w 2"/>
                <a:gd name="T3" fmla="*/ 2 h 2"/>
                <a:gd name="T4" fmla="*/ 2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cubicBezTo>
                    <a:pt x="2" y="1"/>
                    <a:pt x="0" y="1"/>
                    <a:pt x="0" y="2"/>
                  </a:cubicBezTo>
                  <a:cubicBezTo>
                    <a:pt x="0" y="1"/>
                    <a:pt x="1" y="1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87651" y="5865813"/>
              <a:ext cx="44450" cy="90487"/>
            </a:xfrm>
            <a:custGeom>
              <a:avLst/>
              <a:gdLst>
                <a:gd name="T0" fmla="*/ 48 w 48"/>
                <a:gd name="T1" fmla="*/ 94 h 94"/>
                <a:gd name="T2" fmla="*/ 48 w 48"/>
                <a:gd name="T3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8" h="94">
                  <a:moveTo>
                    <a:pt x="48" y="94"/>
                  </a:moveTo>
                  <a:cubicBezTo>
                    <a:pt x="48" y="0"/>
                    <a:pt x="0" y="12"/>
                    <a:pt x="48" y="9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63851" y="5862638"/>
              <a:ext cx="47625" cy="95250"/>
            </a:xfrm>
            <a:custGeom>
              <a:avLst/>
              <a:gdLst>
                <a:gd name="T0" fmla="*/ 33 w 49"/>
                <a:gd name="T1" fmla="*/ 99 h 99"/>
                <a:gd name="T2" fmla="*/ 33 w 49"/>
                <a:gd name="T3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9" h="99">
                  <a:moveTo>
                    <a:pt x="33" y="99"/>
                  </a:moveTo>
                  <a:cubicBezTo>
                    <a:pt x="49" y="0"/>
                    <a:pt x="0" y="75"/>
                    <a:pt x="33" y="99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59076" y="6038850"/>
              <a:ext cx="47625" cy="23812"/>
            </a:xfrm>
            <a:custGeom>
              <a:avLst/>
              <a:gdLst>
                <a:gd name="T0" fmla="*/ 48 w 50"/>
                <a:gd name="T1" fmla="*/ 4 h 25"/>
                <a:gd name="T2" fmla="*/ 50 w 50"/>
                <a:gd name="T3" fmla="*/ 1 h 25"/>
                <a:gd name="T4" fmla="*/ 48 w 50"/>
                <a:gd name="T5" fmla="*/ 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25">
                  <a:moveTo>
                    <a:pt x="48" y="4"/>
                  </a:moveTo>
                  <a:cubicBezTo>
                    <a:pt x="49" y="3"/>
                    <a:pt x="50" y="2"/>
                    <a:pt x="50" y="1"/>
                  </a:cubicBezTo>
                  <a:cubicBezTo>
                    <a:pt x="0" y="0"/>
                    <a:pt x="8" y="25"/>
                    <a:pt x="48" y="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35276" y="5915025"/>
              <a:ext cx="52388" cy="41275"/>
            </a:xfrm>
            <a:custGeom>
              <a:avLst/>
              <a:gdLst>
                <a:gd name="T0" fmla="*/ 33 w 56"/>
                <a:gd name="T1" fmla="*/ 42 h 42"/>
                <a:gd name="T2" fmla="*/ 33 w 56"/>
                <a:gd name="T3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6" h="42">
                  <a:moveTo>
                    <a:pt x="33" y="42"/>
                  </a:moveTo>
                  <a:cubicBezTo>
                    <a:pt x="56" y="26"/>
                    <a:pt x="0" y="0"/>
                    <a:pt x="33" y="4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14626" y="6011863"/>
              <a:ext cx="74613" cy="25400"/>
            </a:xfrm>
            <a:custGeom>
              <a:avLst/>
              <a:gdLst>
                <a:gd name="T0" fmla="*/ 78 w 78"/>
                <a:gd name="T1" fmla="*/ 13 h 26"/>
                <a:gd name="T2" fmla="*/ 78 w 78"/>
                <a:gd name="T3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8" h="26">
                  <a:moveTo>
                    <a:pt x="78" y="13"/>
                  </a:moveTo>
                  <a:cubicBezTo>
                    <a:pt x="0" y="0"/>
                    <a:pt x="1" y="26"/>
                    <a:pt x="78" y="1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57501" y="6096000"/>
              <a:ext cx="36513" cy="41275"/>
            </a:xfrm>
            <a:custGeom>
              <a:avLst/>
              <a:gdLst>
                <a:gd name="T0" fmla="*/ 22 w 38"/>
                <a:gd name="T1" fmla="*/ 0 h 43"/>
                <a:gd name="T2" fmla="*/ 22 w 38"/>
                <a:gd name="T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8" h="43">
                  <a:moveTo>
                    <a:pt x="22" y="0"/>
                  </a:moveTo>
                  <a:cubicBezTo>
                    <a:pt x="0" y="43"/>
                    <a:pt x="38" y="4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62276" y="6016625"/>
              <a:ext cx="65088" cy="23812"/>
            </a:xfrm>
            <a:custGeom>
              <a:avLst/>
              <a:gdLst>
                <a:gd name="T0" fmla="*/ 0 w 68"/>
                <a:gd name="T1" fmla="*/ 13 h 25"/>
                <a:gd name="T2" fmla="*/ 0 w 68"/>
                <a:gd name="T3" fmla="*/ 1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" h="25">
                  <a:moveTo>
                    <a:pt x="0" y="13"/>
                  </a:moveTo>
                  <a:cubicBezTo>
                    <a:pt x="68" y="25"/>
                    <a:pt x="63" y="0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17826" y="6110288"/>
              <a:ext cx="47625" cy="84137"/>
            </a:xfrm>
            <a:custGeom>
              <a:avLst/>
              <a:gdLst>
                <a:gd name="T0" fmla="*/ 0 w 51"/>
                <a:gd name="T1" fmla="*/ 0 h 88"/>
                <a:gd name="T2" fmla="*/ 0 w 51"/>
                <a:gd name="T3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1" h="88">
                  <a:moveTo>
                    <a:pt x="0" y="0"/>
                  </a:moveTo>
                  <a:cubicBezTo>
                    <a:pt x="25" y="88"/>
                    <a:pt x="51" y="7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38438" y="6070600"/>
              <a:ext cx="74613" cy="60325"/>
            </a:xfrm>
            <a:custGeom>
              <a:avLst/>
              <a:gdLst>
                <a:gd name="T0" fmla="*/ 78 w 78"/>
                <a:gd name="T1" fmla="*/ 0 h 64"/>
                <a:gd name="T2" fmla="*/ 78 w 78"/>
                <a:gd name="T3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8" h="64">
                  <a:moveTo>
                    <a:pt x="78" y="0"/>
                  </a:moveTo>
                  <a:cubicBezTo>
                    <a:pt x="0" y="57"/>
                    <a:pt x="36" y="64"/>
                    <a:pt x="78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32113" y="5940425"/>
              <a:ext cx="31750" cy="31750"/>
            </a:xfrm>
            <a:custGeom>
              <a:avLst/>
              <a:gdLst>
                <a:gd name="T0" fmla="*/ 0 w 34"/>
                <a:gd name="T1" fmla="*/ 32 h 32"/>
                <a:gd name="T2" fmla="*/ 0 w 34"/>
                <a:gd name="T3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4" h="32">
                  <a:moveTo>
                    <a:pt x="0" y="32"/>
                  </a:moveTo>
                  <a:cubicBezTo>
                    <a:pt x="34" y="23"/>
                    <a:pt x="4" y="0"/>
                    <a:pt x="0" y="3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87651" y="6102350"/>
              <a:ext cx="57150" cy="50800"/>
            </a:xfrm>
            <a:custGeom>
              <a:avLst/>
              <a:gdLst>
                <a:gd name="T0" fmla="*/ 60 w 60"/>
                <a:gd name="T1" fmla="*/ 0 h 54"/>
                <a:gd name="T2" fmla="*/ 60 w 6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0" h="54">
                  <a:moveTo>
                    <a:pt x="60" y="0"/>
                  </a:moveTo>
                  <a:cubicBezTo>
                    <a:pt x="0" y="52"/>
                    <a:pt x="49" y="54"/>
                    <a:pt x="6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43226" y="6045200"/>
              <a:ext cx="65088" cy="47625"/>
            </a:xfrm>
            <a:custGeom>
              <a:avLst/>
              <a:gdLst>
                <a:gd name="T0" fmla="*/ 0 w 67"/>
                <a:gd name="T1" fmla="*/ 0 h 51"/>
                <a:gd name="T2" fmla="*/ 0 w 67"/>
                <a:gd name="T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7" h="51">
                  <a:moveTo>
                    <a:pt x="0" y="0"/>
                  </a:moveTo>
                  <a:cubicBezTo>
                    <a:pt x="35" y="51"/>
                    <a:pt x="67" y="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17826" y="5875338"/>
              <a:ext cx="57150" cy="85725"/>
            </a:xfrm>
            <a:custGeom>
              <a:avLst/>
              <a:gdLst>
                <a:gd name="T0" fmla="*/ 0 w 60"/>
                <a:gd name="T1" fmla="*/ 89 h 89"/>
                <a:gd name="T2" fmla="*/ 0 w 60"/>
                <a:gd name="T3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0" h="89">
                  <a:moveTo>
                    <a:pt x="0" y="89"/>
                  </a:moveTo>
                  <a:cubicBezTo>
                    <a:pt x="60" y="14"/>
                    <a:pt x="35" y="0"/>
                    <a:pt x="0" y="89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738438" y="5924550"/>
              <a:ext cx="214313" cy="177800"/>
            </a:xfrm>
            <a:custGeom>
              <a:avLst/>
              <a:gdLst>
                <a:gd name="T0" fmla="*/ 204 w 223"/>
                <a:gd name="T1" fmla="*/ 171 h 186"/>
                <a:gd name="T2" fmla="*/ 207 w 223"/>
                <a:gd name="T3" fmla="*/ 161 h 186"/>
                <a:gd name="T4" fmla="*/ 210 w 223"/>
                <a:gd name="T5" fmla="*/ 161 h 186"/>
                <a:gd name="T6" fmla="*/ 215 w 223"/>
                <a:gd name="T7" fmla="*/ 146 h 186"/>
                <a:gd name="T8" fmla="*/ 208 w 223"/>
                <a:gd name="T9" fmla="*/ 134 h 186"/>
                <a:gd name="T10" fmla="*/ 205 w 223"/>
                <a:gd name="T11" fmla="*/ 121 h 186"/>
                <a:gd name="T12" fmla="*/ 210 w 223"/>
                <a:gd name="T13" fmla="*/ 113 h 186"/>
                <a:gd name="T14" fmla="*/ 223 w 223"/>
                <a:gd name="T15" fmla="*/ 108 h 186"/>
                <a:gd name="T16" fmla="*/ 219 w 223"/>
                <a:gd name="T17" fmla="*/ 107 h 186"/>
                <a:gd name="T18" fmla="*/ 216 w 223"/>
                <a:gd name="T19" fmla="*/ 107 h 186"/>
                <a:gd name="T20" fmla="*/ 194 w 223"/>
                <a:gd name="T21" fmla="*/ 93 h 186"/>
                <a:gd name="T22" fmla="*/ 194 w 223"/>
                <a:gd name="T23" fmla="*/ 93 h 186"/>
                <a:gd name="T24" fmla="*/ 194 w 223"/>
                <a:gd name="T25" fmla="*/ 93 h 186"/>
                <a:gd name="T26" fmla="*/ 190 w 223"/>
                <a:gd name="T27" fmla="*/ 93 h 186"/>
                <a:gd name="T28" fmla="*/ 178 w 223"/>
                <a:gd name="T29" fmla="*/ 88 h 186"/>
                <a:gd name="T30" fmla="*/ 176 w 223"/>
                <a:gd name="T31" fmla="*/ 87 h 186"/>
                <a:gd name="T32" fmla="*/ 174 w 223"/>
                <a:gd name="T33" fmla="*/ 87 h 186"/>
                <a:gd name="T34" fmla="*/ 175 w 223"/>
                <a:gd name="T35" fmla="*/ 79 h 186"/>
                <a:gd name="T36" fmla="*/ 190 w 223"/>
                <a:gd name="T37" fmla="*/ 70 h 186"/>
                <a:gd name="T38" fmla="*/ 195 w 223"/>
                <a:gd name="T39" fmla="*/ 67 h 186"/>
                <a:gd name="T40" fmla="*/ 201 w 223"/>
                <a:gd name="T41" fmla="*/ 65 h 186"/>
                <a:gd name="T42" fmla="*/ 203 w 223"/>
                <a:gd name="T43" fmla="*/ 66 h 186"/>
                <a:gd name="T44" fmla="*/ 201 w 223"/>
                <a:gd name="T45" fmla="*/ 61 h 186"/>
                <a:gd name="T46" fmla="*/ 202 w 223"/>
                <a:gd name="T47" fmla="*/ 59 h 186"/>
                <a:gd name="T48" fmla="*/ 187 w 223"/>
                <a:gd name="T49" fmla="*/ 52 h 186"/>
                <a:gd name="T50" fmla="*/ 170 w 223"/>
                <a:gd name="T51" fmla="*/ 51 h 186"/>
                <a:gd name="T52" fmla="*/ 126 w 223"/>
                <a:gd name="T53" fmla="*/ 45 h 186"/>
                <a:gd name="T54" fmla="*/ 117 w 223"/>
                <a:gd name="T55" fmla="*/ 51 h 186"/>
                <a:gd name="T56" fmla="*/ 113 w 223"/>
                <a:gd name="T57" fmla="*/ 51 h 186"/>
                <a:gd name="T58" fmla="*/ 93 w 223"/>
                <a:gd name="T59" fmla="*/ 42 h 186"/>
                <a:gd name="T60" fmla="*/ 89 w 223"/>
                <a:gd name="T61" fmla="*/ 50 h 186"/>
                <a:gd name="T62" fmla="*/ 84 w 223"/>
                <a:gd name="T63" fmla="*/ 49 h 186"/>
                <a:gd name="T64" fmla="*/ 86 w 223"/>
                <a:gd name="T65" fmla="*/ 57 h 186"/>
                <a:gd name="T66" fmla="*/ 76 w 223"/>
                <a:gd name="T67" fmla="*/ 73 h 186"/>
                <a:gd name="T68" fmla="*/ 73 w 223"/>
                <a:gd name="T69" fmla="*/ 71 h 186"/>
                <a:gd name="T70" fmla="*/ 73 w 223"/>
                <a:gd name="T71" fmla="*/ 74 h 186"/>
                <a:gd name="T72" fmla="*/ 76 w 223"/>
                <a:gd name="T73" fmla="*/ 77 h 186"/>
                <a:gd name="T74" fmla="*/ 83 w 223"/>
                <a:gd name="T75" fmla="*/ 92 h 186"/>
                <a:gd name="T76" fmla="*/ 70 w 223"/>
                <a:gd name="T77" fmla="*/ 99 h 186"/>
                <a:gd name="T78" fmla="*/ 61 w 223"/>
                <a:gd name="T79" fmla="*/ 104 h 186"/>
                <a:gd name="T80" fmla="*/ 75 w 223"/>
                <a:gd name="T81" fmla="*/ 107 h 186"/>
                <a:gd name="T82" fmla="*/ 80 w 223"/>
                <a:gd name="T83" fmla="*/ 108 h 186"/>
                <a:gd name="T84" fmla="*/ 96 w 223"/>
                <a:gd name="T85" fmla="*/ 106 h 186"/>
                <a:gd name="T86" fmla="*/ 83 w 223"/>
                <a:gd name="T87" fmla="*/ 120 h 186"/>
                <a:gd name="T88" fmla="*/ 89 w 223"/>
                <a:gd name="T89" fmla="*/ 147 h 186"/>
                <a:gd name="T90" fmla="*/ 105 w 223"/>
                <a:gd name="T91" fmla="*/ 160 h 186"/>
                <a:gd name="T92" fmla="*/ 114 w 223"/>
                <a:gd name="T93" fmla="*/ 180 h 186"/>
                <a:gd name="T94" fmla="*/ 134 w 223"/>
                <a:gd name="T95" fmla="*/ 170 h 186"/>
                <a:gd name="T96" fmla="*/ 135 w 223"/>
                <a:gd name="T97" fmla="*/ 170 h 186"/>
                <a:gd name="T98" fmla="*/ 135 w 223"/>
                <a:gd name="T99" fmla="*/ 176 h 186"/>
                <a:gd name="T100" fmla="*/ 142 w 223"/>
                <a:gd name="T101" fmla="*/ 168 h 186"/>
                <a:gd name="T102" fmla="*/ 144 w 223"/>
                <a:gd name="T103" fmla="*/ 167 h 186"/>
                <a:gd name="T104" fmla="*/ 147 w 223"/>
                <a:gd name="T105" fmla="*/ 169 h 186"/>
                <a:gd name="T106" fmla="*/ 179 w 223"/>
                <a:gd name="T107" fmla="*/ 172 h 186"/>
                <a:gd name="T108" fmla="*/ 204 w 223"/>
                <a:gd name="T109" fmla="*/ 171 h 186"/>
                <a:gd name="T110" fmla="*/ 114 w 223"/>
                <a:gd name="T111" fmla="*/ 107 h 186"/>
                <a:gd name="T112" fmla="*/ 105 w 223"/>
                <a:gd name="T113" fmla="*/ 105 h 186"/>
                <a:gd name="T114" fmla="*/ 110 w 223"/>
                <a:gd name="T115" fmla="*/ 101 h 186"/>
                <a:gd name="T116" fmla="*/ 116 w 223"/>
                <a:gd name="T117" fmla="*/ 102 h 186"/>
                <a:gd name="T118" fmla="*/ 114 w 223"/>
                <a:gd name="T119" fmla="*/ 107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23" h="186">
                  <a:moveTo>
                    <a:pt x="204" y="171"/>
                  </a:moveTo>
                  <a:cubicBezTo>
                    <a:pt x="207" y="168"/>
                    <a:pt x="208" y="165"/>
                    <a:pt x="207" y="161"/>
                  </a:cubicBezTo>
                  <a:cubicBezTo>
                    <a:pt x="208" y="161"/>
                    <a:pt x="209" y="161"/>
                    <a:pt x="210" y="161"/>
                  </a:cubicBezTo>
                  <a:cubicBezTo>
                    <a:pt x="214" y="162"/>
                    <a:pt x="218" y="151"/>
                    <a:pt x="215" y="146"/>
                  </a:cubicBezTo>
                  <a:cubicBezTo>
                    <a:pt x="215" y="140"/>
                    <a:pt x="211" y="136"/>
                    <a:pt x="208" y="134"/>
                  </a:cubicBezTo>
                  <a:cubicBezTo>
                    <a:pt x="208" y="130"/>
                    <a:pt x="207" y="125"/>
                    <a:pt x="205" y="121"/>
                  </a:cubicBezTo>
                  <a:cubicBezTo>
                    <a:pt x="207" y="118"/>
                    <a:pt x="209" y="116"/>
                    <a:pt x="210" y="113"/>
                  </a:cubicBezTo>
                  <a:cubicBezTo>
                    <a:pt x="212" y="115"/>
                    <a:pt x="212" y="116"/>
                    <a:pt x="223" y="108"/>
                  </a:cubicBezTo>
                  <a:cubicBezTo>
                    <a:pt x="221" y="108"/>
                    <a:pt x="220" y="108"/>
                    <a:pt x="219" y="107"/>
                  </a:cubicBezTo>
                  <a:cubicBezTo>
                    <a:pt x="218" y="107"/>
                    <a:pt x="217" y="107"/>
                    <a:pt x="216" y="107"/>
                  </a:cubicBezTo>
                  <a:cubicBezTo>
                    <a:pt x="197" y="107"/>
                    <a:pt x="208" y="102"/>
                    <a:pt x="194" y="93"/>
                  </a:cubicBezTo>
                  <a:cubicBezTo>
                    <a:pt x="194" y="95"/>
                    <a:pt x="194" y="95"/>
                    <a:pt x="194" y="93"/>
                  </a:cubicBezTo>
                  <a:cubicBezTo>
                    <a:pt x="194" y="93"/>
                    <a:pt x="194" y="93"/>
                    <a:pt x="194" y="93"/>
                  </a:cubicBezTo>
                  <a:cubicBezTo>
                    <a:pt x="193" y="93"/>
                    <a:pt x="191" y="93"/>
                    <a:pt x="190" y="93"/>
                  </a:cubicBezTo>
                  <a:cubicBezTo>
                    <a:pt x="185" y="95"/>
                    <a:pt x="178" y="92"/>
                    <a:pt x="178" y="88"/>
                  </a:cubicBezTo>
                  <a:cubicBezTo>
                    <a:pt x="177" y="88"/>
                    <a:pt x="176" y="87"/>
                    <a:pt x="176" y="87"/>
                  </a:cubicBezTo>
                  <a:cubicBezTo>
                    <a:pt x="176" y="87"/>
                    <a:pt x="175" y="87"/>
                    <a:pt x="174" y="87"/>
                  </a:cubicBezTo>
                  <a:cubicBezTo>
                    <a:pt x="168" y="88"/>
                    <a:pt x="162" y="86"/>
                    <a:pt x="175" y="79"/>
                  </a:cubicBezTo>
                  <a:cubicBezTo>
                    <a:pt x="178" y="77"/>
                    <a:pt x="183" y="74"/>
                    <a:pt x="190" y="70"/>
                  </a:cubicBezTo>
                  <a:cubicBezTo>
                    <a:pt x="192" y="69"/>
                    <a:pt x="194" y="68"/>
                    <a:pt x="195" y="67"/>
                  </a:cubicBezTo>
                  <a:cubicBezTo>
                    <a:pt x="199" y="64"/>
                    <a:pt x="198" y="64"/>
                    <a:pt x="201" y="65"/>
                  </a:cubicBezTo>
                  <a:cubicBezTo>
                    <a:pt x="202" y="66"/>
                    <a:pt x="202" y="67"/>
                    <a:pt x="203" y="66"/>
                  </a:cubicBezTo>
                  <a:cubicBezTo>
                    <a:pt x="203" y="65"/>
                    <a:pt x="202" y="63"/>
                    <a:pt x="201" y="61"/>
                  </a:cubicBezTo>
                  <a:cubicBezTo>
                    <a:pt x="201" y="60"/>
                    <a:pt x="202" y="61"/>
                    <a:pt x="202" y="59"/>
                  </a:cubicBezTo>
                  <a:cubicBezTo>
                    <a:pt x="199" y="59"/>
                    <a:pt x="199" y="45"/>
                    <a:pt x="187" y="52"/>
                  </a:cubicBezTo>
                  <a:cubicBezTo>
                    <a:pt x="182" y="51"/>
                    <a:pt x="176" y="50"/>
                    <a:pt x="170" y="51"/>
                  </a:cubicBezTo>
                  <a:cubicBezTo>
                    <a:pt x="159" y="45"/>
                    <a:pt x="139" y="31"/>
                    <a:pt x="126" y="45"/>
                  </a:cubicBezTo>
                  <a:cubicBezTo>
                    <a:pt x="120" y="38"/>
                    <a:pt x="119" y="51"/>
                    <a:pt x="117" y="51"/>
                  </a:cubicBezTo>
                  <a:cubicBezTo>
                    <a:pt x="115" y="51"/>
                    <a:pt x="114" y="51"/>
                    <a:pt x="113" y="51"/>
                  </a:cubicBezTo>
                  <a:cubicBezTo>
                    <a:pt x="107" y="44"/>
                    <a:pt x="100" y="38"/>
                    <a:pt x="93" y="42"/>
                  </a:cubicBezTo>
                  <a:cubicBezTo>
                    <a:pt x="91" y="45"/>
                    <a:pt x="90" y="48"/>
                    <a:pt x="89" y="50"/>
                  </a:cubicBezTo>
                  <a:cubicBezTo>
                    <a:pt x="87" y="50"/>
                    <a:pt x="86" y="50"/>
                    <a:pt x="84" y="49"/>
                  </a:cubicBezTo>
                  <a:cubicBezTo>
                    <a:pt x="84" y="53"/>
                    <a:pt x="85" y="56"/>
                    <a:pt x="86" y="57"/>
                  </a:cubicBezTo>
                  <a:cubicBezTo>
                    <a:pt x="81" y="61"/>
                    <a:pt x="77" y="66"/>
                    <a:pt x="76" y="73"/>
                  </a:cubicBezTo>
                  <a:cubicBezTo>
                    <a:pt x="75" y="72"/>
                    <a:pt x="74" y="72"/>
                    <a:pt x="73" y="71"/>
                  </a:cubicBezTo>
                  <a:cubicBezTo>
                    <a:pt x="18" y="0"/>
                    <a:pt x="0" y="49"/>
                    <a:pt x="73" y="74"/>
                  </a:cubicBezTo>
                  <a:cubicBezTo>
                    <a:pt x="74" y="75"/>
                    <a:pt x="75" y="76"/>
                    <a:pt x="76" y="77"/>
                  </a:cubicBezTo>
                  <a:cubicBezTo>
                    <a:pt x="77" y="81"/>
                    <a:pt x="79" y="86"/>
                    <a:pt x="83" y="92"/>
                  </a:cubicBezTo>
                  <a:cubicBezTo>
                    <a:pt x="74" y="96"/>
                    <a:pt x="71" y="97"/>
                    <a:pt x="70" y="99"/>
                  </a:cubicBezTo>
                  <a:cubicBezTo>
                    <a:pt x="70" y="99"/>
                    <a:pt x="65" y="99"/>
                    <a:pt x="61" y="104"/>
                  </a:cubicBezTo>
                  <a:cubicBezTo>
                    <a:pt x="67" y="107"/>
                    <a:pt x="70" y="106"/>
                    <a:pt x="75" y="107"/>
                  </a:cubicBezTo>
                  <a:cubicBezTo>
                    <a:pt x="78" y="109"/>
                    <a:pt x="74" y="107"/>
                    <a:pt x="80" y="108"/>
                  </a:cubicBezTo>
                  <a:cubicBezTo>
                    <a:pt x="86" y="106"/>
                    <a:pt x="90" y="106"/>
                    <a:pt x="96" y="106"/>
                  </a:cubicBezTo>
                  <a:cubicBezTo>
                    <a:pt x="108" y="107"/>
                    <a:pt x="93" y="111"/>
                    <a:pt x="83" y="120"/>
                  </a:cubicBezTo>
                  <a:cubicBezTo>
                    <a:pt x="79" y="133"/>
                    <a:pt x="81" y="140"/>
                    <a:pt x="89" y="147"/>
                  </a:cubicBezTo>
                  <a:cubicBezTo>
                    <a:pt x="92" y="153"/>
                    <a:pt x="97" y="158"/>
                    <a:pt x="105" y="160"/>
                  </a:cubicBezTo>
                  <a:cubicBezTo>
                    <a:pt x="102" y="165"/>
                    <a:pt x="109" y="173"/>
                    <a:pt x="114" y="180"/>
                  </a:cubicBezTo>
                  <a:cubicBezTo>
                    <a:pt x="126" y="181"/>
                    <a:pt x="133" y="176"/>
                    <a:pt x="134" y="170"/>
                  </a:cubicBezTo>
                  <a:cubicBezTo>
                    <a:pt x="134" y="170"/>
                    <a:pt x="134" y="170"/>
                    <a:pt x="135" y="170"/>
                  </a:cubicBezTo>
                  <a:cubicBezTo>
                    <a:pt x="135" y="172"/>
                    <a:pt x="135" y="174"/>
                    <a:pt x="135" y="176"/>
                  </a:cubicBezTo>
                  <a:cubicBezTo>
                    <a:pt x="138" y="173"/>
                    <a:pt x="140" y="170"/>
                    <a:pt x="142" y="168"/>
                  </a:cubicBezTo>
                  <a:cubicBezTo>
                    <a:pt x="142" y="168"/>
                    <a:pt x="143" y="167"/>
                    <a:pt x="144" y="167"/>
                  </a:cubicBezTo>
                  <a:cubicBezTo>
                    <a:pt x="145" y="171"/>
                    <a:pt x="146" y="171"/>
                    <a:pt x="147" y="169"/>
                  </a:cubicBezTo>
                  <a:cubicBezTo>
                    <a:pt x="158" y="176"/>
                    <a:pt x="170" y="176"/>
                    <a:pt x="179" y="172"/>
                  </a:cubicBezTo>
                  <a:cubicBezTo>
                    <a:pt x="180" y="186"/>
                    <a:pt x="198" y="180"/>
                    <a:pt x="204" y="171"/>
                  </a:cubicBezTo>
                  <a:close/>
                  <a:moveTo>
                    <a:pt x="114" y="107"/>
                  </a:moveTo>
                  <a:cubicBezTo>
                    <a:pt x="110" y="108"/>
                    <a:pt x="106" y="107"/>
                    <a:pt x="105" y="105"/>
                  </a:cubicBezTo>
                  <a:cubicBezTo>
                    <a:pt x="105" y="104"/>
                    <a:pt x="107" y="102"/>
                    <a:pt x="110" y="101"/>
                  </a:cubicBezTo>
                  <a:cubicBezTo>
                    <a:pt x="113" y="100"/>
                    <a:pt x="116" y="101"/>
                    <a:pt x="116" y="102"/>
                  </a:cubicBezTo>
                  <a:cubicBezTo>
                    <a:pt x="117" y="104"/>
                    <a:pt x="117" y="106"/>
                    <a:pt x="114" y="107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46401" y="6092825"/>
              <a:ext cx="33338" cy="41275"/>
            </a:xfrm>
            <a:custGeom>
              <a:avLst/>
              <a:gdLst>
                <a:gd name="T0" fmla="*/ 0 w 35"/>
                <a:gd name="T1" fmla="*/ 0 h 44"/>
                <a:gd name="T2" fmla="*/ 0 w 35"/>
                <a:gd name="T3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" h="44">
                  <a:moveTo>
                    <a:pt x="0" y="0"/>
                  </a:moveTo>
                  <a:cubicBezTo>
                    <a:pt x="5" y="44"/>
                    <a:pt x="35" y="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25763" y="5953125"/>
              <a:ext cx="66675" cy="49212"/>
            </a:xfrm>
            <a:custGeom>
              <a:avLst/>
              <a:gdLst>
                <a:gd name="T0" fmla="*/ 11 w 69"/>
                <a:gd name="T1" fmla="*/ 44 h 51"/>
                <a:gd name="T2" fmla="*/ 5 w 69"/>
                <a:gd name="T3" fmla="*/ 48 h 51"/>
                <a:gd name="T4" fmla="*/ 3 w 69"/>
                <a:gd name="T5" fmla="*/ 50 h 51"/>
                <a:gd name="T6" fmla="*/ 5 w 69"/>
                <a:gd name="T7" fmla="*/ 48 h 51"/>
                <a:gd name="T8" fmla="*/ 1 w 69"/>
                <a:gd name="T9" fmla="*/ 51 h 51"/>
                <a:gd name="T10" fmla="*/ 2 w 69"/>
                <a:gd name="T11" fmla="*/ 51 h 51"/>
                <a:gd name="T12" fmla="*/ 6 w 69"/>
                <a:gd name="T13" fmla="*/ 50 h 51"/>
                <a:gd name="T14" fmla="*/ 14 w 69"/>
                <a:gd name="T15" fmla="*/ 47 h 51"/>
                <a:gd name="T16" fmla="*/ 14 w 69"/>
                <a:gd name="T17" fmla="*/ 47 h 51"/>
                <a:gd name="T18" fmla="*/ 18 w 69"/>
                <a:gd name="T19" fmla="*/ 46 h 51"/>
                <a:gd name="T20" fmla="*/ 14 w 69"/>
                <a:gd name="T21" fmla="*/ 41 h 51"/>
                <a:gd name="T22" fmla="*/ 11 w 69"/>
                <a:gd name="T23" fmla="*/ 4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9" h="51">
                  <a:moveTo>
                    <a:pt x="11" y="44"/>
                  </a:moveTo>
                  <a:cubicBezTo>
                    <a:pt x="9" y="45"/>
                    <a:pt x="7" y="47"/>
                    <a:pt x="5" y="48"/>
                  </a:cubicBezTo>
                  <a:cubicBezTo>
                    <a:pt x="4" y="49"/>
                    <a:pt x="3" y="49"/>
                    <a:pt x="3" y="50"/>
                  </a:cubicBezTo>
                  <a:cubicBezTo>
                    <a:pt x="3" y="49"/>
                    <a:pt x="5" y="49"/>
                    <a:pt x="5" y="48"/>
                  </a:cubicBezTo>
                  <a:cubicBezTo>
                    <a:pt x="4" y="49"/>
                    <a:pt x="2" y="50"/>
                    <a:pt x="1" y="51"/>
                  </a:cubicBezTo>
                  <a:cubicBezTo>
                    <a:pt x="0" y="51"/>
                    <a:pt x="0" y="51"/>
                    <a:pt x="2" y="51"/>
                  </a:cubicBezTo>
                  <a:cubicBezTo>
                    <a:pt x="3" y="51"/>
                    <a:pt x="4" y="50"/>
                    <a:pt x="6" y="50"/>
                  </a:cubicBezTo>
                  <a:cubicBezTo>
                    <a:pt x="10" y="49"/>
                    <a:pt x="14" y="48"/>
                    <a:pt x="14" y="47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5" y="46"/>
                    <a:pt x="17" y="46"/>
                    <a:pt x="18" y="46"/>
                  </a:cubicBezTo>
                  <a:cubicBezTo>
                    <a:pt x="65" y="28"/>
                    <a:pt x="69" y="0"/>
                    <a:pt x="14" y="41"/>
                  </a:cubicBezTo>
                  <a:cubicBezTo>
                    <a:pt x="13" y="42"/>
                    <a:pt x="12" y="43"/>
                    <a:pt x="11" y="4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25" name="Group 324出自【趣你的PPT】(微信:qunideppt)：最优质的PPT资源库"/>
          <p:cNvGrpSpPr/>
          <p:nvPr/>
        </p:nvGrpSpPr>
        <p:grpSpPr>
          <a:xfrm>
            <a:off x="6237288" y="5114925"/>
            <a:ext cx="271463" cy="279400"/>
            <a:chOff x="5494338" y="4791075"/>
            <a:chExt cx="271463" cy="279400"/>
          </a:xfrm>
          <a:solidFill>
            <a:schemeClr val="bg1"/>
          </a:solidFill>
        </p:grpSpPr>
        <p:sp>
          <p:nvSpPr>
            <p:cNvPr id="3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94338" y="4791075"/>
              <a:ext cx="271463" cy="279400"/>
            </a:xfrm>
            <a:custGeom>
              <a:avLst/>
              <a:gdLst>
                <a:gd name="T0" fmla="*/ 102 w 283"/>
                <a:gd name="T1" fmla="*/ 233 h 292"/>
                <a:gd name="T2" fmla="*/ 102 w 283"/>
                <a:gd name="T3" fmla="*/ 8 h 292"/>
                <a:gd name="T4" fmla="*/ 94 w 283"/>
                <a:gd name="T5" fmla="*/ 0 h 292"/>
                <a:gd name="T6" fmla="*/ 86 w 283"/>
                <a:gd name="T7" fmla="*/ 8 h 292"/>
                <a:gd name="T8" fmla="*/ 86 w 283"/>
                <a:gd name="T9" fmla="*/ 233 h 292"/>
                <a:gd name="T10" fmla="*/ 0 w 283"/>
                <a:gd name="T11" fmla="*/ 233 h 292"/>
                <a:gd name="T12" fmla="*/ 141 w 283"/>
                <a:gd name="T13" fmla="*/ 288 h 292"/>
                <a:gd name="T14" fmla="*/ 283 w 283"/>
                <a:gd name="T15" fmla="*/ 233 h 292"/>
                <a:gd name="T16" fmla="*/ 102 w 283"/>
                <a:gd name="T17" fmla="*/ 233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3" h="292">
                  <a:moveTo>
                    <a:pt x="102" y="233"/>
                  </a:moveTo>
                  <a:cubicBezTo>
                    <a:pt x="102" y="8"/>
                    <a:pt x="102" y="8"/>
                    <a:pt x="102" y="8"/>
                  </a:cubicBezTo>
                  <a:cubicBezTo>
                    <a:pt x="102" y="4"/>
                    <a:pt x="98" y="0"/>
                    <a:pt x="94" y="0"/>
                  </a:cubicBezTo>
                  <a:cubicBezTo>
                    <a:pt x="89" y="0"/>
                    <a:pt x="86" y="4"/>
                    <a:pt x="86" y="8"/>
                  </a:cubicBezTo>
                  <a:cubicBezTo>
                    <a:pt x="86" y="233"/>
                    <a:pt x="86" y="233"/>
                    <a:pt x="86" y="233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0" y="292"/>
                    <a:pt x="0" y="288"/>
                    <a:pt x="141" y="288"/>
                  </a:cubicBezTo>
                  <a:cubicBezTo>
                    <a:pt x="219" y="288"/>
                    <a:pt x="283" y="268"/>
                    <a:pt x="283" y="233"/>
                  </a:cubicBezTo>
                  <a:lnTo>
                    <a:pt x="102" y="233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18163" y="4819650"/>
              <a:ext cx="122238" cy="163512"/>
            </a:xfrm>
            <a:custGeom>
              <a:avLst/>
              <a:gdLst>
                <a:gd name="T0" fmla="*/ 0 w 128"/>
                <a:gd name="T1" fmla="*/ 0 h 172"/>
                <a:gd name="T2" fmla="*/ 0 w 128"/>
                <a:gd name="T3" fmla="*/ 172 h 172"/>
                <a:gd name="T4" fmla="*/ 128 w 128"/>
                <a:gd name="T5" fmla="*/ 172 h 172"/>
                <a:gd name="T6" fmla="*/ 0 w 128"/>
                <a:gd name="T7" fmla="*/ 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" h="172">
                  <a:moveTo>
                    <a:pt x="0" y="0"/>
                  </a:moveTo>
                  <a:cubicBezTo>
                    <a:pt x="0" y="172"/>
                    <a:pt x="0" y="172"/>
                    <a:pt x="0" y="172"/>
                  </a:cubicBezTo>
                  <a:cubicBezTo>
                    <a:pt x="128" y="172"/>
                    <a:pt x="128" y="172"/>
                    <a:pt x="128" y="172"/>
                  </a:cubicBezTo>
                  <a:cubicBezTo>
                    <a:pt x="128" y="11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03863" y="4818063"/>
              <a:ext cx="46038" cy="165100"/>
            </a:xfrm>
            <a:custGeom>
              <a:avLst/>
              <a:gdLst>
                <a:gd name="T0" fmla="*/ 49 w 49"/>
                <a:gd name="T1" fmla="*/ 0 h 173"/>
                <a:gd name="T2" fmla="*/ 0 w 49"/>
                <a:gd name="T3" fmla="*/ 173 h 173"/>
                <a:gd name="T4" fmla="*/ 49 w 49"/>
                <a:gd name="T5" fmla="*/ 173 h 173"/>
                <a:gd name="T6" fmla="*/ 49 w 49"/>
                <a:gd name="T7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173">
                  <a:moveTo>
                    <a:pt x="49" y="0"/>
                  </a:moveTo>
                  <a:cubicBezTo>
                    <a:pt x="49" y="0"/>
                    <a:pt x="0" y="122"/>
                    <a:pt x="0" y="173"/>
                  </a:cubicBezTo>
                  <a:cubicBezTo>
                    <a:pt x="49" y="173"/>
                    <a:pt x="49" y="173"/>
                    <a:pt x="49" y="173"/>
                  </a:cubicBezTo>
                  <a:lnTo>
                    <a:pt x="49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29" name="Group 328出自【趣你的PPT】(微信:qunideppt)：最优质的PPT资源库"/>
          <p:cNvGrpSpPr/>
          <p:nvPr/>
        </p:nvGrpSpPr>
        <p:grpSpPr>
          <a:xfrm>
            <a:off x="6243638" y="2908300"/>
            <a:ext cx="255588" cy="276225"/>
            <a:chOff x="5500688" y="2584450"/>
            <a:chExt cx="255588" cy="276225"/>
          </a:xfrm>
          <a:solidFill>
            <a:schemeClr val="bg1"/>
          </a:solidFill>
        </p:grpSpPr>
        <p:sp>
          <p:nvSpPr>
            <p:cNvPr id="3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00688" y="2584450"/>
              <a:ext cx="255588" cy="276225"/>
            </a:xfrm>
            <a:custGeom>
              <a:avLst/>
              <a:gdLst>
                <a:gd name="T0" fmla="*/ 237 w 266"/>
                <a:gd name="T1" fmla="*/ 24 h 288"/>
                <a:gd name="T2" fmla="*/ 221 w 266"/>
                <a:gd name="T3" fmla="*/ 24 h 288"/>
                <a:gd name="T4" fmla="*/ 221 w 266"/>
                <a:gd name="T5" fmla="*/ 14 h 288"/>
                <a:gd name="T6" fmla="*/ 207 w 266"/>
                <a:gd name="T7" fmla="*/ 0 h 288"/>
                <a:gd name="T8" fmla="*/ 193 w 266"/>
                <a:gd name="T9" fmla="*/ 14 h 288"/>
                <a:gd name="T10" fmla="*/ 193 w 266"/>
                <a:gd name="T11" fmla="*/ 24 h 288"/>
                <a:gd name="T12" fmla="*/ 146 w 266"/>
                <a:gd name="T13" fmla="*/ 24 h 288"/>
                <a:gd name="T14" fmla="*/ 146 w 266"/>
                <a:gd name="T15" fmla="*/ 14 h 288"/>
                <a:gd name="T16" fmla="*/ 133 w 266"/>
                <a:gd name="T17" fmla="*/ 0 h 288"/>
                <a:gd name="T18" fmla="*/ 119 w 266"/>
                <a:gd name="T19" fmla="*/ 14 h 288"/>
                <a:gd name="T20" fmla="*/ 119 w 266"/>
                <a:gd name="T21" fmla="*/ 24 h 288"/>
                <a:gd name="T22" fmla="*/ 73 w 266"/>
                <a:gd name="T23" fmla="*/ 24 h 288"/>
                <a:gd name="T24" fmla="*/ 73 w 266"/>
                <a:gd name="T25" fmla="*/ 14 h 288"/>
                <a:gd name="T26" fmla="*/ 59 w 266"/>
                <a:gd name="T27" fmla="*/ 0 h 288"/>
                <a:gd name="T28" fmla="*/ 45 w 266"/>
                <a:gd name="T29" fmla="*/ 14 h 288"/>
                <a:gd name="T30" fmla="*/ 45 w 266"/>
                <a:gd name="T31" fmla="*/ 24 h 288"/>
                <a:gd name="T32" fmla="*/ 29 w 266"/>
                <a:gd name="T33" fmla="*/ 24 h 288"/>
                <a:gd name="T34" fmla="*/ 0 w 266"/>
                <a:gd name="T35" fmla="*/ 53 h 288"/>
                <a:gd name="T36" fmla="*/ 0 w 266"/>
                <a:gd name="T37" fmla="*/ 259 h 288"/>
                <a:gd name="T38" fmla="*/ 29 w 266"/>
                <a:gd name="T39" fmla="*/ 288 h 288"/>
                <a:gd name="T40" fmla="*/ 237 w 266"/>
                <a:gd name="T41" fmla="*/ 288 h 288"/>
                <a:gd name="T42" fmla="*/ 266 w 266"/>
                <a:gd name="T43" fmla="*/ 259 h 288"/>
                <a:gd name="T44" fmla="*/ 266 w 266"/>
                <a:gd name="T45" fmla="*/ 53 h 288"/>
                <a:gd name="T46" fmla="*/ 237 w 266"/>
                <a:gd name="T47" fmla="*/ 24 h 288"/>
                <a:gd name="T48" fmla="*/ 237 w 266"/>
                <a:gd name="T49" fmla="*/ 257 h 288"/>
                <a:gd name="T50" fmla="*/ 29 w 266"/>
                <a:gd name="T51" fmla="*/ 257 h 288"/>
                <a:gd name="T52" fmla="*/ 29 w 266"/>
                <a:gd name="T53" fmla="*/ 55 h 288"/>
                <a:gd name="T54" fmla="*/ 45 w 266"/>
                <a:gd name="T55" fmla="*/ 55 h 288"/>
                <a:gd name="T56" fmla="*/ 45 w 266"/>
                <a:gd name="T57" fmla="*/ 65 h 288"/>
                <a:gd name="T58" fmla="*/ 59 w 266"/>
                <a:gd name="T59" fmla="*/ 79 h 288"/>
                <a:gd name="T60" fmla="*/ 73 w 266"/>
                <a:gd name="T61" fmla="*/ 65 h 288"/>
                <a:gd name="T62" fmla="*/ 73 w 266"/>
                <a:gd name="T63" fmla="*/ 55 h 288"/>
                <a:gd name="T64" fmla="*/ 119 w 266"/>
                <a:gd name="T65" fmla="*/ 55 h 288"/>
                <a:gd name="T66" fmla="*/ 119 w 266"/>
                <a:gd name="T67" fmla="*/ 65 h 288"/>
                <a:gd name="T68" fmla="*/ 133 w 266"/>
                <a:gd name="T69" fmla="*/ 79 h 288"/>
                <a:gd name="T70" fmla="*/ 146 w 266"/>
                <a:gd name="T71" fmla="*/ 65 h 288"/>
                <a:gd name="T72" fmla="*/ 146 w 266"/>
                <a:gd name="T73" fmla="*/ 55 h 288"/>
                <a:gd name="T74" fmla="*/ 193 w 266"/>
                <a:gd name="T75" fmla="*/ 55 h 288"/>
                <a:gd name="T76" fmla="*/ 193 w 266"/>
                <a:gd name="T77" fmla="*/ 65 h 288"/>
                <a:gd name="T78" fmla="*/ 207 w 266"/>
                <a:gd name="T79" fmla="*/ 79 h 288"/>
                <a:gd name="T80" fmla="*/ 221 w 266"/>
                <a:gd name="T81" fmla="*/ 65 h 288"/>
                <a:gd name="T82" fmla="*/ 221 w 266"/>
                <a:gd name="T83" fmla="*/ 55 h 288"/>
                <a:gd name="T84" fmla="*/ 237 w 266"/>
                <a:gd name="T85" fmla="*/ 55 h 288"/>
                <a:gd name="T86" fmla="*/ 237 w 266"/>
                <a:gd name="T87" fmla="*/ 257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66" h="288">
                  <a:moveTo>
                    <a:pt x="237" y="24"/>
                  </a:moveTo>
                  <a:cubicBezTo>
                    <a:pt x="221" y="24"/>
                    <a:pt x="221" y="24"/>
                    <a:pt x="221" y="24"/>
                  </a:cubicBezTo>
                  <a:cubicBezTo>
                    <a:pt x="221" y="14"/>
                    <a:pt x="221" y="14"/>
                    <a:pt x="221" y="14"/>
                  </a:cubicBezTo>
                  <a:cubicBezTo>
                    <a:pt x="221" y="6"/>
                    <a:pt x="214" y="0"/>
                    <a:pt x="207" y="0"/>
                  </a:cubicBezTo>
                  <a:cubicBezTo>
                    <a:pt x="199" y="0"/>
                    <a:pt x="193" y="6"/>
                    <a:pt x="193" y="14"/>
                  </a:cubicBezTo>
                  <a:cubicBezTo>
                    <a:pt x="193" y="24"/>
                    <a:pt x="193" y="24"/>
                    <a:pt x="193" y="24"/>
                  </a:cubicBezTo>
                  <a:cubicBezTo>
                    <a:pt x="146" y="24"/>
                    <a:pt x="146" y="24"/>
                    <a:pt x="146" y="24"/>
                  </a:cubicBezTo>
                  <a:cubicBezTo>
                    <a:pt x="146" y="14"/>
                    <a:pt x="146" y="14"/>
                    <a:pt x="146" y="14"/>
                  </a:cubicBezTo>
                  <a:cubicBezTo>
                    <a:pt x="146" y="6"/>
                    <a:pt x="140" y="0"/>
                    <a:pt x="133" y="0"/>
                  </a:cubicBezTo>
                  <a:cubicBezTo>
                    <a:pt x="125" y="0"/>
                    <a:pt x="119" y="6"/>
                    <a:pt x="119" y="14"/>
                  </a:cubicBezTo>
                  <a:cubicBezTo>
                    <a:pt x="119" y="24"/>
                    <a:pt x="119" y="24"/>
                    <a:pt x="119" y="24"/>
                  </a:cubicBezTo>
                  <a:cubicBezTo>
                    <a:pt x="73" y="24"/>
                    <a:pt x="73" y="24"/>
                    <a:pt x="73" y="24"/>
                  </a:cubicBezTo>
                  <a:cubicBezTo>
                    <a:pt x="73" y="14"/>
                    <a:pt x="73" y="14"/>
                    <a:pt x="73" y="14"/>
                  </a:cubicBezTo>
                  <a:cubicBezTo>
                    <a:pt x="73" y="6"/>
                    <a:pt x="66" y="0"/>
                    <a:pt x="59" y="0"/>
                  </a:cubicBezTo>
                  <a:cubicBezTo>
                    <a:pt x="51" y="0"/>
                    <a:pt x="45" y="6"/>
                    <a:pt x="45" y="1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13" y="24"/>
                    <a:pt x="0" y="37"/>
                    <a:pt x="0" y="53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0" y="275"/>
                    <a:pt x="13" y="288"/>
                    <a:pt x="29" y="288"/>
                  </a:cubicBezTo>
                  <a:cubicBezTo>
                    <a:pt x="237" y="288"/>
                    <a:pt x="237" y="288"/>
                    <a:pt x="237" y="288"/>
                  </a:cubicBezTo>
                  <a:cubicBezTo>
                    <a:pt x="253" y="288"/>
                    <a:pt x="266" y="275"/>
                    <a:pt x="266" y="259"/>
                  </a:cubicBezTo>
                  <a:cubicBezTo>
                    <a:pt x="266" y="53"/>
                    <a:pt x="266" y="53"/>
                    <a:pt x="266" y="53"/>
                  </a:cubicBezTo>
                  <a:cubicBezTo>
                    <a:pt x="266" y="37"/>
                    <a:pt x="253" y="24"/>
                    <a:pt x="237" y="24"/>
                  </a:cubicBezTo>
                  <a:close/>
                  <a:moveTo>
                    <a:pt x="237" y="257"/>
                  </a:moveTo>
                  <a:cubicBezTo>
                    <a:pt x="29" y="257"/>
                    <a:pt x="29" y="257"/>
                    <a:pt x="29" y="257"/>
                  </a:cubicBezTo>
                  <a:cubicBezTo>
                    <a:pt x="29" y="55"/>
                    <a:pt x="29" y="55"/>
                    <a:pt x="29" y="55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45" y="73"/>
                    <a:pt x="51" y="79"/>
                    <a:pt x="59" y="79"/>
                  </a:cubicBezTo>
                  <a:cubicBezTo>
                    <a:pt x="66" y="79"/>
                    <a:pt x="73" y="73"/>
                    <a:pt x="73" y="65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119" y="55"/>
                    <a:pt x="119" y="55"/>
                    <a:pt x="119" y="55"/>
                  </a:cubicBezTo>
                  <a:cubicBezTo>
                    <a:pt x="119" y="65"/>
                    <a:pt x="119" y="65"/>
                    <a:pt x="119" y="65"/>
                  </a:cubicBezTo>
                  <a:cubicBezTo>
                    <a:pt x="119" y="73"/>
                    <a:pt x="125" y="79"/>
                    <a:pt x="133" y="79"/>
                  </a:cubicBezTo>
                  <a:cubicBezTo>
                    <a:pt x="140" y="79"/>
                    <a:pt x="146" y="73"/>
                    <a:pt x="146" y="65"/>
                  </a:cubicBezTo>
                  <a:cubicBezTo>
                    <a:pt x="146" y="55"/>
                    <a:pt x="146" y="55"/>
                    <a:pt x="146" y="55"/>
                  </a:cubicBezTo>
                  <a:cubicBezTo>
                    <a:pt x="193" y="55"/>
                    <a:pt x="193" y="55"/>
                    <a:pt x="193" y="55"/>
                  </a:cubicBezTo>
                  <a:cubicBezTo>
                    <a:pt x="193" y="65"/>
                    <a:pt x="193" y="65"/>
                    <a:pt x="193" y="65"/>
                  </a:cubicBezTo>
                  <a:cubicBezTo>
                    <a:pt x="193" y="73"/>
                    <a:pt x="199" y="79"/>
                    <a:pt x="207" y="79"/>
                  </a:cubicBezTo>
                  <a:cubicBezTo>
                    <a:pt x="214" y="79"/>
                    <a:pt x="221" y="73"/>
                    <a:pt x="221" y="65"/>
                  </a:cubicBezTo>
                  <a:cubicBezTo>
                    <a:pt x="221" y="55"/>
                    <a:pt x="221" y="55"/>
                    <a:pt x="221" y="55"/>
                  </a:cubicBezTo>
                  <a:cubicBezTo>
                    <a:pt x="237" y="55"/>
                    <a:pt x="237" y="55"/>
                    <a:pt x="237" y="55"/>
                  </a:cubicBezTo>
                  <a:lnTo>
                    <a:pt x="237" y="257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56251" y="2689225"/>
              <a:ext cx="144463" cy="106362"/>
            </a:xfrm>
            <a:custGeom>
              <a:avLst/>
              <a:gdLst>
                <a:gd name="T0" fmla="*/ 133 w 150"/>
                <a:gd name="T1" fmla="*/ 3 h 111"/>
                <a:gd name="T2" fmla="*/ 124 w 150"/>
                <a:gd name="T3" fmla="*/ 3 h 111"/>
                <a:gd name="T4" fmla="*/ 58 w 150"/>
                <a:gd name="T5" fmla="*/ 69 h 111"/>
                <a:gd name="T6" fmla="*/ 50 w 150"/>
                <a:gd name="T7" fmla="*/ 69 h 111"/>
                <a:gd name="T8" fmla="*/ 25 w 150"/>
                <a:gd name="T9" fmla="*/ 45 h 111"/>
                <a:gd name="T10" fmla="*/ 17 w 150"/>
                <a:gd name="T11" fmla="*/ 45 h 111"/>
                <a:gd name="T12" fmla="*/ 2 w 150"/>
                <a:gd name="T13" fmla="*/ 60 h 111"/>
                <a:gd name="T14" fmla="*/ 2 w 150"/>
                <a:gd name="T15" fmla="*/ 68 h 111"/>
                <a:gd name="T16" fmla="*/ 40 w 150"/>
                <a:gd name="T17" fmla="*/ 106 h 111"/>
                <a:gd name="T18" fmla="*/ 50 w 150"/>
                <a:gd name="T19" fmla="*/ 111 h 111"/>
                <a:gd name="T20" fmla="*/ 57 w 150"/>
                <a:gd name="T21" fmla="*/ 111 h 111"/>
                <a:gd name="T22" fmla="*/ 67 w 150"/>
                <a:gd name="T23" fmla="*/ 106 h 111"/>
                <a:gd name="T24" fmla="*/ 148 w 150"/>
                <a:gd name="T25" fmla="*/ 26 h 111"/>
                <a:gd name="T26" fmla="*/ 148 w 150"/>
                <a:gd name="T27" fmla="*/ 17 h 111"/>
                <a:gd name="T28" fmla="*/ 133 w 150"/>
                <a:gd name="T29" fmla="*/ 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0" h="111">
                  <a:moveTo>
                    <a:pt x="133" y="3"/>
                  </a:moveTo>
                  <a:cubicBezTo>
                    <a:pt x="131" y="0"/>
                    <a:pt x="127" y="0"/>
                    <a:pt x="124" y="3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56" y="71"/>
                    <a:pt x="52" y="71"/>
                    <a:pt x="50" y="69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3" y="43"/>
                    <a:pt x="19" y="43"/>
                    <a:pt x="17" y="45"/>
                  </a:cubicBezTo>
                  <a:cubicBezTo>
                    <a:pt x="2" y="60"/>
                    <a:pt x="2" y="60"/>
                    <a:pt x="2" y="60"/>
                  </a:cubicBezTo>
                  <a:cubicBezTo>
                    <a:pt x="0" y="62"/>
                    <a:pt x="0" y="66"/>
                    <a:pt x="2" y="68"/>
                  </a:cubicBezTo>
                  <a:cubicBezTo>
                    <a:pt x="40" y="106"/>
                    <a:pt x="40" y="106"/>
                    <a:pt x="40" y="106"/>
                  </a:cubicBezTo>
                  <a:cubicBezTo>
                    <a:pt x="42" y="109"/>
                    <a:pt x="47" y="111"/>
                    <a:pt x="50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60" y="111"/>
                    <a:pt x="65" y="109"/>
                    <a:pt x="67" y="106"/>
                  </a:cubicBezTo>
                  <a:cubicBezTo>
                    <a:pt x="148" y="26"/>
                    <a:pt x="148" y="26"/>
                    <a:pt x="148" y="26"/>
                  </a:cubicBezTo>
                  <a:cubicBezTo>
                    <a:pt x="150" y="23"/>
                    <a:pt x="150" y="20"/>
                    <a:pt x="148" y="17"/>
                  </a:cubicBezTo>
                  <a:lnTo>
                    <a:pt x="133" y="3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32" name="Group 331出自【趣你的PPT】(微信:qunideppt)：最优质的PPT资源库"/>
          <p:cNvGrpSpPr/>
          <p:nvPr/>
        </p:nvGrpSpPr>
        <p:grpSpPr>
          <a:xfrm>
            <a:off x="1822451" y="4589463"/>
            <a:ext cx="276225" cy="223837"/>
            <a:chOff x="1079501" y="4265613"/>
            <a:chExt cx="276225" cy="223837"/>
          </a:xfrm>
          <a:solidFill>
            <a:schemeClr val="bg1"/>
          </a:solidFill>
        </p:grpSpPr>
        <p:sp>
          <p:nvSpPr>
            <p:cNvPr id="3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9501" y="4265613"/>
              <a:ext cx="276225" cy="106362"/>
            </a:xfrm>
            <a:custGeom>
              <a:avLst/>
              <a:gdLst>
                <a:gd name="T0" fmla="*/ 285 w 288"/>
                <a:gd name="T1" fmla="*/ 44 h 111"/>
                <a:gd name="T2" fmla="*/ 144 w 288"/>
                <a:gd name="T3" fmla="*/ 0 h 111"/>
                <a:gd name="T4" fmla="*/ 4 w 288"/>
                <a:gd name="T5" fmla="*/ 44 h 111"/>
                <a:gd name="T6" fmla="*/ 0 w 288"/>
                <a:gd name="T7" fmla="*/ 54 h 111"/>
                <a:gd name="T8" fmla="*/ 0 w 288"/>
                <a:gd name="T9" fmla="*/ 106 h 111"/>
                <a:gd name="T10" fmla="*/ 6 w 288"/>
                <a:gd name="T11" fmla="*/ 110 h 111"/>
                <a:gd name="T12" fmla="*/ 67 w 288"/>
                <a:gd name="T13" fmla="*/ 95 h 111"/>
                <a:gd name="T14" fmla="*/ 72 w 288"/>
                <a:gd name="T15" fmla="*/ 87 h 111"/>
                <a:gd name="T16" fmla="*/ 72 w 288"/>
                <a:gd name="T17" fmla="*/ 65 h 111"/>
                <a:gd name="T18" fmla="*/ 76 w 288"/>
                <a:gd name="T19" fmla="*/ 55 h 111"/>
                <a:gd name="T20" fmla="*/ 144 w 288"/>
                <a:gd name="T21" fmla="*/ 40 h 111"/>
                <a:gd name="T22" fmla="*/ 212 w 288"/>
                <a:gd name="T23" fmla="*/ 55 h 111"/>
                <a:gd name="T24" fmla="*/ 216 w 288"/>
                <a:gd name="T25" fmla="*/ 65 h 111"/>
                <a:gd name="T26" fmla="*/ 216 w 288"/>
                <a:gd name="T27" fmla="*/ 84 h 111"/>
                <a:gd name="T28" fmla="*/ 222 w 288"/>
                <a:gd name="T29" fmla="*/ 92 h 111"/>
                <a:gd name="T30" fmla="*/ 283 w 288"/>
                <a:gd name="T31" fmla="*/ 110 h 111"/>
                <a:gd name="T32" fmla="*/ 288 w 288"/>
                <a:gd name="T33" fmla="*/ 106 h 111"/>
                <a:gd name="T34" fmla="*/ 288 w 288"/>
                <a:gd name="T35" fmla="*/ 54 h 111"/>
                <a:gd name="T36" fmla="*/ 285 w 288"/>
                <a:gd name="T37" fmla="*/ 44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8" h="111">
                  <a:moveTo>
                    <a:pt x="285" y="44"/>
                  </a:moveTo>
                  <a:cubicBezTo>
                    <a:pt x="285" y="44"/>
                    <a:pt x="252" y="0"/>
                    <a:pt x="144" y="0"/>
                  </a:cubicBezTo>
                  <a:cubicBezTo>
                    <a:pt x="37" y="0"/>
                    <a:pt x="4" y="44"/>
                    <a:pt x="4" y="44"/>
                  </a:cubicBezTo>
                  <a:cubicBezTo>
                    <a:pt x="2" y="46"/>
                    <a:pt x="0" y="51"/>
                    <a:pt x="0" y="54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10"/>
                    <a:pt x="3" y="111"/>
                    <a:pt x="6" y="110"/>
                  </a:cubicBezTo>
                  <a:cubicBezTo>
                    <a:pt x="67" y="95"/>
                    <a:pt x="67" y="95"/>
                    <a:pt x="67" y="95"/>
                  </a:cubicBezTo>
                  <a:cubicBezTo>
                    <a:pt x="70" y="94"/>
                    <a:pt x="72" y="90"/>
                    <a:pt x="72" y="87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1"/>
                    <a:pt x="74" y="57"/>
                    <a:pt x="76" y="55"/>
                  </a:cubicBezTo>
                  <a:cubicBezTo>
                    <a:pt x="76" y="55"/>
                    <a:pt x="91" y="40"/>
                    <a:pt x="144" y="40"/>
                  </a:cubicBezTo>
                  <a:cubicBezTo>
                    <a:pt x="198" y="40"/>
                    <a:pt x="212" y="55"/>
                    <a:pt x="212" y="55"/>
                  </a:cubicBezTo>
                  <a:cubicBezTo>
                    <a:pt x="215" y="57"/>
                    <a:pt x="216" y="61"/>
                    <a:pt x="216" y="65"/>
                  </a:cubicBezTo>
                  <a:cubicBezTo>
                    <a:pt x="216" y="84"/>
                    <a:pt x="216" y="84"/>
                    <a:pt x="216" y="84"/>
                  </a:cubicBezTo>
                  <a:cubicBezTo>
                    <a:pt x="216" y="87"/>
                    <a:pt x="219" y="90"/>
                    <a:pt x="222" y="92"/>
                  </a:cubicBezTo>
                  <a:cubicBezTo>
                    <a:pt x="283" y="110"/>
                    <a:pt x="283" y="110"/>
                    <a:pt x="283" y="110"/>
                  </a:cubicBezTo>
                  <a:cubicBezTo>
                    <a:pt x="286" y="111"/>
                    <a:pt x="288" y="110"/>
                    <a:pt x="288" y="106"/>
                  </a:cubicBezTo>
                  <a:cubicBezTo>
                    <a:pt x="288" y="54"/>
                    <a:pt x="288" y="54"/>
                    <a:pt x="288" y="54"/>
                  </a:cubicBezTo>
                  <a:cubicBezTo>
                    <a:pt x="288" y="51"/>
                    <a:pt x="287" y="46"/>
                    <a:pt x="285" y="4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093788" y="4322763"/>
              <a:ext cx="247650" cy="166687"/>
            </a:xfrm>
            <a:custGeom>
              <a:avLst/>
              <a:gdLst>
                <a:gd name="T0" fmla="*/ 246 w 258"/>
                <a:gd name="T1" fmla="*/ 99 h 174"/>
                <a:gd name="T2" fmla="*/ 196 w 258"/>
                <a:gd name="T3" fmla="*/ 52 h 174"/>
                <a:gd name="T4" fmla="*/ 185 w 258"/>
                <a:gd name="T5" fmla="*/ 46 h 174"/>
                <a:gd name="T6" fmla="*/ 177 w 258"/>
                <a:gd name="T7" fmla="*/ 12 h 174"/>
                <a:gd name="T8" fmla="*/ 163 w 258"/>
                <a:gd name="T9" fmla="*/ 0 h 174"/>
                <a:gd name="T10" fmla="*/ 96 w 258"/>
                <a:gd name="T11" fmla="*/ 0 h 174"/>
                <a:gd name="T12" fmla="*/ 81 w 258"/>
                <a:gd name="T13" fmla="*/ 12 h 174"/>
                <a:gd name="T14" fmla="*/ 74 w 258"/>
                <a:gd name="T15" fmla="*/ 46 h 174"/>
                <a:gd name="T16" fmla="*/ 63 w 258"/>
                <a:gd name="T17" fmla="*/ 52 h 174"/>
                <a:gd name="T18" fmla="*/ 13 w 258"/>
                <a:gd name="T19" fmla="*/ 99 h 174"/>
                <a:gd name="T20" fmla="*/ 3 w 258"/>
                <a:gd name="T21" fmla="*/ 119 h 174"/>
                <a:gd name="T22" fmla="*/ 1 w 258"/>
                <a:gd name="T23" fmla="*/ 162 h 174"/>
                <a:gd name="T24" fmla="*/ 12 w 258"/>
                <a:gd name="T25" fmla="*/ 174 h 174"/>
                <a:gd name="T26" fmla="*/ 246 w 258"/>
                <a:gd name="T27" fmla="*/ 174 h 174"/>
                <a:gd name="T28" fmla="*/ 258 w 258"/>
                <a:gd name="T29" fmla="*/ 162 h 174"/>
                <a:gd name="T30" fmla="*/ 255 w 258"/>
                <a:gd name="T31" fmla="*/ 119 h 174"/>
                <a:gd name="T32" fmla="*/ 246 w 258"/>
                <a:gd name="T33" fmla="*/ 99 h 174"/>
                <a:gd name="T34" fmla="*/ 129 w 258"/>
                <a:gd name="T35" fmla="*/ 154 h 174"/>
                <a:gd name="T36" fmla="*/ 71 w 258"/>
                <a:gd name="T37" fmla="*/ 96 h 174"/>
                <a:gd name="T38" fmla="*/ 129 w 258"/>
                <a:gd name="T39" fmla="*/ 38 h 174"/>
                <a:gd name="T40" fmla="*/ 187 w 258"/>
                <a:gd name="T41" fmla="*/ 96 h 174"/>
                <a:gd name="T42" fmla="*/ 129 w 258"/>
                <a:gd name="T43" fmla="*/ 15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8" h="174">
                  <a:moveTo>
                    <a:pt x="246" y="99"/>
                  </a:moveTo>
                  <a:cubicBezTo>
                    <a:pt x="196" y="52"/>
                    <a:pt x="196" y="52"/>
                    <a:pt x="196" y="52"/>
                  </a:cubicBezTo>
                  <a:cubicBezTo>
                    <a:pt x="193" y="49"/>
                    <a:pt x="189" y="47"/>
                    <a:pt x="185" y="46"/>
                  </a:cubicBezTo>
                  <a:cubicBezTo>
                    <a:pt x="177" y="12"/>
                    <a:pt x="177" y="12"/>
                    <a:pt x="177" y="12"/>
                  </a:cubicBezTo>
                  <a:cubicBezTo>
                    <a:pt x="176" y="6"/>
                    <a:pt x="169" y="0"/>
                    <a:pt x="163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89" y="0"/>
                    <a:pt x="83" y="6"/>
                    <a:pt x="81" y="12"/>
                  </a:cubicBezTo>
                  <a:cubicBezTo>
                    <a:pt x="74" y="46"/>
                    <a:pt x="74" y="46"/>
                    <a:pt x="74" y="46"/>
                  </a:cubicBezTo>
                  <a:cubicBezTo>
                    <a:pt x="70" y="47"/>
                    <a:pt x="65" y="49"/>
                    <a:pt x="63" y="52"/>
                  </a:cubicBezTo>
                  <a:cubicBezTo>
                    <a:pt x="13" y="99"/>
                    <a:pt x="13" y="99"/>
                    <a:pt x="13" y="99"/>
                  </a:cubicBezTo>
                  <a:cubicBezTo>
                    <a:pt x="8" y="104"/>
                    <a:pt x="4" y="113"/>
                    <a:pt x="3" y="119"/>
                  </a:cubicBezTo>
                  <a:cubicBezTo>
                    <a:pt x="1" y="162"/>
                    <a:pt x="1" y="162"/>
                    <a:pt x="1" y="162"/>
                  </a:cubicBezTo>
                  <a:cubicBezTo>
                    <a:pt x="0" y="168"/>
                    <a:pt x="5" y="174"/>
                    <a:pt x="12" y="174"/>
                  </a:cubicBezTo>
                  <a:cubicBezTo>
                    <a:pt x="246" y="174"/>
                    <a:pt x="246" y="174"/>
                    <a:pt x="246" y="174"/>
                  </a:cubicBezTo>
                  <a:cubicBezTo>
                    <a:pt x="253" y="174"/>
                    <a:pt x="258" y="168"/>
                    <a:pt x="258" y="162"/>
                  </a:cubicBezTo>
                  <a:cubicBezTo>
                    <a:pt x="255" y="119"/>
                    <a:pt x="255" y="119"/>
                    <a:pt x="255" y="119"/>
                  </a:cubicBezTo>
                  <a:cubicBezTo>
                    <a:pt x="255" y="113"/>
                    <a:pt x="250" y="104"/>
                    <a:pt x="246" y="99"/>
                  </a:cubicBezTo>
                  <a:close/>
                  <a:moveTo>
                    <a:pt x="129" y="154"/>
                  </a:moveTo>
                  <a:cubicBezTo>
                    <a:pt x="97" y="154"/>
                    <a:pt x="71" y="128"/>
                    <a:pt x="71" y="96"/>
                  </a:cubicBezTo>
                  <a:cubicBezTo>
                    <a:pt x="71" y="64"/>
                    <a:pt x="97" y="38"/>
                    <a:pt x="129" y="38"/>
                  </a:cubicBezTo>
                  <a:cubicBezTo>
                    <a:pt x="161" y="38"/>
                    <a:pt x="187" y="64"/>
                    <a:pt x="187" y="96"/>
                  </a:cubicBezTo>
                  <a:cubicBezTo>
                    <a:pt x="187" y="128"/>
                    <a:pt x="161" y="154"/>
                    <a:pt x="129" y="15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81101" y="4376738"/>
              <a:ext cx="73025" cy="73025"/>
            </a:xfrm>
            <a:prstGeom prst="ellipse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3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273176" y="2355850"/>
            <a:ext cx="273050" cy="276225"/>
          </a:xfrm>
          <a:custGeom>
            <a:avLst/>
            <a:gdLst>
              <a:gd name="T0" fmla="*/ 144 w 285"/>
              <a:gd name="T1" fmla="*/ 288 h 288"/>
              <a:gd name="T2" fmla="*/ 0 w 285"/>
              <a:gd name="T3" fmla="*/ 144 h 288"/>
              <a:gd name="T4" fmla="*/ 144 w 285"/>
              <a:gd name="T5" fmla="*/ 0 h 288"/>
              <a:gd name="T6" fmla="*/ 284 w 285"/>
              <a:gd name="T7" fmla="*/ 114 h 288"/>
              <a:gd name="T8" fmla="*/ 285 w 285"/>
              <a:gd name="T9" fmla="*/ 118 h 288"/>
              <a:gd name="T10" fmla="*/ 273 w 285"/>
              <a:gd name="T11" fmla="*/ 129 h 288"/>
              <a:gd name="T12" fmla="*/ 273 w 285"/>
              <a:gd name="T13" fmla="*/ 129 h 288"/>
              <a:gd name="T14" fmla="*/ 173 w 285"/>
              <a:gd name="T15" fmla="*/ 129 h 288"/>
              <a:gd name="T16" fmla="*/ 162 w 285"/>
              <a:gd name="T17" fmla="*/ 118 h 288"/>
              <a:gd name="T18" fmla="*/ 162 w 285"/>
              <a:gd name="T19" fmla="*/ 93 h 288"/>
              <a:gd name="T20" fmla="*/ 103 w 285"/>
              <a:gd name="T21" fmla="*/ 144 h 288"/>
              <a:gd name="T22" fmla="*/ 162 w 285"/>
              <a:gd name="T23" fmla="*/ 195 h 288"/>
              <a:gd name="T24" fmla="*/ 162 w 285"/>
              <a:gd name="T25" fmla="*/ 170 h 288"/>
              <a:gd name="T26" fmla="*/ 173 w 285"/>
              <a:gd name="T27" fmla="*/ 159 h 288"/>
              <a:gd name="T28" fmla="*/ 273 w 285"/>
              <a:gd name="T29" fmla="*/ 159 h 288"/>
              <a:gd name="T30" fmla="*/ 282 w 285"/>
              <a:gd name="T31" fmla="*/ 163 h 288"/>
              <a:gd name="T32" fmla="*/ 284 w 285"/>
              <a:gd name="T33" fmla="*/ 173 h 288"/>
              <a:gd name="T34" fmla="*/ 144 w 285"/>
              <a:gd name="T35" fmla="*/ 288 h 288"/>
              <a:gd name="T36" fmla="*/ 144 w 285"/>
              <a:gd name="T37" fmla="*/ 23 h 288"/>
              <a:gd name="T38" fmla="*/ 23 w 285"/>
              <a:gd name="T39" fmla="*/ 144 h 288"/>
              <a:gd name="T40" fmla="*/ 144 w 285"/>
              <a:gd name="T41" fmla="*/ 265 h 288"/>
              <a:gd name="T42" fmla="*/ 258 w 285"/>
              <a:gd name="T43" fmla="*/ 182 h 288"/>
              <a:gd name="T44" fmla="*/ 185 w 285"/>
              <a:gd name="T45" fmla="*/ 182 h 288"/>
              <a:gd name="T46" fmla="*/ 185 w 285"/>
              <a:gd name="T47" fmla="*/ 220 h 288"/>
              <a:gd name="T48" fmla="*/ 178 w 285"/>
              <a:gd name="T49" fmla="*/ 230 h 288"/>
              <a:gd name="T50" fmla="*/ 166 w 285"/>
              <a:gd name="T51" fmla="*/ 229 h 288"/>
              <a:gd name="T52" fmla="*/ 78 w 285"/>
              <a:gd name="T53" fmla="*/ 153 h 288"/>
              <a:gd name="T54" fmla="*/ 74 w 285"/>
              <a:gd name="T55" fmla="*/ 144 h 288"/>
              <a:gd name="T56" fmla="*/ 78 w 285"/>
              <a:gd name="T57" fmla="*/ 135 h 288"/>
              <a:gd name="T58" fmla="*/ 166 w 285"/>
              <a:gd name="T59" fmla="*/ 59 h 288"/>
              <a:gd name="T60" fmla="*/ 178 w 285"/>
              <a:gd name="T61" fmla="*/ 58 h 288"/>
              <a:gd name="T62" fmla="*/ 185 w 285"/>
              <a:gd name="T63" fmla="*/ 68 h 288"/>
              <a:gd name="T64" fmla="*/ 185 w 285"/>
              <a:gd name="T65" fmla="*/ 106 h 288"/>
              <a:gd name="T66" fmla="*/ 258 w 285"/>
              <a:gd name="T67" fmla="*/ 106 h 288"/>
              <a:gd name="T68" fmla="*/ 144 w 285"/>
              <a:gd name="T69" fmla="*/ 23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85" h="288">
                <a:moveTo>
                  <a:pt x="144" y="288"/>
                </a:moveTo>
                <a:cubicBezTo>
                  <a:pt x="64" y="288"/>
                  <a:pt x="0" y="223"/>
                  <a:pt x="0" y="144"/>
                </a:cubicBezTo>
                <a:cubicBezTo>
                  <a:pt x="0" y="65"/>
                  <a:pt x="64" y="0"/>
                  <a:pt x="144" y="0"/>
                </a:cubicBezTo>
                <a:cubicBezTo>
                  <a:pt x="211" y="0"/>
                  <a:pt x="270" y="48"/>
                  <a:pt x="284" y="114"/>
                </a:cubicBezTo>
                <a:cubicBezTo>
                  <a:pt x="285" y="115"/>
                  <a:pt x="285" y="116"/>
                  <a:pt x="285" y="118"/>
                </a:cubicBezTo>
                <a:cubicBezTo>
                  <a:pt x="285" y="124"/>
                  <a:pt x="280" y="129"/>
                  <a:pt x="273" y="129"/>
                </a:cubicBezTo>
                <a:cubicBezTo>
                  <a:pt x="273" y="129"/>
                  <a:pt x="273" y="129"/>
                  <a:pt x="273" y="129"/>
                </a:cubicBezTo>
                <a:cubicBezTo>
                  <a:pt x="173" y="129"/>
                  <a:pt x="173" y="129"/>
                  <a:pt x="173" y="129"/>
                </a:cubicBezTo>
                <a:cubicBezTo>
                  <a:pt x="167" y="129"/>
                  <a:pt x="162" y="124"/>
                  <a:pt x="162" y="118"/>
                </a:cubicBezTo>
                <a:cubicBezTo>
                  <a:pt x="162" y="93"/>
                  <a:pt x="162" y="93"/>
                  <a:pt x="162" y="93"/>
                </a:cubicBezTo>
                <a:cubicBezTo>
                  <a:pt x="103" y="144"/>
                  <a:pt x="103" y="144"/>
                  <a:pt x="103" y="144"/>
                </a:cubicBezTo>
                <a:cubicBezTo>
                  <a:pt x="162" y="195"/>
                  <a:pt x="162" y="195"/>
                  <a:pt x="162" y="195"/>
                </a:cubicBezTo>
                <a:cubicBezTo>
                  <a:pt x="162" y="170"/>
                  <a:pt x="162" y="170"/>
                  <a:pt x="162" y="170"/>
                </a:cubicBezTo>
                <a:cubicBezTo>
                  <a:pt x="162" y="164"/>
                  <a:pt x="167" y="159"/>
                  <a:pt x="173" y="159"/>
                </a:cubicBezTo>
                <a:cubicBezTo>
                  <a:pt x="273" y="159"/>
                  <a:pt x="273" y="159"/>
                  <a:pt x="273" y="159"/>
                </a:cubicBezTo>
                <a:cubicBezTo>
                  <a:pt x="277" y="159"/>
                  <a:pt x="280" y="160"/>
                  <a:pt x="282" y="163"/>
                </a:cubicBezTo>
                <a:cubicBezTo>
                  <a:pt x="284" y="166"/>
                  <a:pt x="285" y="169"/>
                  <a:pt x="284" y="173"/>
                </a:cubicBezTo>
                <a:cubicBezTo>
                  <a:pt x="271" y="239"/>
                  <a:pt x="212" y="288"/>
                  <a:pt x="144" y="288"/>
                </a:cubicBezTo>
                <a:close/>
                <a:moveTo>
                  <a:pt x="144" y="23"/>
                </a:moveTo>
                <a:cubicBezTo>
                  <a:pt x="77" y="23"/>
                  <a:pt x="23" y="77"/>
                  <a:pt x="23" y="144"/>
                </a:cubicBezTo>
                <a:cubicBezTo>
                  <a:pt x="23" y="211"/>
                  <a:pt x="77" y="265"/>
                  <a:pt x="144" y="265"/>
                </a:cubicBezTo>
                <a:cubicBezTo>
                  <a:pt x="196" y="265"/>
                  <a:pt x="242" y="231"/>
                  <a:pt x="258" y="182"/>
                </a:cubicBezTo>
                <a:cubicBezTo>
                  <a:pt x="185" y="182"/>
                  <a:pt x="185" y="182"/>
                  <a:pt x="185" y="182"/>
                </a:cubicBezTo>
                <a:cubicBezTo>
                  <a:pt x="185" y="220"/>
                  <a:pt x="185" y="220"/>
                  <a:pt x="185" y="220"/>
                </a:cubicBezTo>
                <a:cubicBezTo>
                  <a:pt x="185" y="224"/>
                  <a:pt x="182" y="228"/>
                  <a:pt x="178" y="230"/>
                </a:cubicBezTo>
                <a:cubicBezTo>
                  <a:pt x="174" y="232"/>
                  <a:pt x="169" y="232"/>
                  <a:pt x="166" y="229"/>
                </a:cubicBezTo>
                <a:cubicBezTo>
                  <a:pt x="78" y="153"/>
                  <a:pt x="78" y="153"/>
                  <a:pt x="78" y="153"/>
                </a:cubicBezTo>
                <a:cubicBezTo>
                  <a:pt x="75" y="150"/>
                  <a:pt x="74" y="147"/>
                  <a:pt x="74" y="144"/>
                </a:cubicBezTo>
                <a:cubicBezTo>
                  <a:pt x="74" y="141"/>
                  <a:pt x="75" y="138"/>
                  <a:pt x="78" y="135"/>
                </a:cubicBezTo>
                <a:cubicBezTo>
                  <a:pt x="166" y="59"/>
                  <a:pt x="166" y="59"/>
                  <a:pt x="166" y="59"/>
                </a:cubicBezTo>
                <a:cubicBezTo>
                  <a:pt x="169" y="56"/>
                  <a:pt x="174" y="56"/>
                  <a:pt x="178" y="58"/>
                </a:cubicBezTo>
                <a:cubicBezTo>
                  <a:pt x="182" y="60"/>
                  <a:pt x="185" y="64"/>
                  <a:pt x="185" y="68"/>
                </a:cubicBezTo>
                <a:cubicBezTo>
                  <a:pt x="185" y="106"/>
                  <a:pt x="185" y="106"/>
                  <a:pt x="185" y="106"/>
                </a:cubicBezTo>
                <a:cubicBezTo>
                  <a:pt x="258" y="106"/>
                  <a:pt x="258" y="106"/>
                  <a:pt x="258" y="106"/>
                </a:cubicBezTo>
                <a:cubicBezTo>
                  <a:pt x="242" y="57"/>
                  <a:pt x="196" y="23"/>
                  <a:pt x="144" y="2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37" name="Group 336出自【趣你的PPT】(微信:qunideppt)：最优质的PPT资源库"/>
          <p:cNvGrpSpPr/>
          <p:nvPr/>
        </p:nvGrpSpPr>
        <p:grpSpPr>
          <a:xfrm>
            <a:off x="7888288" y="2355850"/>
            <a:ext cx="274638" cy="276225"/>
            <a:chOff x="7145338" y="2032000"/>
            <a:chExt cx="274638" cy="276225"/>
          </a:xfrm>
          <a:solidFill>
            <a:schemeClr val="bg1"/>
          </a:solidFill>
        </p:grpSpPr>
        <p:sp>
          <p:nvSpPr>
            <p:cNvPr id="3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45338" y="2092325"/>
              <a:ext cx="215900" cy="215900"/>
            </a:xfrm>
            <a:custGeom>
              <a:avLst/>
              <a:gdLst>
                <a:gd name="T0" fmla="*/ 195 w 226"/>
                <a:gd name="T1" fmla="*/ 185 h 226"/>
                <a:gd name="T2" fmla="*/ 185 w 226"/>
                <a:gd name="T3" fmla="*/ 195 h 226"/>
                <a:gd name="T4" fmla="*/ 41 w 226"/>
                <a:gd name="T5" fmla="*/ 195 h 226"/>
                <a:gd name="T6" fmla="*/ 31 w 226"/>
                <a:gd name="T7" fmla="*/ 185 h 226"/>
                <a:gd name="T8" fmla="*/ 31 w 226"/>
                <a:gd name="T9" fmla="*/ 41 h 226"/>
                <a:gd name="T10" fmla="*/ 41 w 226"/>
                <a:gd name="T11" fmla="*/ 31 h 226"/>
                <a:gd name="T12" fmla="*/ 117 w 226"/>
                <a:gd name="T13" fmla="*/ 31 h 226"/>
                <a:gd name="T14" fmla="*/ 148 w 226"/>
                <a:gd name="T15" fmla="*/ 0 h 226"/>
                <a:gd name="T16" fmla="*/ 41 w 226"/>
                <a:gd name="T17" fmla="*/ 0 h 226"/>
                <a:gd name="T18" fmla="*/ 0 w 226"/>
                <a:gd name="T19" fmla="*/ 41 h 226"/>
                <a:gd name="T20" fmla="*/ 0 w 226"/>
                <a:gd name="T21" fmla="*/ 185 h 226"/>
                <a:gd name="T22" fmla="*/ 41 w 226"/>
                <a:gd name="T23" fmla="*/ 226 h 226"/>
                <a:gd name="T24" fmla="*/ 185 w 226"/>
                <a:gd name="T25" fmla="*/ 226 h 226"/>
                <a:gd name="T26" fmla="*/ 226 w 226"/>
                <a:gd name="T27" fmla="*/ 185 h 226"/>
                <a:gd name="T28" fmla="*/ 226 w 226"/>
                <a:gd name="T29" fmla="*/ 78 h 226"/>
                <a:gd name="T30" fmla="*/ 195 w 226"/>
                <a:gd name="T31" fmla="*/ 109 h 226"/>
                <a:gd name="T32" fmla="*/ 195 w 226"/>
                <a:gd name="T33" fmla="*/ 185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6" h="226">
                  <a:moveTo>
                    <a:pt x="195" y="185"/>
                  </a:moveTo>
                  <a:cubicBezTo>
                    <a:pt x="195" y="190"/>
                    <a:pt x="190" y="195"/>
                    <a:pt x="185" y="195"/>
                  </a:cubicBezTo>
                  <a:cubicBezTo>
                    <a:pt x="41" y="195"/>
                    <a:pt x="41" y="195"/>
                    <a:pt x="41" y="195"/>
                  </a:cubicBezTo>
                  <a:cubicBezTo>
                    <a:pt x="36" y="195"/>
                    <a:pt x="31" y="190"/>
                    <a:pt x="31" y="185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36"/>
                    <a:pt x="36" y="31"/>
                    <a:pt x="41" y="31"/>
                  </a:cubicBezTo>
                  <a:cubicBezTo>
                    <a:pt x="117" y="31"/>
                    <a:pt x="117" y="31"/>
                    <a:pt x="117" y="31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18" y="0"/>
                    <a:pt x="0" y="18"/>
                    <a:pt x="0" y="41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0" y="208"/>
                    <a:pt x="18" y="226"/>
                    <a:pt x="41" y="226"/>
                  </a:cubicBezTo>
                  <a:cubicBezTo>
                    <a:pt x="185" y="226"/>
                    <a:pt x="185" y="226"/>
                    <a:pt x="185" y="226"/>
                  </a:cubicBezTo>
                  <a:cubicBezTo>
                    <a:pt x="208" y="226"/>
                    <a:pt x="226" y="208"/>
                    <a:pt x="226" y="185"/>
                  </a:cubicBezTo>
                  <a:cubicBezTo>
                    <a:pt x="226" y="78"/>
                    <a:pt x="226" y="78"/>
                    <a:pt x="226" y="78"/>
                  </a:cubicBezTo>
                  <a:cubicBezTo>
                    <a:pt x="195" y="109"/>
                    <a:pt x="195" y="109"/>
                    <a:pt x="195" y="109"/>
                  </a:cubicBezTo>
                  <a:lnTo>
                    <a:pt x="195" y="18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45351" y="2032000"/>
              <a:ext cx="174625" cy="176212"/>
            </a:xfrm>
            <a:custGeom>
              <a:avLst/>
              <a:gdLst>
                <a:gd name="T0" fmla="*/ 22 w 110"/>
                <a:gd name="T1" fmla="*/ 7 h 111"/>
                <a:gd name="T2" fmla="*/ 51 w 110"/>
                <a:gd name="T3" fmla="*/ 35 h 111"/>
                <a:gd name="T4" fmla="*/ 0 w 110"/>
                <a:gd name="T5" fmla="*/ 86 h 111"/>
                <a:gd name="T6" fmla="*/ 25 w 110"/>
                <a:gd name="T7" fmla="*/ 111 h 111"/>
                <a:gd name="T8" fmla="*/ 76 w 110"/>
                <a:gd name="T9" fmla="*/ 60 h 111"/>
                <a:gd name="T10" fmla="*/ 104 w 110"/>
                <a:gd name="T11" fmla="*/ 89 h 111"/>
                <a:gd name="T12" fmla="*/ 110 w 110"/>
                <a:gd name="T13" fmla="*/ 0 h 111"/>
                <a:gd name="T14" fmla="*/ 22 w 110"/>
                <a:gd name="T15" fmla="*/ 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0" h="111">
                  <a:moveTo>
                    <a:pt x="22" y="7"/>
                  </a:moveTo>
                  <a:lnTo>
                    <a:pt x="51" y="35"/>
                  </a:lnTo>
                  <a:lnTo>
                    <a:pt x="0" y="86"/>
                  </a:lnTo>
                  <a:lnTo>
                    <a:pt x="25" y="111"/>
                  </a:lnTo>
                  <a:lnTo>
                    <a:pt x="76" y="60"/>
                  </a:lnTo>
                  <a:lnTo>
                    <a:pt x="104" y="89"/>
                  </a:lnTo>
                  <a:lnTo>
                    <a:pt x="110" y="0"/>
                  </a:lnTo>
                  <a:lnTo>
                    <a:pt x="22" y="7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4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891463" y="6216650"/>
            <a:ext cx="271463" cy="276225"/>
          </a:xfrm>
          <a:custGeom>
            <a:avLst/>
            <a:gdLst>
              <a:gd name="T0" fmla="*/ 211 w 284"/>
              <a:gd name="T1" fmla="*/ 18 h 288"/>
              <a:gd name="T2" fmla="*/ 141 w 284"/>
              <a:gd name="T3" fmla="*/ 0 h 288"/>
              <a:gd name="T4" fmla="*/ 0 w 284"/>
              <a:gd name="T5" fmla="*/ 0 h 288"/>
              <a:gd name="T6" fmla="*/ 0 w 284"/>
              <a:gd name="T7" fmla="*/ 67 h 288"/>
              <a:gd name="T8" fmla="*/ 140 w 284"/>
              <a:gd name="T9" fmla="*/ 67 h 288"/>
              <a:gd name="T10" fmla="*/ 180 w 284"/>
              <a:gd name="T11" fmla="*/ 78 h 288"/>
              <a:gd name="T12" fmla="*/ 217 w 284"/>
              <a:gd name="T13" fmla="*/ 145 h 288"/>
              <a:gd name="T14" fmla="*/ 182 w 284"/>
              <a:gd name="T15" fmla="*/ 210 h 288"/>
              <a:gd name="T16" fmla="*/ 140 w 284"/>
              <a:gd name="T17" fmla="*/ 221 h 288"/>
              <a:gd name="T18" fmla="*/ 0 w 284"/>
              <a:gd name="T19" fmla="*/ 221 h 288"/>
              <a:gd name="T20" fmla="*/ 0 w 284"/>
              <a:gd name="T21" fmla="*/ 288 h 288"/>
              <a:gd name="T22" fmla="*/ 140 w 284"/>
              <a:gd name="T23" fmla="*/ 288 h 288"/>
              <a:gd name="T24" fmla="*/ 210 w 284"/>
              <a:gd name="T25" fmla="*/ 271 h 288"/>
              <a:gd name="T26" fmla="*/ 284 w 284"/>
              <a:gd name="T27" fmla="*/ 145 h 288"/>
              <a:gd name="T28" fmla="*/ 211 w 284"/>
              <a:gd name="T29" fmla="*/ 18 h 288"/>
              <a:gd name="T30" fmla="*/ 52 w 284"/>
              <a:gd name="T31" fmla="*/ 50 h 288"/>
              <a:gd name="T32" fmla="*/ 19 w 284"/>
              <a:gd name="T33" fmla="*/ 50 h 288"/>
              <a:gd name="T34" fmla="*/ 19 w 284"/>
              <a:gd name="T35" fmla="*/ 17 h 288"/>
              <a:gd name="T36" fmla="*/ 52 w 284"/>
              <a:gd name="T37" fmla="*/ 17 h 288"/>
              <a:gd name="T38" fmla="*/ 52 w 284"/>
              <a:gd name="T39" fmla="*/ 50 h 288"/>
              <a:gd name="T40" fmla="*/ 52 w 284"/>
              <a:gd name="T41" fmla="*/ 272 h 288"/>
              <a:gd name="T42" fmla="*/ 19 w 284"/>
              <a:gd name="T43" fmla="*/ 272 h 288"/>
              <a:gd name="T44" fmla="*/ 19 w 284"/>
              <a:gd name="T45" fmla="*/ 238 h 288"/>
              <a:gd name="T46" fmla="*/ 52 w 284"/>
              <a:gd name="T47" fmla="*/ 238 h 288"/>
              <a:gd name="T48" fmla="*/ 52 w 284"/>
              <a:gd name="T49" fmla="*/ 272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84" h="288">
                <a:moveTo>
                  <a:pt x="211" y="18"/>
                </a:moveTo>
                <a:cubicBezTo>
                  <a:pt x="177" y="1"/>
                  <a:pt x="144" y="0"/>
                  <a:pt x="14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7"/>
                  <a:pt x="0" y="67"/>
                  <a:pt x="0" y="67"/>
                </a:cubicBezTo>
                <a:cubicBezTo>
                  <a:pt x="140" y="67"/>
                  <a:pt x="140" y="67"/>
                  <a:pt x="140" y="67"/>
                </a:cubicBezTo>
                <a:cubicBezTo>
                  <a:pt x="141" y="67"/>
                  <a:pt x="161" y="68"/>
                  <a:pt x="180" y="78"/>
                </a:cubicBezTo>
                <a:cubicBezTo>
                  <a:pt x="205" y="91"/>
                  <a:pt x="217" y="112"/>
                  <a:pt x="217" y="145"/>
                </a:cubicBezTo>
                <a:cubicBezTo>
                  <a:pt x="217" y="177"/>
                  <a:pt x="206" y="198"/>
                  <a:pt x="182" y="210"/>
                </a:cubicBezTo>
                <a:cubicBezTo>
                  <a:pt x="162" y="221"/>
                  <a:pt x="140" y="221"/>
                  <a:pt x="140" y="221"/>
                </a:cubicBezTo>
                <a:cubicBezTo>
                  <a:pt x="0" y="221"/>
                  <a:pt x="0" y="221"/>
                  <a:pt x="0" y="221"/>
                </a:cubicBezTo>
                <a:cubicBezTo>
                  <a:pt x="0" y="288"/>
                  <a:pt x="0" y="288"/>
                  <a:pt x="0" y="288"/>
                </a:cubicBezTo>
                <a:cubicBezTo>
                  <a:pt x="140" y="288"/>
                  <a:pt x="140" y="288"/>
                  <a:pt x="140" y="288"/>
                </a:cubicBezTo>
                <a:cubicBezTo>
                  <a:pt x="144" y="288"/>
                  <a:pt x="177" y="288"/>
                  <a:pt x="210" y="271"/>
                </a:cubicBezTo>
                <a:cubicBezTo>
                  <a:pt x="258" y="247"/>
                  <a:pt x="284" y="203"/>
                  <a:pt x="284" y="145"/>
                </a:cubicBezTo>
                <a:cubicBezTo>
                  <a:pt x="284" y="87"/>
                  <a:pt x="258" y="42"/>
                  <a:pt x="211" y="18"/>
                </a:cubicBezTo>
                <a:close/>
                <a:moveTo>
                  <a:pt x="52" y="50"/>
                </a:moveTo>
                <a:cubicBezTo>
                  <a:pt x="19" y="50"/>
                  <a:pt x="19" y="50"/>
                  <a:pt x="19" y="50"/>
                </a:cubicBezTo>
                <a:cubicBezTo>
                  <a:pt x="19" y="17"/>
                  <a:pt x="19" y="17"/>
                  <a:pt x="19" y="17"/>
                </a:cubicBezTo>
                <a:cubicBezTo>
                  <a:pt x="52" y="17"/>
                  <a:pt x="52" y="17"/>
                  <a:pt x="52" y="17"/>
                </a:cubicBezTo>
                <a:lnTo>
                  <a:pt x="52" y="50"/>
                </a:lnTo>
                <a:close/>
                <a:moveTo>
                  <a:pt x="52" y="272"/>
                </a:moveTo>
                <a:cubicBezTo>
                  <a:pt x="19" y="272"/>
                  <a:pt x="19" y="272"/>
                  <a:pt x="19" y="272"/>
                </a:cubicBezTo>
                <a:cubicBezTo>
                  <a:pt x="19" y="238"/>
                  <a:pt x="19" y="238"/>
                  <a:pt x="19" y="238"/>
                </a:cubicBezTo>
                <a:cubicBezTo>
                  <a:pt x="52" y="238"/>
                  <a:pt x="52" y="238"/>
                  <a:pt x="52" y="238"/>
                </a:cubicBezTo>
                <a:lnTo>
                  <a:pt x="52" y="27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41" name="Group 340出自【趣你的PPT】(微信:qunideppt)：最优质的PPT资源库"/>
          <p:cNvGrpSpPr/>
          <p:nvPr/>
        </p:nvGrpSpPr>
        <p:grpSpPr>
          <a:xfrm>
            <a:off x="7335838" y="6254750"/>
            <a:ext cx="276226" cy="200025"/>
            <a:chOff x="6592888" y="5930900"/>
            <a:chExt cx="276226" cy="200025"/>
          </a:xfrm>
          <a:solidFill>
            <a:schemeClr val="bg1"/>
          </a:solidFill>
        </p:grpSpPr>
        <p:sp>
          <p:nvSpPr>
            <p:cNvPr id="34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592888" y="5930900"/>
              <a:ext cx="7938" cy="200025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616701" y="5930900"/>
              <a:ext cx="38100" cy="200025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665913" y="5930900"/>
              <a:ext cx="14288" cy="200025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696076" y="5930900"/>
              <a:ext cx="30163" cy="200025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745288" y="5930900"/>
              <a:ext cx="7938" cy="200025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780213" y="5930900"/>
              <a:ext cx="15875" cy="200025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805613" y="5930900"/>
              <a:ext cx="38100" cy="200025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858001" y="5930900"/>
              <a:ext cx="11113" cy="200025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0" name="Group 349出自【趣你的PPT】(微信:qunideppt)：最优质的PPT资源库"/>
          <p:cNvGrpSpPr/>
          <p:nvPr/>
        </p:nvGrpSpPr>
        <p:grpSpPr>
          <a:xfrm>
            <a:off x="4579938" y="3487738"/>
            <a:ext cx="276225" cy="222249"/>
            <a:chOff x="3836988" y="3163888"/>
            <a:chExt cx="276225" cy="222249"/>
          </a:xfrm>
          <a:solidFill>
            <a:schemeClr val="bg1"/>
          </a:solidFill>
        </p:grpSpPr>
        <p:sp>
          <p:nvSpPr>
            <p:cNvPr id="35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944938" y="3346450"/>
              <a:ext cx="39688" cy="39687"/>
            </a:xfrm>
            <a:prstGeom prst="ellipse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038601" y="3346450"/>
              <a:ext cx="39688" cy="39687"/>
            </a:xfrm>
            <a:prstGeom prst="ellipse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36988" y="3163888"/>
              <a:ext cx="254000" cy="166687"/>
            </a:xfrm>
            <a:custGeom>
              <a:avLst/>
              <a:gdLst>
                <a:gd name="T0" fmla="*/ 256 w 266"/>
                <a:gd name="T1" fmla="*/ 153 h 174"/>
                <a:gd name="T2" fmla="*/ 113 w 266"/>
                <a:gd name="T3" fmla="*/ 153 h 174"/>
                <a:gd name="T4" fmla="*/ 64 w 266"/>
                <a:gd name="T5" fmla="*/ 7 h 174"/>
                <a:gd name="T6" fmla="*/ 54 w 266"/>
                <a:gd name="T7" fmla="*/ 0 h 174"/>
                <a:gd name="T8" fmla="*/ 11 w 266"/>
                <a:gd name="T9" fmla="*/ 0 h 174"/>
                <a:gd name="T10" fmla="*/ 0 w 266"/>
                <a:gd name="T11" fmla="*/ 10 h 174"/>
                <a:gd name="T12" fmla="*/ 11 w 266"/>
                <a:gd name="T13" fmla="*/ 21 h 174"/>
                <a:gd name="T14" fmla="*/ 47 w 266"/>
                <a:gd name="T15" fmla="*/ 21 h 174"/>
                <a:gd name="T16" fmla="*/ 96 w 266"/>
                <a:gd name="T17" fmla="*/ 167 h 174"/>
                <a:gd name="T18" fmla="*/ 106 w 266"/>
                <a:gd name="T19" fmla="*/ 174 h 174"/>
                <a:gd name="T20" fmla="*/ 256 w 266"/>
                <a:gd name="T21" fmla="*/ 174 h 174"/>
                <a:gd name="T22" fmla="*/ 266 w 266"/>
                <a:gd name="T23" fmla="*/ 164 h 174"/>
                <a:gd name="T24" fmla="*/ 256 w 266"/>
                <a:gd name="T25" fmla="*/ 15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6" h="174">
                  <a:moveTo>
                    <a:pt x="256" y="153"/>
                  </a:moveTo>
                  <a:cubicBezTo>
                    <a:pt x="113" y="153"/>
                    <a:pt x="113" y="153"/>
                    <a:pt x="113" y="153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3" y="3"/>
                    <a:pt x="59" y="0"/>
                    <a:pt x="5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6"/>
                    <a:pt x="5" y="21"/>
                    <a:pt x="11" y="21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96" y="167"/>
                    <a:pt x="96" y="167"/>
                    <a:pt x="96" y="167"/>
                  </a:cubicBezTo>
                  <a:cubicBezTo>
                    <a:pt x="97" y="171"/>
                    <a:pt x="101" y="174"/>
                    <a:pt x="106" y="174"/>
                  </a:cubicBezTo>
                  <a:cubicBezTo>
                    <a:pt x="256" y="174"/>
                    <a:pt x="256" y="174"/>
                    <a:pt x="256" y="174"/>
                  </a:cubicBezTo>
                  <a:cubicBezTo>
                    <a:pt x="262" y="174"/>
                    <a:pt x="266" y="169"/>
                    <a:pt x="266" y="164"/>
                  </a:cubicBezTo>
                  <a:cubicBezTo>
                    <a:pt x="266" y="158"/>
                    <a:pt x="262" y="153"/>
                    <a:pt x="256" y="15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925888" y="3187700"/>
              <a:ext cx="187325" cy="106362"/>
            </a:xfrm>
            <a:custGeom>
              <a:avLst/>
              <a:gdLst>
                <a:gd name="T0" fmla="*/ 185 w 195"/>
                <a:gd name="T1" fmla="*/ 16 h 111"/>
                <a:gd name="T2" fmla="*/ 9 w 195"/>
                <a:gd name="T3" fmla="*/ 0 h 111"/>
                <a:gd name="T4" fmla="*/ 1 w 195"/>
                <a:gd name="T5" fmla="*/ 9 h 111"/>
                <a:gd name="T6" fmla="*/ 32 w 195"/>
                <a:gd name="T7" fmla="*/ 101 h 111"/>
                <a:gd name="T8" fmla="*/ 46 w 195"/>
                <a:gd name="T9" fmla="*/ 111 h 111"/>
                <a:gd name="T10" fmla="*/ 175 w 195"/>
                <a:gd name="T11" fmla="*/ 111 h 111"/>
                <a:gd name="T12" fmla="*/ 187 w 195"/>
                <a:gd name="T13" fmla="*/ 100 h 111"/>
                <a:gd name="T14" fmla="*/ 195 w 195"/>
                <a:gd name="T15" fmla="*/ 27 h 111"/>
                <a:gd name="T16" fmla="*/ 185 w 195"/>
                <a:gd name="T17" fmla="*/ 16 h 111"/>
                <a:gd name="T18" fmla="*/ 96 w 195"/>
                <a:gd name="T19" fmla="*/ 76 h 111"/>
                <a:gd name="T20" fmla="*/ 59 w 195"/>
                <a:gd name="T21" fmla="*/ 76 h 111"/>
                <a:gd name="T22" fmla="*/ 54 w 195"/>
                <a:gd name="T23" fmla="*/ 73 h 111"/>
                <a:gd name="T24" fmla="*/ 43 w 195"/>
                <a:gd name="T25" fmla="*/ 41 h 111"/>
                <a:gd name="T26" fmla="*/ 46 w 195"/>
                <a:gd name="T27" fmla="*/ 38 h 111"/>
                <a:gd name="T28" fmla="*/ 86 w 195"/>
                <a:gd name="T29" fmla="*/ 41 h 111"/>
                <a:gd name="T30" fmla="*/ 90 w 195"/>
                <a:gd name="T31" fmla="*/ 45 h 111"/>
                <a:gd name="T32" fmla="*/ 99 w 195"/>
                <a:gd name="T33" fmla="*/ 73 h 111"/>
                <a:gd name="T34" fmla="*/ 96 w 195"/>
                <a:gd name="T35" fmla="*/ 76 h 111"/>
                <a:gd name="T36" fmla="*/ 162 w 195"/>
                <a:gd name="T37" fmla="*/ 73 h 111"/>
                <a:gd name="T38" fmla="*/ 158 w 195"/>
                <a:gd name="T39" fmla="*/ 76 h 111"/>
                <a:gd name="T40" fmla="*/ 135 w 195"/>
                <a:gd name="T41" fmla="*/ 76 h 111"/>
                <a:gd name="T42" fmla="*/ 131 w 195"/>
                <a:gd name="T43" fmla="*/ 73 h 111"/>
                <a:gd name="T44" fmla="*/ 122 w 195"/>
                <a:gd name="T45" fmla="*/ 48 h 111"/>
                <a:gd name="T46" fmla="*/ 125 w 195"/>
                <a:gd name="T47" fmla="*/ 45 h 111"/>
                <a:gd name="T48" fmla="*/ 161 w 195"/>
                <a:gd name="T49" fmla="*/ 48 h 111"/>
                <a:gd name="T50" fmla="*/ 164 w 195"/>
                <a:gd name="T51" fmla="*/ 51 h 111"/>
                <a:gd name="T52" fmla="*/ 162 w 195"/>
                <a:gd name="T53" fmla="*/ 7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95" h="111">
                  <a:moveTo>
                    <a:pt x="185" y="16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3" y="0"/>
                    <a:pt x="0" y="4"/>
                    <a:pt x="1" y="9"/>
                  </a:cubicBezTo>
                  <a:cubicBezTo>
                    <a:pt x="32" y="101"/>
                    <a:pt x="32" y="101"/>
                    <a:pt x="32" y="101"/>
                  </a:cubicBezTo>
                  <a:cubicBezTo>
                    <a:pt x="34" y="106"/>
                    <a:pt x="40" y="111"/>
                    <a:pt x="46" y="111"/>
                  </a:cubicBezTo>
                  <a:cubicBezTo>
                    <a:pt x="175" y="111"/>
                    <a:pt x="175" y="111"/>
                    <a:pt x="175" y="111"/>
                  </a:cubicBezTo>
                  <a:cubicBezTo>
                    <a:pt x="181" y="111"/>
                    <a:pt x="186" y="106"/>
                    <a:pt x="187" y="100"/>
                  </a:cubicBezTo>
                  <a:cubicBezTo>
                    <a:pt x="195" y="27"/>
                    <a:pt x="195" y="27"/>
                    <a:pt x="195" y="27"/>
                  </a:cubicBezTo>
                  <a:cubicBezTo>
                    <a:pt x="195" y="21"/>
                    <a:pt x="191" y="16"/>
                    <a:pt x="185" y="16"/>
                  </a:cubicBezTo>
                  <a:close/>
                  <a:moveTo>
                    <a:pt x="96" y="76"/>
                  </a:moveTo>
                  <a:cubicBezTo>
                    <a:pt x="59" y="76"/>
                    <a:pt x="59" y="76"/>
                    <a:pt x="59" y="76"/>
                  </a:cubicBezTo>
                  <a:cubicBezTo>
                    <a:pt x="57" y="76"/>
                    <a:pt x="55" y="75"/>
                    <a:pt x="54" y="73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9"/>
                    <a:pt x="44" y="38"/>
                    <a:pt x="46" y="38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8" y="42"/>
                    <a:pt x="90" y="43"/>
                    <a:pt x="90" y="45"/>
                  </a:cubicBezTo>
                  <a:cubicBezTo>
                    <a:pt x="99" y="73"/>
                    <a:pt x="99" y="73"/>
                    <a:pt x="99" y="73"/>
                  </a:cubicBezTo>
                  <a:cubicBezTo>
                    <a:pt x="99" y="75"/>
                    <a:pt x="98" y="76"/>
                    <a:pt x="96" y="76"/>
                  </a:cubicBezTo>
                  <a:close/>
                  <a:moveTo>
                    <a:pt x="162" y="73"/>
                  </a:moveTo>
                  <a:cubicBezTo>
                    <a:pt x="161" y="75"/>
                    <a:pt x="160" y="76"/>
                    <a:pt x="158" y="76"/>
                  </a:cubicBezTo>
                  <a:cubicBezTo>
                    <a:pt x="135" y="76"/>
                    <a:pt x="135" y="76"/>
                    <a:pt x="135" y="76"/>
                  </a:cubicBezTo>
                  <a:cubicBezTo>
                    <a:pt x="133" y="76"/>
                    <a:pt x="131" y="75"/>
                    <a:pt x="131" y="73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6"/>
                    <a:pt x="123" y="45"/>
                    <a:pt x="125" y="45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3" y="48"/>
                    <a:pt x="164" y="50"/>
                    <a:pt x="164" y="51"/>
                  </a:cubicBezTo>
                  <a:lnTo>
                    <a:pt x="162" y="73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5" name="Group 354出自【趣你的PPT】(微信:qunideppt)：最优质的PPT资源库"/>
          <p:cNvGrpSpPr/>
          <p:nvPr/>
        </p:nvGrpSpPr>
        <p:grpSpPr>
          <a:xfrm>
            <a:off x="5683251" y="3487738"/>
            <a:ext cx="274637" cy="222250"/>
            <a:chOff x="4940301" y="3163888"/>
            <a:chExt cx="274637" cy="222250"/>
          </a:xfrm>
          <a:solidFill>
            <a:schemeClr val="bg1"/>
          </a:solidFill>
        </p:grpSpPr>
        <p:sp>
          <p:nvSpPr>
            <p:cNvPr id="35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048251" y="3348038"/>
              <a:ext cx="38100" cy="38100"/>
            </a:xfrm>
            <a:prstGeom prst="ellipse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141913" y="3348038"/>
              <a:ext cx="39688" cy="38100"/>
            </a:xfrm>
            <a:prstGeom prst="ellipse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40301" y="3163888"/>
              <a:ext cx="255588" cy="166687"/>
            </a:xfrm>
            <a:custGeom>
              <a:avLst/>
              <a:gdLst>
                <a:gd name="T0" fmla="*/ 256 w 267"/>
                <a:gd name="T1" fmla="*/ 153 h 174"/>
                <a:gd name="T2" fmla="*/ 113 w 267"/>
                <a:gd name="T3" fmla="*/ 153 h 174"/>
                <a:gd name="T4" fmla="*/ 64 w 267"/>
                <a:gd name="T5" fmla="*/ 7 h 174"/>
                <a:gd name="T6" fmla="*/ 54 w 267"/>
                <a:gd name="T7" fmla="*/ 0 h 174"/>
                <a:gd name="T8" fmla="*/ 10 w 267"/>
                <a:gd name="T9" fmla="*/ 0 h 174"/>
                <a:gd name="T10" fmla="*/ 0 w 267"/>
                <a:gd name="T11" fmla="*/ 10 h 174"/>
                <a:gd name="T12" fmla="*/ 10 w 267"/>
                <a:gd name="T13" fmla="*/ 21 h 174"/>
                <a:gd name="T14" fmla="*/ 46 w 267"/>
                <a:gd name="T15" fmla="*/ 21 h 174"/>
                <a:gd name="T16" fmla="*/ 96 w 267"/>
                <a:gd name="T17" fmla="*/ 167 h 174"/>
                <a:gd name="T18" fmla="*/ 105 w 267"/>
                <a:gd name="T19" fmla="*/ 174 h 174"/>
                <a:gd name="T20" fmla="*/ 256 w 267"/>
                <a:gd name="T21" fmla="*/ 174 h 174"/>
                <a:gd name="T22" fmla="*/ 267 w 267"/>
                <a:gd name="T23" fmla="*/ 164 h 174"/>
                <a:gd name="T24" fmla="*/ 256 w 267"/>
                <a:gd name="T25" fmla="*/ 15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7" h="174">
                  <a:moveTo>
                    <a:pt x="256" y="153"/>
                  </a:moveTo>
                  <a:cubicBezTo>
                    <a:pt x="113" y="153"/>
                    <a:pt x="113" y="153"/>
                    <a:pt x="113" y="153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2" y="3"/>
                    <a:pt x="58" y="0"/>
                    <a:pt x="54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6"/>
                    <a:pt x="4" y="21"/>
                    <a:pt x="10" y="21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96" y="167"/>
                    <a:pt x="96" y="167"/>
                    <a:pt x="96" y="167"/>
                  </a:cubicBezTo>
                  <a:cubicBezTo>
                    <a:pt x="97" y="171"/>
                    <a:pt x="101" y="174"/>
                    <a:pt x="105" y="174"/>
                  </a:cubicBezTo>
                  <a:cubicBezTo>
                    <a:pt x="256" y="174"/>
                    <a:pt x="256" y="174"/>
                    <a:pt x="256" y="174"/>
                  </a:cubicBezTo>
                  <a:cubicBezTo>
                    <a:pt x="262" y="174"/>
                    <a:pt x="267" y="170"/>
                    <a:pt x="267" y="164"/>
                  </a:cubicBezTo>
                  <a:cubicBezTo>
                    <a:pt x="267" y="158"/>
                    <a:pt x="262" y="153"/>
                    <a:pt x="256" y="15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27613" y="3186113"/>
              <a:ext cx="187325" cy="107950"/>
            </a:xfrm>
            <a:custGeom>
              <a:avLst/>
              <a:gdLst>
                <a:gd name="T0" fmla="*/ 187 w 196"/>
                <a:gd name="T1" fmla="*/ 16 h 112"/>
                <a:gd name="T2" fmla="*/ 9 w 196"/>
                <a:gd name="T3" fmla="*/ 1 h 112"/>
                <a:gd name="T4" fmla="*/ 2 w 196"/>
                <a:gd name="T5" fmla="*/ 10 h 112"/>
                <a:gd name="T6" fmla="*/ 33 w 196"/>
                <a:gd name="T7" fmla="*/ 102 h 112"/>
                <a:gd name="T8" fmla="*/ 47 w 196"/>
                <a:gd name="T9" fmla="*/ 112 h 112"/>
                <a:gd name="T10" fmla="*/ 176 w 196"/>
                <a:gd name="T11" fmla="*/ 112 h 112"/>
                <a:gd name="T12" fmla="*/ 188 w 196"/>
                <a:gd name="T13" fmla="*/ 101 h 112"/>
                <a:gd name="T14" fmla="*/ 196 w 196"/>
                <a:gd name="T15" fmla="*/ 28 h 112"/>
                <a:gd name="T16" fmla="*/ 187 w 196"/>
                <a:gd name="T17" fmla="*/ 1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112">
                  <a:moveTo>
                    <a:pt x="187" y="16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4" y="0"/>
                    <a:pt x="0" y="4"/>
                    <a:pt x="2" y="10"/>
                  </a:cubicBezTo>
                  <a:cubicBezTo>
                    <a:pt x="33" y="102"/>
                    <a:pt x="33" y="102"/>
                    <a:pt x="33" y="102"/>
                  </a:cubicBezTo>
                  <a:cubicBezTo>
                    <a:pt x="35" y="107"/>
                    <a:pt x="41" y="112"/>
                    <a:pt x="47" y="112"/>
                  </a:cubicBezTo>
                  <a:cubicBezTo>
                    <a:pt x="176" y="112"/>
                    <a:pt x="176" y="112"/>
                    <a:pt x="176" y="112"/>
                  </a:cubicBezTo>
                  <a:cubicBezTo>
                    <a:pt x="182" y="112"/>
                    <a:pt x="187" y="107"/>
                    <a:pt x="188" y="101"/>
                  </a:cubicBezTo>
                  <a:cubicBezTo>
                    <a:pt x="196" y="28"/>
                    <a:pt x="196" y="28"/>
                    <a:pt x="196" y="28"/>
                  </a:cubicBezTo>
                  <a:cubicBezTo>
                    <a:pt x="196" y="22"/>
                    <a:pt x="192" y="17"/>
                    <a:pt x="187" y="1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60" name="Group 359出自【趣你的PPT】(微信:qunideppt)：最优质的PPT资源库"/>
          <p:cNvGrpSpPr/>
          <p:nvPr/>
        </p:nvGrpSpPr>
        <p:grpSpPr>
          <a:xfrm>
            <a:off x="5130801" y="3487738"/>
            <a:ext cx="276225" cy="222249"/>
            <a:chOff x="4387851" y="3163888"/>
            <a:chExt cx="276225" cy="222249"/>
          </a:xfrm>
          <a:solidFill>
            <a:schemeClr val="bg1"/>
          </a:solidFill>
        </p:grpSpPr>
        <p:sp>
          <p:nvSpPr>
            <p:cNvPr id="36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495801" y="3346450"/>
              <a:ext cx="39688" cy="39687"/>
            </a:xfrm>
            <a:prstGeom prst="ellipse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589463" y="3346450"/>
              <a:ext cx="39688" cy="39687"/>
            </a:xfrm>
            <a:prstGeom prst="ellipse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87851" y="3163888"/>
              <a:ext cx="255588" cy="166687"/>
            </a:xfrm>
            <a:custGeom>
              <a:avLst/>
              <a:gdLst>
                <a:gd name="T0" fmla="*/ 256 w 266"/>
                <a:gd name="T1" fmla="*/ 153 h 174"/>
                <a:gd name="T2" fmla="*/ 113 w 266"/>
                <a:gd name="T3" fmla="*/ 153 h 174"/>
                <a:gd name="T4" fmla="*/ 64 w 266"/>
                <a:gd name="T5" fmla="*/ 7 h 174"/>
                <a:gd name="T6" fmla="*/ 54 w 266"/>
                <a:gd name="T7" fmla="*/ 0 h 174"/>
                <a:gd name="T8" fmla="*/ 11 w 266"/>
                <a:gd name="T9" fmla="*/ 0 h 174"/>
                <a:gd name="T10" fmla="*/ 0 w 266"/>
                <a:gd name="T11" fmla="*/ 10 h 174"/>
                <a:gd name="T12" fmla="*/ 11 w 266"/>
                <a:gd name="T13" fmla="*/ 21 h 174"/>
                <a:gd name="T14" fmla="*/ 47 w 266"/>
                <a:gd name="T15" fmla="*/ 21 h 174"/>
                <a:gd name="T16" fmla="*/ 96 w 266"/>
                <a:gd name="T17" fmla="*/ 167 h 174"/>
                <a:gd name="T18" fmla="*/ 106 w 266"/>
                <a:gd name="T19" fmla="*/ 174 h 174"/>
                <a:gd name="T20" fmla="*/ 256 w 266"/>
                <a:gd name="T21" fmla="*/ 174 h 174"/>
                <a:gd name="T22" fmla="*/ 266 w 266"/>
                <a:gd name="T23" fmla="*/ 164 h 174"/>
                <a:gd name="T24" fmla="*/ 256 w 266"/>
                <a:gd name="T25" fmla="*/ 15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6" h="174">
                  <a:moveTo>
                    <a:pt x="256" y="153"/>
                  </a:moveTo>
                  <a:cubicBezTo>
                    <a:pt x="113" y="153"/>
                    <a:pt x="113" y="153"/>
                    <a:pt x="113" y="153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3" y="3"/>
                    <a:pt x="59" y="0"/>
                    <a:pt x="5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6"/>
                    <a:pt x="5" y="21"/>
                    <a:pt x="11" y="21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96" y="167"/>
                    <a:pt x="96" y="167"/>
                    <a:pt x="96" y="167"/>
                  </a:cubicBezTo>
                  <a:cubicBezTo>
                    <a:pt x="97" y="171"/>
                    <a:pt x="101" y="174"/>
                    <a:pt x="106" y="174"/>
                  </a:cubicBezTo>
                  <a:cubicBezTo>
                    <a:pt x="256" y="174"/>
                    <a:pt x="256" y="174"/>
                    <a:pt x="256" y="174"/>
                  </a:cubicBezTo>
                  <a:cubicBezTo>
                    <a:pt x="262" y="174"/>
                    <a:pt x="266" y="169"/>
                    <a:pt x="266" y="164"/>
                  </a:cubicBezTo>
                  <a:cubicBezTo>
                    <a:pt x="266" y="158"/>
                    <a:pt x="262" y="153"/>
                    <a:pt x="256" y="15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76751" y="3187700"/>
              <a:ext cx="187325" cy="106362"/>
            </a:xfrm>
            <a:custGeom>
              <a:avLst/>
              <a:gdLst>
                <a:gd name="T0" fmla="*/ 185 w 195"/>
                <a:gd name="T1" fmla="*/ 16 h 111"/>
                <a:gd name="T2" fmla="*/ 9 w 195"/>
                <a:gd name="T3" fmla="*/ 0 h 111"/>
                <a:gd name="T4" fmla="*/ 8 w 195"/>
                <a:gd name="T5" fmla="*/ 0 h 111"/>
                <a:gd name="T6" fmla="*/ 1 w 195"/>
                <a:gd name="T7" fmla="*/ 9 h 111"/>
                <a:gd name="T8" fmla="*/ 32 w 195"/>
                <a:gd name="T9" fmla="*/ 101 h 111"/>
                <a:gd name="T10" fmla="*/ 46 w 195"/>
                <a:gd name="T11" fmla="*/ 111 h 111"/>
                <a:gd name="T12" fmla="*/ 175 w 195"/>
                <a:gd name="T13" fmla="*/ 111 h 111"/>
                <a:gd name="T14" fmla="*/ 187 w 195"/>
                <a:gd name="T15" fmla="*/ 100 h 111"/>
                <a:gd name="T16" fmla="*/ 195 w 195"/>
                <a:gd name="T17" fmla="*/ 27 h 111"/>
                <a:gd name="T18" fmla="*/ 185 w 195"/>
                <a:gd name="T19" fmla="*/ 16 h 111"/>
                <a:gd name="T20" fmla="*/ 167 w 195"/>
                <a:gd name="T21" fmla="*/ 90 h 111"/>
                <a:gd name="T22" fmla="*/ 51 w 195"/>
                <a:gd name="T23" fmla="*/ 90 h 111"/>
                <a:gd name="T24" fmla="*/ 28 w 195"/>
                <a:gd name="T25" fmla="*/ 23 h 111"/>
                <a:gd name="T26" fmla="*/ 173 w 195"/>
                <a:gd name="T27" fmla="*/ 35 h 111"/>
                <a:gd name="T28" fmla="*/ 167 w 195"/>
                <a:gd name="T29" fmla="*/ 9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5" h="111">
                  <a:moveTo>
                    <a:pt x="185" y="16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" y="0"/>
                    <a:pt x="0" y="4"/>
                    <a:pt x="1" y="9"/>
                  </a:cubicBezTo>
                  <a:cubicBezTo>
                    <a:pt x="32" y="101"/>
                    <a:pt x="32" y="101"/>
                    <a:pt x="32" y="101"/>
                  </a:cubicBezTo>
                  <a:cubicBezTo>
                    <a:pt x="34" y="106"/>
                    <a:pt x="40" y="111"/>
                    <a:pt x="46" y="111"/>
                  </a:cubicBezTo>
                  <a:cubicBezTo>
                    <a:pt x="175" y="111"/>
                    <a:pt x="175" y="111"/>
                    <a:pt x="175" y="111"/>
                  </a:cubicBezTo>
                  <a:cubicBezTo>
                    <a:pt x="181" y="111"/>
                    <a:pt x="186" y="106"/>
                    <a:pt x="187" y="100"/>
                  </a:cubicBezTo>
                  <a:cubicBezTo>
                    <a:pt x="195" y="27"/>
                    <a:pt x="195" y="27"/>
                    <a:pt x="195" y="27"/>
                  </a:cubicBezTo>
                  <a:cubicBezTo>
                    <a:pt x="195" y="21"/>
                    <a:pt x="191" y="16"/>
                    <a:pt x="185" y="16"/>
                  </a:cubicBezTo>
                  <a:close/>
                  <a:moveTo>
                    <a:pt x="167" y="90"/>
                  </a:moveTo>
                  <a:cubicBezTo>
                    <a:pt x="51" y="90"/>
                    <a:pt x="51" y="90"/>
                    <a:pt x="51" y="90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173" y="35"/>
                    <a:pt x="173" y="35"/>
                    <a:pt x="173" y="35"/>
                  </a:cubicBezTo>
                  <a:lnTo>
                    <a:pt x="167" y="9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33901" y="3228975"/>
              <a:ext cx="41275" cy="28575"/>
            </a:xfrm>
            <a:custGeom>
              <a:avLst/>
              <a:gdLst>
                <a:gd name="T0" fmla="*/ 9 w 43"/>
                <a:gd name="T1" fmla="*/ 26 h 29"/>
                <a:gd name="T2" fmla="*/ 13 w 43"/>
                <a:gd name="T3" fmla="*/ 29 h 29"/>
                <a:gd name="T4" fmla="*/ 40 w 43"/>
                <a:gd name="T5" fmla="*/ 29 h 29"/>
                <a:gd name="T6" fmla="*/ 42 w 43"/>
                <a:gd name="T7" fmla="*/ 26 h 29"/>
                <a:gd name="T8" fmla="*/ 36 w 43"/>
                <a:gd name="T9" fmla="*/ 6 h 29"/>
                <a:gd name="T10" fmla="*/ 32 w 43"/>
                <a:gd name="T11" fmla="*/ 2 h 29"/>
                <a:gd name="T12" fmla="*/ 3 w 43"/>
                <a:gd name="T13" fmla="*/ 0 h 29"/>
                <a:gd name="T14" fmla="*/ 1 w 43"/>
                <a:gd name="T15" fmla="*/ 3 h 29"/>
                <a:gd name="T16" fmla="*/ 9 w 43"/>
                <a:gd name="T17" fmla="*/ 2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29">
                  <a:moveTo>
                    <a:pt x="9" y="26"/>
                  </a:moveTo>
                  <a:cubicBezTo>
                    <a:pt x="9" y="27"/>
                    <a:pt x="11" y="29"/>
                    <a:pt x="13" y="29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42" y="29"/>
                    <a:pt x="43" y="27"/>
                    <a:pt x="42" y="2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4"/>
                    <a:pt x="34" y="3"/>
                    <a:pt x="32" y="2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1" y="3"/>
                  </a:cubicBezTo>
                  <a:lnTo>
                    <a:pt x="9" y="26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87876" y="3233738"/>
              <a:ext cx="31750" cy="23812"/>
            </a:xfrm>
            <a:custGeom>
              <a:avLst/>
              <a:gdLst>
                <a:gd name="T0" fmla="*/ 7 w 33"/>
                <a:gd name="T1" fmla="*/ 21 h 24"/>
                <a:gd name="T2" fmla="*/ 12 w 33"/>
                <a:gd name="T3" fmla="*/ 24 h 24"/>
                <a:gd name="T4" fmla="*/ 27 w 33"/>
                <a:gd name="T5" fmla="*/ 24 h 24"/>
                <a:gd name="T6" fmla="*/ 31 w 33"/>
                <a:gd name="T7" fmla="*/ 20 h 24"/>
                <a:gd name="T8" fmla="*/ 32 w 33"/>
                <a:gd name="T9" fmla="*/ 6 h 24"/>
                <a:gd name="T10" fmla="*/ 29 w 33"/>
                <a:gd name="T11" fmla="*/ 2 h 24"/>
                <a:gd name="T12" fmla="*/ 3 w 33"/>
                <a:gd name="T13" fmla="*/ 0 h 24"/>
                <a:gd name="T14" fmla="*/ 1 w 33"/>
                <a:gd name="T15" fmla="*/ 3 h 24"/>
                <a:gd name="T16" fmla="*/ 7 w 33"/>
                <a:gd name="T17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24">
                  <a:moveTo>
                    <a:pt x="7" y="21"/>
                  </a:moveTo>
                  <a:cubicBezTo>
                    <a:pt x="8" y="22"/>
                    <a:pt x="10" y="24"/>
                    <a:pt x="12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9" y="24"/>
                    <a:pt x="31" y="22"/>
                    <a:pt x="31" y="20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33" y="4"/>
                    <a:pt x="31" y="2"/>
                    <a:pt x="29" y="2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1" y="3"/>
                  </a:cubicBezTo>
                  <a:lnTo>
                    <a:pt x="7" y="21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67" name="出自【趣你的PPT】(微信:qunideppt)：最优质的PPT资源库"/>
          <p:cNvSpPr>
            <a:spLocks/>
          </p:cNvSpPr>
          <p:nvPr/>
        </p:nvSpPr>
        <p:spPr bwMode="auto">
          <a:xfrm>
            <a:off x="6234113" y="3487738"/>
            <a:ext cx="254000" cy="166687"/>
          </a:xfrm>
          <a:custGeom>
            <a:avLst/>
            <a:gdLst>
              <a:gd name="T0" fmla="*/ 255 w 265"/>
              <a:gd name="T1" fmla="*/ 153 h 174"/>
              <a:gd name="T2" fmla="*/ 113 w 265"/>
              <a:gd name="T3" fmla="*/ 153 h 174"/>
              <a:gd name="T4" fmla="*/ 64 w 265"/>
              <a:gd name="T5" fmla="*/ 7 h 174"/>
              <a:gd name="T6" fmla="*/ 54 w 265"/>
              <a:gd name="T7" fmla="*/ 0 h 174"/>
              <a:gd name="T8" fmla="*/ 10 w 265"/>
              <a:gd name="T9" fmla="*/ 0 h 174"/>
              <a:gd name="T10" fmla="*/ 0 w 265"/>
              <a:gd name="T11" fmla="*/ 11 h 174"/>
              <a:gd name="T12" fmla="*/ 10 w 265"/>
              <a:gd name="T13" fmla="*/ 21 h 174"/>
              <a:gd name="T14" fmla="*/ 46 w 265"/>
              <a:gd name="T15" fmla="*/ 21 h 174"/>
              <a:gd name="T16" fmla="*/ 95 w 265"/>
              <a:gd name="T17" fmla="*/ 167 h 174"/>
              <a:gd name="T18" fmla="*/ 105 w 265"/>
              <a:gd name="T19" fmla="*/ 174 h 174"/>
              <a:gd name="T20" fmla="*/ 255 w 265"/>
              <a:gd name="T21" fmla="*/ 174 h 174"/>
              <a:gd name="T22" fmla="*/ 265 w 265"/>
              <a:gd name="T23" fmla="*/ 164 h 174"/>
              <a:gd name="T24" fmla="*/ 255 w 265"/>
              <a:gd name="T25" fmla="*/ 153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65" h="174">
                <a:moveTo>
                  <a:pt x="255" y="153"/>
                </a:moveTo>
                <a:cubicBezTo>
                  <a:pt x="113" y="153"/>
                  <a:pt x="113" y="153"/>
                  <a:pt x="113" y="153"/>
                </a:cubicBezTo>
                <a:cubicBezTo>
                  <a:pt x="64" y="7"/>
                  <a:pt x="64" y="7"/>
                  <a:pt x="64" y="7"/>
                </a:cubicBezTo>
                <a:cubicBezTo>
                  <a:pt x="62" y="3"/>
                  <a:pt x="58" y="0"/>
                  <a:pt x="54" y="0"/>
                </a:cubicBezTo>
                <a:cubicBezTo>
                  <a:pt x="10" y="0"/>
                  <a:pt x="10" y="0"/>
                  <a:pt x="10" y="0"/>
                </a:cubicBezTo>
                <a:cubicBezTo>
                  <a:pt x="5" y="0"/>
                  <a:pt x="0" y="5"/>
                  <a:pt x="0" y="11"/>
                </a:cubicBezTo>
                <a:cubicBezTo>
                  <a:pt x="0" y="16"/>
                  <a:pt x="5" y="21"/>
                  <a:pt x="10" y="21"/>
                </a:cubicBezTo>
                <a:cubicBezTo>
                  <a:pt x="46" y="21"/>
                  <a:pt x="46" y="21"/>
                  <a:pt x="46" y="21"/>
                </a:cubicBezTo>
                <a:cubicBezTo>
                  <a:pt x="95" y="167"/>
                  <a:pt x="95" y="167"/>
                  <a:pt x="95" y="167"/>
                </a:cubicBezTo>
                <a:cubicBezTo>
                  <a:pt x="97" y="171"/>
                  <a:pt x="101" y="174"/>
                  <a:pt x="105" y="174"/>
                </a:cubicBezTo>
                <a:cubicBezTo>
                  <a:pt x="255" y="174"/>
                  <a:pt x="255" y="174"/>
                  <a:pt x="255" y="174"/>
                </a:cubicBezTo>
                <a:cubicBezTo>
                  <a:pt x="261" y="174"/>
                  <a:pt x="265" y="169"/>
                  <a:pt x="265" y="164"/>
                </a:cubicBezTo>
                <a:cubicBezTo>
                  <a:pt x="265" y="158"/>
                  <a:pt x="261" y="153"/>
                  <a:pt x="255" y="15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68" name="Group 367出自【趣你的PPT】(微信:qunideppt)：最优质的PPT资源库"/>
          <p:cNvGrpSpPr/>
          <p:nvPr/>
        </p:nvGrpSpPr>
        <p:grpSpPr>
          <a:xfrm>
            <a:off x="6321426" y="3511550"/>
            <a:ext cx="187325" cy="198437"/>
            <a:chOff x="5578476" y="3187700"/>
            <a:chExt cx="187325" cy="198437"/>
          </a:xfrm>
          <a:solidFill>
            <a:schemeClr val="bg1"/>
          </a:solidFill>
        </p:grpSpPr>
        <p:sp>
          <p:nvSpPr>
            <p:cNvPr id="36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599113" y="3346450"/>
              <a:ext cx="39688" cy="39687"/>
            </a:xfrm>
            <a:prstGeom prst="ellipse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692776" y="3346450"/>
              <a:ext cx="39688" cy="39687"/>
            </a:xfrm>
            <a:prstGeom prst="ellipse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78476" y="3187700"/>
              <a:ext cx="187325" cy="106362"/>
            </a:xfrm>
            <a:custGeom>
              <a:avLst/>
              <a:gdLst>
                <a:gd name="T0" fmla="*/ 185 w 195"/>
                <a:gd name="T1" fmla="*/ 16 h 111"/>
                <a:gd name="T2" fmla="*/ 9 w 195"/>
                <a:gd name="T3" fmla="*/ 0 h 111"/>
                <a:gd name="T4" fmla="*/ 8 w 195"/>
                <a:gd name="T5" fmla="*/ 0 h 111"/>
                <a:gd name="T6" fmla="*/ 2 w 195"/>
                <a:gd name="T7" fmla="*/ 9 h 111"/>
                <a:gd name="T8" fmla="*/ 33 w 195"/>
                <a:gd name="T9" fmla="*/ 101 h 111"/>
                <a:gd name="T10" fmla="*/ 46 w 195"/>
                <a:gd name="T11" fmla="*/ 111 h 111"/>
                <a:gd name="T12" fmla="*/ 175 w 195"/>
                <a:gd name="T13" fmla="*/ 111 h 111"/>
                <a:gd name="T14" fmla="*/ 187 w 195"/>
                <a:gd name="T15" fmla="*/ 100 h 111"/>
                <a:gd name="T16" fmla="*/ 195 w 195"/>
                <a:gd name="T17" fmla="*/ 27 h 111"/>
                <a:gd name="T18" fmla="*/ 185 w 195"/>
                <a:gd name="T19" fmla="*/ 16 h 111"/>
                <a:gd name="T20" fmla="*/ 167 w 195"/>
                <a:gd name="T21" fmla="*/ 90 h 111"/>
                <a:gd name="T22" fmla="*/ 51 w 195"/>
                <a:gd name="T23" fmla="*/ 90 h 111"/>
                <a:gd name="T24" fmla="*/ 28 w 195"/>
                <a:gd name="T25" fmla="*/ 23 h 111"/>
                <a:gd name="T26" fmla="*/ 173 w 195"/>
                <a:gd name="T27" fmla="*/ 36 h 111"/>
                <a:gd name="T28" fmla="*/ 167 w 195"/>
                <a:gd name="T29" fmla="*/ 9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5" h="111">
                  <a:moveTo>
                    <a:pt x="185" y="16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8" y="0"/>
                    <a:pt x="8" y="0"/>
                  </a:cubicBezTo>
                  <a:cubicBezTo>
                    <a:pt x="3" y="0"/>
                    <a:pt x="0" y="4"/>
                    <a:pt x="2" y="9"/>
                  </a:cubicBezTo>
                  <a:cubicBezTo>
                    <a:pt x="33" y="101"/>
                    <a:pt x="33" y="101"/>
                    <a:pt x="33" y="101"/>
                  </a:cubicBezTo>
                  <a:cubicBezTo>
                    <a:pt x="35" y="106"/>
                    <a:pt x="41" y="111"/>
                    <a:pt x="46" y="111"/>
                  </a:cubicBezTo>
                  <a:cubicBezTo>
                    <a:pt x="175" y="111"/>
                    <a:pt x="175" y="111"/>
                    <a:pt x="175" y="111"/>
                  </a:cubicBezTo>
                  <a:cubicBezTo>
                    <a:pt x="181" y="111"/>
                    <a:pt x="186" y="106"/>
                    <a:pt x="187" y="100"/>
                  </a:cubicBezTo>
                  <a:cubicBezTo>
                    <a:pt x="195" y="27"/>
                    <a:pt x="195" y="27"/>
                    <a:pt x="195" y="27"/>
                  </a:cubicBezTo>
                  <a:cubicBezTo>
                    <a:pt x="195" y="21"/>
                    <a:pt x="191" y="16"/>
                    <a:pt x="185" y="16"/>
                  </a:cubicBezTo>
                  <a:close/>
                  <a:moveTo>
                    <a:pt x="167" y="90"/>
                  </a:moveTo>
                  <a:cubicBezTo>
                    <a:pt x="51" y="90"/>
                    <a:pt x="51" y="90"/>
                    <a:pt x="51" y="90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173" y="36"/>
                    <a:pt x="173" y="36"/>
                    <a:pt x="173" y="36"/>
                  </a:cubicBezTo>
                  <a:lnTo>
                    <a:pt x="167" y="9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72" name="Group 371出自【趣你的PPT】(微信:qunideppt)：最优质的PPT资源库"/>
          <p:cNvGrpSpPr/>
          <p:nvPr/>
        </p:nvGrpSpPr>
        <p:grpSpPr>
          <a:xfrm>
            <a:off x="1273176" y="4591050"/>
            <a:ext cx="274638" cy="222250"/>
            <a:chOff x="530226" y="4267200"/>
            <a:chExt cx="274638" cy="222250"/>
          </a:xfrm>
          <a:solidFill>
            <a:schemeClr val="bg1"/>
          </a:solidFill>
        </p:grpSpPr>
        <p:sp>
          <p:nvSpPr>
            <p:cNvPr id="3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0226" y="4267200"/>
              <a:ext cx="274638" cy="106362"/>
            </a:xfrm>
            <a:custGeom>
              <a:avLst/>
              <a:gdLst>
                <a:gd name="T0" fmla="*/ 284 w 288"/>
                <a:gd name="T1" fmla="*/ 43 h 111"/>
                <a:gd name="T2" fmla="*/ 144 w 288"/>
                <a:gd name="T3" fmla="*/ 0 h 111"/>
                <a:gd name="T4" fmla="*/ 3 w 288"/>
                <a:gd name="T5" fmla="*/ 43 h 111"/>
                <a:gd name="T6" fmla="*/ 0 w 288"/>
                <a:gd name="T7" fmla="*/ 54 h 111"/>
                <a:gd name="T8" fmla="*/ 0 w 288"/>
                <a:gd name="T9" fmla="*/ 106 h 111"/>
                <a:gd name="T10" fmla="*/ 5 w 288"/>
                <a:gd name="T11" fmla="*/ 110 h 111"/>
                <a:gd name="T12" fmla="*/ 66 w 288"/>
                <a:gd name="T13" fmla="*/ 94 h 111"/>
                <a:gd name="T14" fmla="*/ 72 w 288"/>
                <a:gd name="T15" fmla="*/ 87 h 111"/>
                <a:gd name="T16" fmla="*/ 72 w 288"/>
                <a:gd name="T17" fmla="*/ 64 h 111"/>
                <a:gd name="T18" fmla="*/ 76 w 288"/>
                <a:gd name="T19" fmla="*/ 54 h 111"/>
                <a:gd name="T20" fmla="*/ 144 w 288"/>
                <a:gd name="T21" fmla="*/ 40 h 111"/>
                <a:gd name="T22" fmla="*/ 212 w 288"/>
                <a:gd name="T23" fmla="*/ 54 h 111"/>
                <a:gd name="T24" fmla="*/ 216 w 288"/>
                <a:gd name="T25" fmla="*/ 64 h 111"/>
                <a:gd name="T26" fmla="*/ 216 w 288"/>
                <a:gd name="T27" fmla="*/ 84 h 111"/>
                <a:gd name="T28" fmla="*/ 221 w 288"/>
                <a:gd name="T29" fmla="*/ 91 h 111"/>
                <a:gd name="T30" fmla="*/ 282 w 288"/>
                <a:gd name="T31" fmla="*/ 110 h 111"/>
                <a:gd name="T32" fmla="*/ 287 w 288"/>
                <a:gd name="T33" fmla="*/ 106 h 111"/>
                <a:gd name="T34" fmla="*/ 288 w 288"/>
                <a:gd name="T35" fmla="*/ 54 h 111"/>
                <a:gd name="T36" fmla="*/ 284 w 288"/>
                <a:gd name="T37" fmla="*/ 4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8" h="111">
                  <a:moveTo>
                    <a:pt x="284" y="43"/>
                  </a:moveTo>
                  <a:cubicBezTo>
                    <a:pt x="284" y="43"/>
                    <a:pt x="251" y="0"/>
                    <a:pt x="144" y="0"/>
                  </a:cubicBezTo>
                  <a:cubicBezTo>
                    <a:pt x="36" y="0"/>
                    <a:pt x="3" y="43"/>
                    <a:pt x="3" y="43"/>
                  </a:cubicBezTo>
                  <a:cubicBezTo>
                    <a:pt x="1" y="46"/>
                    <a:pt x="0" y="51"/>
                    <a:pt x="0" y="54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09"/>
                    <a:pt x="2" y="111"/>
                    <a:pt x="5" y="110"/>
                  </a:cubicBezTo>
                  <a:cubicBezTo>
                    <a:pt x="66" y="94"/>
                    <a:pt x="66" y="94"/>
                    <a:pt x="66" y="94"/>
                  </a:cubicBezTo>
                  <a:cubicBezTo>
                    <a:pt x="69" y="93"/>
                    <a:pt x="72" y="90"/>
                    <a:pt x="72" y="87"/>
                  </a:cubicBezTo>
                  <a:cubicBezTo>
                    <a:pt x="72" y="64"/>
                    <a:pt x="72" y="64"/>
                    <a:pt x="72" y="64"/>
                  </a:cubicBezTo>
                  <a:cubicBezTo>
                    <a:pt x="72" y="61"/>
                    <a:pt x="73" y="57"/>
                    <a:pt x="76" y="54"/>
                  </a:cubicBezTo>
                  <a:cubicBezTo>
                    <a:pt x="76" y="54"/>
                    <a:pt x="90" y="40"/>
                    <a:pt x="144" y="40"/>
                  </a:cubicBezTo>
                  <a:cubicBezTo>
                    <a:pt x="197" y="40"/>
                    <a:pt x="212" y="54"/>
                    <a:pt x="212" y="54"/>
                  </a:cubicBezTo>
                  <a:cubicBezTo>
                    <a:pt x="214" y="57"/>
                    <a:pt x="216" y="61"/>
                    <a:pt x="216" y="64"/>
                  </a:cubicBezTo>
                  <a:cubicBezTo>
                    <a:pt x="216" y="84"/>
                    <a:pt x="216" y="84"/>
                    <a:pt x="216" y="84"/>
                  </a:cubicBezTo>
                  <a:cubicBezTo>
                    <a:pt x="216" y="87"/>
                    <a:pt x="218" y="90"/>
                    <a:pt x="221" y="91"/>
                  </a:cubicBezTo>
                  <a:cubicBezTo>
                    <a:pt x="282" y="110"/>
                    <a:pt x="282" y="110"/>
                    <a:pt x="282" y="110"/>
                  </a:cubicBezTo>
                  <a:cubicBezTo>
                    <a:pt x="285" y="111"/>
                    <a:pt x="287" y="109"/>
                    <a:pt x="287" y="106"/>
                  </a:cubicBezTo>
                  <a:cubicBezTo>
                    <a:pt x="288" y="54"/>
                    <a:pt x="288" y="54"/>
                    <a:pt x="288" y="54"/>
                  </a:cubicBezTo>
                  <a:cubicBezTo>
                    <a:pt x="288" y="51"/>
                    <a:pt x="286" y="46"/>
                    <a:pt x="284" y="4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42926" y="4322763"/>
              <a:ext cx="247650" cy="166687"/>
            </a:xfrm>
            <a:custGeom>
              <a:avLst/>
              <a:gdLst>
                <a:gd name="T0" fmla="*/ 177 w 258"/>
                <a:gd name="T1" fmla="*/ 12 h 174"/>
                <a:gd name="T2" fmla="*/ 74 w 258"/>
                <a:gd name="T3" fmla="*/ 45 h 174"/>
                <a:gd name="T4" fmla="*/ 1 w 258"/>
                <a:gd name="T5" fmla="*/ 162 h 174"/>
                <a:gd name="T6" fmla="*/ 255 w 258"/>
                <a:gd name="T7" fmla="*/ 119 h 174"/>
                <a:gd name="T8" fmla="*/ 159 w 258"/>
                <a:gd name="T9" fmla="*/ 101 h 174"/>
                <a:gd name="T10" fmla="*/ 185 w 258"/>
                <a:gd name="T11" fmla="*/ 99 h 174"/>
                <a:gd name="T12" fmla="*/ 189 w 258"/>
                <a:gd name="T13" fmla="*/ 102 h 174"/>
                <a:gd name="T14" fmla="*/ 187 w 258"/>
                <a:gd name="T15" fmla="*/ 113 h 174"/>
                <a:gd name="T16" fmla="*/ 161 w 258"/>
                <a:gd name="T17" fmla="*/ 112 h 174"/>
                <a:gd name="T18" fmla="*/ 143 w 258"/>
                <a:gd name="T19" fmla="*/ 111 h 174"/>
                <a:gd name="T20" fmla="*/ 117 w 258"/>
                <a:gd name="T21" fmla="*/ 113 h 174"/>
                <a:gd name="T22" fmla="*/ 113 w 258"/>
                <a:gd name="T23" fmla="*/ 110 h 174"/>
                <a:gd name="T24" fmla="*/ 116 w 258"/>
                <a:gd name="T25" fmla="*/ 99 h 174"/>
                <a:gd name="T26" fmla="*/ 142 w 258"/>
                <a:gd name="T27" fmla="*/ 100 h 174"/>
                <a:gd name="T28" fmla="*/ 97 w 258"/>
                <a:gd name="T29" fmla="*/ 111 h 174"/>
                <a:gd name="T30" fmla="*/ 71 w 258"/>
                <a:gd name="T31" fmla="*/ 113 h 174"/>
                <a:gd name="T32" fmla="*/ 67 w 258"/>
                <a:gd name="T33" fmla="*/ 110 h 174"/>
                <a:gd name="T34" fmla="*/ 70 w 258"/>
                <a:gd name="T35" fmla="*/ 99 h 174"/>
                <a:gd name="T36" fmla="*/ 97 w 258"/>
                <a:gd name="T37" fmla="*/ 100 h 174"/>
                <a:gd name="T38" fmla="*/ 97 w 258"/>
                <a:gd name="T39" fmla="*/ 111 h 174"/>
                <a:gd name="T40" fmla="*/ 72 w 258"/>
                <a:gd name="T41" fmla="*/ 73 h 174"/>
                <a:gd name="T42" fmla="*/ 97 w 258"/>
                <a:gd name="T43" fmla="*/ 73 h 174"/>
                <a:gd name="T44" fmla="*/ 98 w 258"/>
                <a:gd name="T45" fmla="*/ 84 h 174"/>
                <a:gd name="T46" fmla="*/ 73 w 258"/>
                <a:gd name="T47" fmla="*/ 86 h 174"/>
                <a:gd name="T48" fmla="*/ 69 w 258"/>
                <a:gd name="T49" fmla="*/ 83 h 174"/>
                <a:gd name="T50" fmla="*/ 143 w 258"/>
                <a:gd name="T51" fmla="*/ 74 h 174"/>
                <a:gd name="T52" fmla="*/ 142 w 258"/>
                <a:gd name="T53" fmla="*/ 85 h 174"/>
                <a:gd name="T54" fmla="*/ 116 w 258"/>
                <a:gd name="T55" fmla="*/ 85 h 174"/>
                <a:gd name="T56" fmla="*/ 114 w 258"/>
                <a:gd name="T57" fmla="*/ 75 h 174"/>
                <a:gd name="T58" fmla="*/ 118 w 258"/>
                <a:gd name="T59" fmla="*/ 73 h 174"/>
                <a:gd name="T60" fmla="*/ 187 w 258"/>
                <a:gd name="T61" fmla="*/ 85 h 174"/>
                <a:gd name="T62" fmla="*/ 161 w 258"/>
                <a:gd name="T63" fmla="*/ 85 h 174"/>
                <a:gd name="T64" fmla="*/ 158 w 258"/>
                <a:gd name="T65" fmla="*/ 75 h 174"/>
                <a:gd name="T66" fmla="*/ 162 w 258"/>
                <a:gd name="T67" fmla="*/ 73 h 174"/>
                <a:gd name="T68" fmla="*/ 187 w 258"/>
                <a:gd name="T69" fmla="*/ 74 h 174"/>
                <a:gd name="T70" fmla="*/ 69 w 258"/>
                <a:gd name="T71" fmla="*/ 142 h 174"/>
                <a:gd name="T72" fmla="*/ 65 w 258"/>
                <a:gd name="T73" fmla="*/ 139 h 174"/>
                <a:gd name="T74" fmla="*/ 67 w 258"/>
                <a:gd name="T75" fmla="*/ 128 h 174"/>
                <a:gd name="T76" fmla="*/ 94 w 258"/>
                <a:gd name="T77" fmla="*/ 128 h 174"/>
                <a:gd name="T78" fmla="*/ 97 w 258"/>
                <a:gd name="T79" fmla="*/ 139 h 174"/>
                <a:gd name="T80" fmla="*/ 92 w 258"/>
                <a:gd name="T81" fmla="*/ 142 h 174"/>
                <a:gd name="T82" fmla="*/ 114 w 258"/>
                <a:gd name="T83" fmla="*/ 141 h 174"/>
                <a:gd name="T84" fmla="*/ 113 w 258"/>
                <a:gd name="T85" fmla="*/ 130 h 174"/>
                <a:gd name="T86" fmla="*/ 140 w 258"/>
                <a:gd name="T87" fmla="*/ 127 h 174"/>
                <a:gd name="T88" fmla="*/ 144 w 258"/>
                <a:gd name="T89" fmla="*/ 131 h 174"/>
                <a:gd name="T90" fmla="*/ 141 w 258"/>
                <a:gd name="T91" fmla="*/ 142 h 174"/>
                <a:gd name="T92" fmla="*/ 163 w 258"/>
                <a:gd name="T93" fmla="*/ 142 h 174"/>
                <a:gd name="T94" fmla="*/ 160 w 258"/>
                <a:gd name="T95" fmla="*/ 131 h 174"/>
                <a:gd name="T96" fmla="*/ 164 w 258"/>
                <a:gd name="T97" fmla="*/ 127 h 174"/>
                <a:gd name="T98" fmla="*/ 191 w 258"/>
                <a:gd name="T99" fmla="*/ 130 h 174"/>
                <a:gd name="T100" fmla="*/ 191 w 258"/>
                <a:gd name="T101" fmla="*/ 140 h 174"/>
                <a:gd name="T102" fmla="*/ 165 w 258"/>
                <a:gd name="T103" fmla="*/ 142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8" h="174">
                  <a:moveTo>
                    <a:pt x="246" y="99"/>
                  </a:moveTo>
                  <a:cubicBezTo>
                    <a:pt x="196" y="52"/>
                    <a:pt x="196" y="52"/>
                    <a:pt x="196" y="52"/>
                  </a:cubicBezTo>
                  <a:cubicBezTo>
                    <a:pt x="193" y="49"/>
                    <a:pt x="189" y="47"/>
                    <a:pt x="185" y="46"/>
                  </a:cubicBezTo>
                  <a:cubicBezTo>
                    <a:pt x="177" y="12"/>
                    <a:pt x="177" y="12"/>
                    <a:pt x="177" y="12"/>
                  </a:cubicBezTo>
                  <a:cubicBezTo>
                    <a:pt x="176" y="5"/>
                    <a:pt x="169" y="0"/>
                    <a:pt x="163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0" y="0"/>
                    <a:pt x="83" y="5"/>
                    <a:pt x="82" y="12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70" y="47"/>
                    <a:pt x="66" y="49"/>
                    <a:pt x="63" y="52"/>
                  </a:cubicBezTo>
                  <a:cubicBezTo>
                    <a:pt x="13" y="99"/>
                    <a:pt x="13" y="99"/>
                    <a:pt x="13" y="99"/>
                  </a:cubicBezTo>
                  <a:cubicBezTo>
                    <a:pt x="8" y="103"/>
                    <a:pt x="4" y="112"/>
                    <a:pt x="3" y="119"/>
                  </a:cubicBezTo>
                  <a:cubicBezTo>
                    <a:pt x="1" y="162"/>
                    <a:pt x="1" y="162"/>
                    <a:pt x="1" y="162"/>
                  </a:cubicBezTo>
                  <a:cubicBezTo>
                    <a:pt x="0" y="168"/>
                    <a:pt x="6" y="174"/>
                    <a:pt x="12" y="174"/>
                  </a:cubicBezTo>
                  <a:cubicBezTo>
                    <a:pt x="247" y="174"/>
                    <a:pt x="247" y="174"/>
                    <a:pt x="247" y="174"/>
                  </a:cubicBezTo>
                  <a:cubicBezTo>
                    <a:pt x="253" y="174"/>
                    <a:pt x="258" y="168"/>
                    <a:pt x="258" y="162"/>
                  </a:cubicBezTo>
                  <a:cubicBezTo>
                    <a:pt x="255" y="119"/>
                    <a:pt x="255" y="119"/>
                    <a:pt x="255" y="119"/>
                  </a:cubicBezTo>
                  <a:cubicBezTo>
                    <a:pt x="255" y="112"/>
                    <a:pt x="251" y="103"/>
                    <a:pt x="246" y="99"/>
                  </a:cubicBezTo>
                  <a:close/>
                  <a:moveTo>
                    <a:pt x="159" y="110"/>
                  </a:moveTo>
                  <a:cubicBezTo>
                    <a:pt x="159" y="102"/>
                    <a:pt x="159" y="102"/>
                    <a:pt x="159" y="102"/>
                  </a:cubicBezTo>
                  <a:cubicBezTo>
                    <a:pt x="159" y="102"/>
                    <a:pt x="159" y="101"/>
                    <a:pt x="159" y="101"/>
                  </a:cubicBezTo>
                  <a:cubicBezTo>
                    <a:pt x="160" y="101"/>
                    <a:pt x="160" y="100"/>
                    <a:pt x="160" y="100"/>
                  </a:cubicBezTo>
                  <a:cubicBezTo>
                    <a:pt x="161" y="100"/>
                    <a:pt x="161" y="100"/>
                    <a:pt x="162" y="99"/>
                  </a:cubicBezTo>
                  <a:cubicBezTo>
                    <a:pt x="162" y="99"/>
                    <a:pt x="163" y="99"/>
                    <a:pt x="163" y="99"/>
                  </a:cubicBezTo>
                  <a:cubicBezTo>
                    <a:pt x="185" y="99"/>
                    <a:pt x="185" y="99"/>
                    <a:pt x="185" y="99"/>
                  </a:cubicBezTo>
                  <a:cubicBezTo>
                    <a:pt x="185" y="99"/>
                    <a:pt x="186" y="99"/>
                    <a:pt x="186" y="99"/>
                  </a:cubicBezTo>
                  <a:cubicBezTo>
                    <a:pt x="187" y="100"/>
                    <a:pt x="187" y="100"/>
                    <a:pt x="188" y="100"/>
                  </a:cubicBezTo>
                  <a:cubicBezTo>
                    <a:pt x="188" y="100"/>
                    <a:pt x="188" y="101"/>
                    <a:pt x="189" y="101"/>
                  </a:cubicBezTo>
                  <a:cubicBezTo>
                    <a:pt x="189" y="101"/>
                    <a:pt x="189" y="102"/>
                    <a:pt x="189" y="102"/>
                  </a:cubicBezTo>
                  <a:cubicBezTo>
                    <a:pt x="190" y="110"/>
                    <a:pt x="190" y="110"/>
                    <a:pt x="190" y="110"/>
                  </a:cubicBezTo>
                  <a:cubicBezTo>
                    <a:pt x="190" y="110"/>
                    <a:pt x="190" y="111"/>
                    <a:pt x="189" y="111"/>
                  </a:cubicBezTo>
                  <a:cubicBezTo>
                    <a:pt x="189" y="112"/>
                    <a:pt x="189" y="112"/>
                    <a:pt x="189" y="112"/>
                  </a:cubicBezTo>
                  <a:cubicBezTo>
                    <a:pt x="188" y="113"/>
                    <a:pt x="188" y="113"/>
                    <a:pt x="187" y="113"/>
                  </a:cubicBezTo>
                  <a:cubicBezTo>
                    <a:pt x="187" y="113"/>
                    <a:pt x="186" y="113"/>
                    <a:pt x="186" y="113"/>
                  </a:cubicBezTo>
                  <a:cubicBezTo>
                    <a:pt x="164" y="113"/>
                    <a:pt x="164" y="113"/>
                    <a:pt x="164" y="113"/>
                  </a:cubicBezTo>
                  <a:cubicBezTo>
                    <a:pt x="163" y="113"/>
                    <a:pt x="163" y="113"/>
                    <a:pt x="162" y="113"/>
                  </a:cubicBezTo>
                  <a:cubicBezTo>
                    <a:pt x="162" y="113"/>
                    <a:pt x="161" y="113"/>
                    <a:pt x="161" y="112"/>
                  </a:cubicBezTo>
                  <a:cubicBezTo>
                    <a:pt x="160" y="112"/>
                    <a:pt x="160" y="112"/>
                    <a:pt x="160" y="111"/>
                  </a:cubicBezTo>
                  <a:cubicBezTo>
                    <a:pt x="159" y="111"/>
                    <a:pt x="159" y="110"/>
                    <a:pt x="159" y="110"/>
                  </a:cubicBezTo>
                  <a:close/>
                  <a:moveTo>
                    <a:pt x="144" y="110"/>
                  </a:moveTo>
                  <a:cubicBezTo>
                    <a:pt x="144" y="110"/>
                    <a:pt x="143" y="111"/>
                    <a:pt x="143" y="111"/>
                  </a:cubicBezTo>
                  <a:cubicBezTo>
                    <a:pt x="143" y="112"/>
                    <a:pt x="143" y="112"/>
                    <a:pt x="142" y="112"/>
                  </a:cubicBezTo>
                  <a:cubicBezTo>
                    <a:pt x="142" y="113"/>
                    <a:pt x="141" y="113"/>
                    <a:pt x="141" y="113"/>
                  </a:cubicBezTo>
                  <a:cubicBezTo>
                    <a:pt x="140" y="113"/>
                    <a:pt x="140" y="113"/>
                    <a:pt x="139" y="113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7" y="113"/>
                    <a:pt x="116" y="113"/>
                    <a:pt x="116" y="113"/>
                  </a:cubicBezTo>
                  <a:cubicBezTo>
                    <a:pt x="115" y="113"/>
                    <a:pt x="115" y="113"/>
                    <a:pt x="114" y="112"/>
                  </a:cubicBezTo>
                  <a:cubicBezTo>
                    <a:pt x="114" y="112"/>
                    <a:pt x="114" y="112"/>
                    <a:pt x="114" y="111"/>
                  </a:cubicBezTo>
                  <a:cubicBezTo>
                    <a:pt x="113" y="111"/>
                    <a:pt x="113" y="110"/>
                    <a:pt x="113" y="110"/>
                  </a:cubicBezTo>
                  <a:cubicBezTo>
                    <a:pt x="113" y="102"/>
                    <a:pt x="113" y="102"/>
                    <a:pt x="113" y="102"/>
                  </a:cubicBezTo>
                  <a:cubicBezTo>
                    <a:pt x="113" y="102"/>
                    <a:pt x="113" y="101"/>
                    <a:pt x="114" y="101"/>
                  </a:cubicBezTo>
                  <a:cubicBezTo>
                    <a:pt x="114" y="101"/>
                    <a:pt x="114" y="100"/>
                    <a:pt x="115" y="100"/>
                  </a:cubicBezTo>
                  <a:cubicBezTo>
                    <a:pt x="115" y="100"/>
                    <a:pt x="115" y="100"/>
                    <a:pt x="116" y="99"/>
                  </a:cubicBezTo>
                  <a:cubicBezTo>
                    <a:pt x="116" y="99"/>
                    <a:pt x="117" y="99"/>
                    <a:pt x="118" y="99"/>
                  </a:cubicBezTo>
                  <a:cubicBezTo>
                    <a:pt x="139" y="99"/>
                    <a:pt x="139" y="99"/>
                    <a:pt x="139" y="99"/>
                  </a:cubicBezTo>
                  <a:cubicBezTo>
                    <a:pt x="140" y="99"/>
                    <a:pt x="140" y="99"/>
                    <a:pt x="141" y="99"/>
                  </a:cubicBezTo>
                  <a:cubicBezTo>
                    <a:pt x="141" y="100"/>
                    <a:pt x="142" y="100"/>
                    <a:pt x="142" y="100"/>
                  </a:cubicBezTo>
                  <a:cubicBezTo>
                    <a:pt x="143" y="100"/>
                    <a:pt x="143" y="101"/>
                    <a:pt x="143" y="101"/>
                  </a:cubicBezTo>
                  <a:cubicBezTo>
                    <a:pt x="143" y="101"/>
                    <a:pt x="143" y="102"/>
                    <a:pt x="143" y="102"/>
                  </a:cubicBezTo>
                  <a:lnTo>
                    <a:pt x="144" y="110"/>
                  </a:lnTo>
                  <a:close/>
                  <a:moveTo>
                    <a:pt x="97" y="111"/>
                  </a:moveTo>
                  <a:cubicBezTo>
                    <a:pt x="97" y="112"/>
                    <a:pt x="97" y="112"/>
                    <a:pt x="96" y="112"/>
                  </a:cubicBezTo>
                  <a:cubicBezTo>
                    <a:pt x="96" y="113"/>
                    <a:pt x="95" y="113"/>
                    <a:pt x="95" y="113"/>
                  </a:cubicBezTo>
                  <a:cubicBezTo>
                    <a:pt x="94" y="113"/>
                    <a:pt x="94" y="113"/>
                    <a:pt x="93" y="113"/>
                  </a:cubicBezTo>
                  <a:cubicBezTo>
                    <a:pt x="71" y="113"/>
                    <a:pt x="71" y="113"/>
                    <a:pt x="71" y="113"/>
                  </a:cubicBezTo>
                  <a:cubicBezTo>
                    <a:pt x="71" y="113"/>
                    <a:pt x="70" y="113"/>
                    <a:pt x="70" y="113"/>
                  </a:cubicBezTo>
                  <a:cubicBezTo>
                    <a:pt x="69" y="113"/>
                    <a:pt x="69" y="113"/>
                    <a:pt x="68" y="112"/>
                  </a:cubicBezTo>
                  <a:cubicBezTo>
                    <a:pt x="68" y="112"/>
                    <a:pt x="68" y="112"/>
                    <a:pt x="67" y="111"/>
                  </a:cubicBezTo>
                  <a:cubicBezTo>
                    <a:pt x="67" y="111"/>
                    <a:pt x="67" y="110"/>
                    <a:pt x="67" y="110"/>
                  </a:cubicBezTo>
                  <a:cubicBezTo>
                    <a:pt x="68" y="102"/>
                    <a:pt x="68" y="102"/>
                    <a:pt x="68" y="102"/>
                  </a:cubicBezTo>
                  <a:cubicBezTo>
                    <a:pt x="68" y="102"/>
                    <a:pt x="68" y="101"/>
                    <a:pt x="68" y="101"/>
                  </a:cubicBezTo>
                  <a:cubicBezTo>
                    <a:pt x="68" y="101"/>
                    <a:pt x="69" y="100"/>
                    <a:pt x="69" y="100"/>
                  </a:cubicBezTo>
                  <a:cubicBezTo>
                    <a:pt x="69" y="100"/>
                    <a:pt x="70" y="100"/>
                    <a:pt x="70" y="99"/>
                  </a:cubicBezTo>
                  <a:cubicBezTo>
                    <a:pt x="71" y="99"/>
                    <a:pt x="71" y="99"/>
                    <a:pt x="72" y="99"/>
                  </a:cubicBezTo>
                  <a:cubicBezTo>
                    <a:pt x="94" y="99"/>
                    <a:pt x="94" y="99"/>
                    <a:pt x="94" y="99"/>
                  </a:cubicBezTo>
                  <a:cubicBezTo>
                    <a:pt x="94" y="99"/>
                    <a:pt x="95" y="99"/>
                    <a:pt x="95" y="99"/>
                  </a:cubicBezTo>
                  <a:cubicBezTo>
                    <a:pt x="96" y="100"/>
                    <a:pt x="96" y="100"/>
                    <a:pt x="97" y="100"/>
                  </a:cubicBezTo>
                  <a:cubicBezTo>
                    <a:pt x="97" y="100"/>
                    <a:pt x="97" y="101"/>
                    <a:pt x="97" y="101"/>
                  </a:cubicBezTo>
                  <a:cubicBezTo>
                    <a:pt x="98" y="101"/>
                    <a:pt x="98" y="102"/>
                    <a:pt x="98" y="102"/>
                  </a:cubicBezTo>
                  <a:cubicBezTo>
                    <a:pt x="97" y="110"/>
                    <a:pt x="97" y="110"/>
                    <a:pt x="97" y="110"/>
                  </a:cubicBezTo>
                  <a:cubicBezTo>
                    <a:pt x="97" y="110"/>
                    <a:pt x="97" y="111"/>
                    <a:pt x="97" y="111"/>
                  </a:cubicBezTo>
                  <a:close/>
                  <a:moveTo>
                    <a:pt x="69" y="75"/>
                  </a:moveTo>
                  <a:cubicBezTo>
                    <a:pt x="69" y="75"/>
                    <a:pt x="70" y="75"/>
                    <a:pt x="70" y="74"/>
                  </a:cubicBezTo>
                  <a:cubicBezTo>
                    <a:pt x="70" y="74"/>
                    <a:pt x="70" y="74"/>
                    <a:pt x="71" y="73"/>
                  </a:cubicBezTo>
                  <a:cubicBezTo>
                    <a:pt x="71" y="73"/>
                    <a:pt x="72" y="73"/>
                    <a:pt x="72" y="73"/>
                  </a:cubicBezTo>
                  <a:cubicBezTo>
                    <a:pt x="73" y="73"/>
                    <a:pt x="73" y="73"/>
                    <a:pt x="74" y="73"/>
                  </a:cubicBezTo>
                  <a:cubicBezTo>
                    <a:pt x="95" y="73"/>
                    <a:pt x="95" y="73"/>
                    <a:pt x="95" y="73"/>
                  </a:cubicBezTo>
                  <a:cubicBezTo>
                    <a:pt x="95" y="73"/>
                    <a:pt x="96" y="73"/>
                    <a:pt x="96" y="73"/>
                  </a:cubicBezTo>
                  <a:cubicBezTo>
                    <a:pt x="97" y="73"/>
                    <a:pt x="97" y="73"/>
                    <a:pt x="97" y="73"/>
                  </a:cubicBezTo>
                  <a:cubicBezTo>
                    <a:pt x="98" y="74"/>
                    <a:pt x="98" y="74"/>
                    <a:pt x="98" y="74"/>
                  </a:cubicBezTo>
                  <a:cubicBezTo>
                    <a:pt x="99" y="75"/>
                    <a:pt x="99" y="75"/>
                    <a:pt x="99" y="75"/>
                  </a:cubicBezTo>
                  <a:cubicBezTo>
                    <a:pt x="98" y="83"/>
                    <a:pt x="98" y="83"/>
                    <a:pt x="98" y="83"/>
                  </a:cubicBezTo>
                  <a:cubicBezTo>
                    <a:pt x="98" y="83"/>
                    <a:pt x="98" y="84"/>
                    <a:pt x="98" y="84"/>
                  </a:cubicBezTo>
                  <a:cubicBezTo>
                    <a:pt x="98" y="84"/>
                    <a:pt x="97" y="85"/>
                    <a:pt x="97" y="85"/>
                  </a:cubicBezTo>
                  <a:cubicBezTo>
                    <a:pt x="97" y="85"/>
                    <a:pt x="96" y="85"/>
                    <a:pt x="96" y="85"/>
                  </a:cubicBezTo>
                  <a:cubicBezTo>
                    <a:pt x="95" y="86"/>
                    <a:pt x="95" y="86"/>
                    <a:pt x="94" y="86"/>
                  </a:cubicBezTo>
                  <a:cubicBezTo>
                    <a:pt x="73" y="86"/>
                    <a:pt x="73" y="86"/>
                    <a:pt x="73" y="86"/>
                  </a:cubicBezTo>
                  <a:cubicBezTo>
                    <a:pt x="72" y="86"/>
                    <a:pt x="72" y="86"/>
                    <a:pt x="71" y="85"/>
                  </a:cubicBezTo>
                  <a:cubicBezTo>
                    <a:pt x="71" y="85"/>
                    <a:pt x="70" y="85"/>
                    <a:pt x="70" y="85"/>
                  </a:cubicBezTo>
                  <a:cubicBezTo>
                    <a:pt x="70" y="85"/>
                    <a:pt x="69" y="84"/>
                    <a:pt x="69" y="84"/>
                  </a:cubicBezTo>
                  <a:cubicBezTo>
                    <a:pt x="69" y="84"/>
                    <a:pt x="69" y="83"/>
                    <a:pt x="69" y="83"/>
                  </a:cubicBezTo>
                  <a:lnTo>
                    <a:pt x="69" y="75"/>
                  </a:lnTo>
                  <a:close/>
                  <a:moveTo>
                    <a:pt x="140" y="73"/>
                  </a:moveTo>
                  <a:cubicBezTo>
                    <a:pt x="141" y="73"/>
                    <a:pt x="141" y="73"/>
                    <a:pt x="142" y="73"/>
                  </a:cubicBezTo>
                  <a:cubicBezTo>
                    <a:pt x="142" y="74"/>
                    <a:pt x="142" y="74"/>
                    <a:pt x="143" y="74"/>
                  </a:cubicBezTo>
                  <a:cubicBezTo>
                    <a:pt x="143" y="75"/>
                    <a:pt x="143" y="75"/>
                    <a:pt x="143" y="75"/>
                  </a:cubicBezTo>
                  <a:cubicBezTo>
                    <a:pt x="143" y="83"/>
                    <a:pt x="143" y="83"/>
                    <a:pt x="143" y="83"/>
                  </a:cubicBezTo>
                  <a:cubicBezTo>
                    <a:pt x="143" y="83"/>
                    <a:pt x="143" y="84"/>
                    <a:pt x="143" y="84"/>
                  </a:cubicBezTo>
                  <a:cubicBezTo>
                    <a:pt x="143" y="84"/>
                    <a:pt x="142" y="85"/>
                    <a:pt x="142" y="85"/>
                  </a:cubicBezTo>
                  <a:cubicBezTo>
                    <a:pt x="142" y="85"/>
                    <a:pt x="141" y="85"/>
                    <a:pt x="141" y="85"/>
                  </a:cubicBezTo>
                  <a:cubicBezTo>
                    <a:pt x="140" y="86"/>
                    <a:pt x="140" y="86"/>
                    <a:pt x="139" y="86"/>
                  </a:cubicBezTo>
                  <a:cubicBezTo>
                    <a:pt x="118" y="86"/>
                    <a:pt x="118" y="86"/>
                    <a:pt x="118" y="86"/>
                  </a:cubicBezTo>
                  <a:cubicBezTo>
                    <a:pt x="117" y="86"/>
                    <a:pt x="117" y="86"/>
                    <a:pt x="116" y="85"/>
                  </a:cubicBezTo>
                  <a:cubicBezTo>
                    <a:pt x="116" y="85"/>
                    <a:pt x="115" y="85"/>
                    <a:pt x="115" y="85"/>
                  </a:cubicBezTo>
                  <a:cubicBezTo>
                    <a:pt x="114" y="85"/>
                    <a:pt x="114" y="84"/>
                    <a:pt x="114" y="84"/>
                  </a:cubicBezTo>
                  <a:cubicBezTo>
                    <a:pt x="114" y="84"/>
                    <a:pt x="114" y="83"/>
                    <a:pt x="114" y="83"/>
                  </a:cubicBezTo>
                  <a:cubicBezTo>
                    <a:pt x="114" y="75"/>
                    <a:pt x="114" y="75"/>
                    <a:pt x="114" y="75"/>
                  </a:cubicBezTo>
                  <a:cubicBezTo>
                    <a:pt x="114" y="75"/>
                    <a:pt x="114" y="75"/>
                    <a:pt x="114" y="74"/>
                  </a:cubicBezTo>
                  <a:cubicBezTo>
                    <a:pt x="114" y="74"/>
                    <a:pt x="115" y="74"/>
                    <a:pt x="115" y="73"/>
                  </a:cubicBezTo>
                  <a:cubicBezTo>
                    <a:pt x="115" y="73"/>
                    <a:pt x="116" y="73"/>
                    <a:pt x="116" y="73"/>
                  </a:cubicBezTo>
                  <a:cubicBezTo>
                    <a:pt x="117" y="73"/>
                    <a:pt x="117" y="73"/>
                    <a:pt x="118" y="73"/>
                  </a:cubicBezTo>
                  <a:cubicBezTo>
                    <a:pt x="139" y="73"/>
                    <a:pt x="139" y="73"/>
                    <a:pt x="139" y="73"/>
                  </a:cubicBezTo>
                  <a:cubicBezTo>
                    <a:pt x="139" y="73"/>
                    <a:pt x="140" y="73"/>
                    <a:pt x="140" y="73"/>
                  </a:cubicBezTo>
                  <a:close/>
                  <a:moveTo>
                    <a:pt x="188" y="84"/>
                  </a:moveTo>
                  <a:cubicBezTo>
                    <a:pt x="187" y="84"/>
                    <a:pt x="187" y="85"/>
                    <a:pt x="187" y="85"/>
                  </a:cubicBezTo>
                  <a:cubicBezTo>
                    <a:pt x="186" y="85"/>
                    <a:pt x="186" y="85"/>
                    <a:pt x="186" y="85"/>
                  </a:cubicBezTo>
                  <a:cubicBezTo>
                    <a:pt x="185" y="86"/>
                    <a:pt x="184" y="86"/>
                    <a:pt x="184" y="86"/>
                  </a:cubicBezTo>
                  <a:cubicBezTo>
                    <a:pt x="163" y="86"/>
                    <a:pt x="163" y="86"/>
                    <a:pt x="163" y="86"/>
                  </a:cubicBezTo>
                  <a:cubicBezTo>
                    <a:pt x="162" y="86"/>
                    <a:pt x="162" y="86"/>
                    <a:pt x="161" y="85"/>
                  </a:cubicBezTo>
                  <a:cubicBezTo>
                    <a:pt x="161" y="85"/>
                    <a:pt x="160" y="85"/>
                    <a:pt x="160" y="85"/>
                  </a:cubicBezTo>
                  <a:cubicBezTo>
                    <a:pt x="159" y="85"/>
                    <a:pt x="159" y="84"/>
                    <a:pt x="159" y="84"/>
                  </a:cubicBezTo>
                  <a:cubicBezTo>
                    <a:pt x="159" y="84"/>
                    <a:pt x="158" y="83"/>
                    <a:pt x="158" y="83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5"/>
                    <a:pt x="158" y="75"/>
                    <a:pt x="158" y="74"/>
                  </a:cubicBezTo>
                  <a:cubicBezTo>
                    <a:pt x="159" y="74"/>
                    <a:pt x="159" y="74"/>
                    <a:pt x="159" y="73"/>
                  </a:cubicBezTo>
                  <a:cubicBezTo>
                    <a:pt x="160" y="73"/>
                    <a:pt x="160" y="73"/>
                    <a:pt x="161" y="73"/>
                  </a:cubicBezTo>
                  <a:cubicBezTo>
                    <a:pt x="161" y="73"/>
                    <a:pt x="162" y="73"/>
                    <a:pt x="162" y="73"/>
                  </a:cubicBezTo>
                  <a:cubicBezTo>
                    <a:pt x="183" y="73"/>
                    <a:pt x="183" y="73"/>
                    <a:pt x="183" y="73"/>
                  </a:cubicBezTo>
                  <a:cubicBezTo>
                    <a:pt x="184" y="73"/>
                    <a:pt x="184" y="73"/>
                    <a:pt x="185" y="73"/>
                  </a:cubicBezTo>
                  <a:cubicBezTo>
                    <a:pt x="185" y="73"/>
                    <a:pt x="186" y="73"/>
                    <a:pt x="186" y="73"/>
                  </a:cubicBezTo>
                  <a:cubicBezTo>
                    <a:pt x="186" y="74"/>
                    <a:pt x="187" y="74"/>
                    <a:pt x="187" y="74"/>
                  </a:cubicBezTo>
                  <a:cubicBezTo>
                    <a:pt x="187" y="75"/>
                    <a:pt x="187" y="75"/>
                    <a:pt x="187" y="75"/>
                  </a:cubicBezTo>
                  <a:cubicBezTo>
                    <a:pt x="188" y="83"/>
                    <a:pt x="188" y="83"/>
                    <a:pt x="188" y="83"/>
                  </a:cubicBezTo>
                  <a:cubicBezTo>
                    <a:pt x="188" y="83"/>
                    <a:pt x="188" y="84"/>
                    <a:pt x="188" y="84"/>
                  </a:cubicBezTo>
                  <a:close/>
                  <a:moveTo>
                    <a:pt x="69" y="142"/>
                  </a:moveTo>
                  <a:cubicBezTo>
                    <a:pt x="69" y="142"/>
                    <a:pt x="68" y="142"/>
                    <a:pt x="68" y="142"/>
                  </a:cubicBezTo>
                  <a:cubicBezTo>
                    <a:pt x="67" y="142"/>
                    <a:pt x="67" y="142"/>
                    <a:pt x="66" y="141"/>
                  </a:cubicBezTo>
                  <a:cubicBezTo>
                    <a:pt x="66" y="141"/>
                    <a:pt x="66" y="141"/>
                    <a:pt x="65" y="140"/>
                  </a:cubicBezTo>
                  <a:cubicBezTo>
                    <a:pt x="65" y="140"/>
                    <a:pt x="65" y="139"/>
                    <a:pt x="65" y="139"/>
                  </a:cubicBezTo>
                  <a:cubicBezTo>
                    <a:pt x="66" y="132"/>
                    <a:pt x="66" y="132"/>
                    <a:pt x="66" y="132"/>
                  </a:cubicBezTo>
                  <a:cubicBezTo>
                    <a:pt x="66" y="131"/>
                    <a:pt x="66" y="131"/>
                    <a:pt x="66" y="131"/>
                  </a:cubicBezTo>
                  <a:cubicBezTo>
                    <a:pt x="66" y="130"/>
                    <a:pt x="66" y="130"/>
                    <a:pt x="66" y="130"/>
                  </a:cubicBezTo>
                  <a:cubicBezTo>
                    <a:pt x="66" y="129"/>
                    <a:pt x="67" y="129"/>
                    <a:pt x="67" y="128"/>
                  </a:cubicBezTo>
                  <a:cubicBezTo>
                    <a:pt x="68" y="128"/>
                    <a:pt x="68" y="128"/>
                    <a:pt x="69" y="128"/>
                  </a:cubicBezTo>
                  <a:cubicBezTo>
                    <a:pt x="69" y="128"/>
                    <a:pt x="70" y="127"/>
                    <a:pt x="70" y="127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3" y="127"/>
                    <a:pt x="94" y="128"/>
                    <a:pt x="94" y="128"/>
                  </a:cubicBezTo>
                  <a:cubicBezTo>
                    <a:pt x="95" y="128"/>
                    <a:pt x="95" y="128"/>
                    <a:pt x="96" y="128"/>
                  </a:cubicBezTo>
                  <a:cubicBezTo>
                    <a:pt x="96" y="129"/>
                    <a:pt x="96" y="129"/>
                    <a:pt x="96" y="130"/>
                  </a:cubicBezTo>
                  <a:cubicBezTo>
                    <a:pt x="97" y="130"/>
                    <a:pt x="97" y="130"/>
                    <a:pt x="97" y="131"/>
                  </a:cubicBezTo>
                  <a:cubicBezTo>
                    <a:pt x="97" y="139"/>
                    <a:pt x="97" y="139"/>
                    <a:pt x="97" y="139"/>
                  </a:cubicBezTo>
                  <a:cubicBezTo>
                    <a:pt x="96" y="139"/>
                    <a:pt x="96" y="140"/>
                    <a:pt x="96" y="140"/>
                  </a:cubicBezTo>
                  <a:cubicBezTo>
                    <a:pt x="96" y="141"/>
                    <a:pt x="96" y="141"/>
                    <a:pt x="95" y="141"/>
                  </a:cubicBezTo>
                  <a:cubicBezTo>
                    <a:pt x="95" y="142"/>
                    <a:pt x="94" y="142"/>
                    <a:pt x="94" y="142"/>
                  </a:cubicBezTo>
                  <a:cubicBezTo>
                    <a:pt x="93" y="142"/>
                    <a:pt x="93" y="142"/>
                    <a:pt x="92" y="142"/>
                  </a:cubicBezTo>
                  <a:lnTo>
                    <a:pt x="69" y="142"/>
                  </a:lnTo>
                  <a:close/>
                  <a:moveTo>
                    <a:pt x="117" y="142"/>
                  </a:moveTo>
                  <a:cubicBezTo>
                    <a:pt x="116" y="142"/>
                    <a:pt x="116" y="142"/>
                    <a:pt x="115" y="142"/>
                  </a:cubicBezTo>
                  <a:cubicBezTo>
                    <a:pt x="115" y="142"/>
                    <a:pt x="114" y="142"/>
                    <a:pt x="114" y="141"/>
                  </a:cubicBezTo>
                  <a:cubicBezTo>
                    <a:pt x="114" y="141"/>
                    <a:pt x="113" y="141"/>
                    <a:pt x="113" y="140"/>
                  </a:cubicBezTo>
                  <a:cubicBezTo>
                    <a:pt x="113" y="140"/>
                    <a:pt x="113" y="139"/>
                    <a:pt x="113" y="139"/>
                  </a:cubicBezTo>
                  <a:cubicBezTo>
                    <a:pt x="113" y="131"/>
                    <a:pt x="113" y="131"/>
                    <a:pt x="113" y="131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3" y="129"/>
                    <a:pt x="114" y="129"/>
                    <a:pt x="114" y="128"/>
                  </a:cubicBezTo>
                  <a:cubicBezTo>
                    <a:pt x="115" y="128"/>
                    <a:pt x="115" y="128"/>
                    <a:pt x="116" y="128"/>
                  </a:cubicBezTo>
                  <a:cubicBezTo>
                    <a:pt x="116" y="128"/>
                    <a:pt x="117" y="127"/>
                    <a:pt x="117" y="127"/>
                  </a:cubicBezTo>
                  <a:cubicBezTo>
                    <a:pt x="140" y="127"/>
                    <a:pt x="140" y="127"/>
                    <a:pt x="140" y="127"/>
                  </a:cubicBezTo>
                  <a:cubicBezTo>
                    <a:pt x="140" y="127"/>
                    <a:pt x="141" y="128"/>
                    <a:pt x="141" y="128"/>
                  </a:cubicBezTo>
                  <a:cubicBezTo>
                    <a:pt x="142" y="128"/>
                    <a:pt x="142" y="128"/>
                    <a:pt x="143" y="128"/>
                  </a:cubicBezTo>
                  <a:cubicBezTo>
                    <a:pt x="143" y="129"/>
                    <a:pt x="143" y="129"/>
                    <a:pt x="144" y="130"/>
                  </a:cubicBezTo>
                  <a:cubicBezTo>
                    <a:pt x="144" y="130"/>
                    <a:pt x="144" y="130"/>
                    <a:pt x="144" y="131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39"/>
                    <a:pt x="144" y="140"/>
                    <a:pt x="144" y="140"/>
                  </a:cubicBezTo>
                  <a:cubicBezTo>
                    <a:pt x="143" y="141"/>
                    <a:pt x="143" y="141"/>
                    <a:pt x="143" y="141"/>
                  </a:cubicBezTo>
                  <a:cubicBezTo>
                    <a:pt x="142" y="142"/>
                    <a:pt x="142" y="142"/>
                    <a:pt x="141" y="142"/>
                  </a:cubicBezTo>
                  <a:cubicBezTo>
                    <a:pt x="141" y="142"/>
                    <a:pt x="140" y="142"/>
                    <a:pt x="140" y="142"/>
                  </a:cubicBezTo>
                  <a:lnTo>
                    <a:pt x="117" y="142"/>
                  </a:lnTo>
                  <a:close/>
                  <a:moveTo>
                    <a:pt x="165" y="142"/>
                  </a:moveTo>
                  <a:cubicBezTo>
                    <a:pt x="164" y="142"/>
                    <a:pt x="164" y="142"/>
                    <a:pt x="163" y="142"/>
                  </a:cubicBezTo>
                  <a:cubicBezTo>
                    <a:pt x="163" y="142"/>
                    <a:pt x="162" y="142"/>
                    <a:pt x="162" y="141"/>
                  </a:cubicBezTo>
                  <a:cubicBezTo>
                    <a:pt x="161" y="141"/>
                    <a:pt x="161" y="141"/>
                    <a:pt x="161" y="140"/>
                  </a:cubicBezTo>
                  <a:cubicBezTo>
                    <a:pt x="160" y="140"/>
                    <a:pt x="160" y="139"/>
                    <a:pt x="160" y="139"/>
                  </a:cubicBezTo>
                  <a:cubicBezTo>
                    <a:pt x="160" y="131"/>
                    <a:pt x="160" y="131"/>
                    <a:pt x="160" y="131"/>
                  </a:cubicBezTo>
                  <a:cubicBezTo>
                    <a:pt x="160" y="130"/>
                    <a:pt x="160" y="130"/>
                    <a:pt x="160" y="130"/>
                  </a:cubicBezTo>
                  <a:cubicBezTo>
                    <a:pt x="161" y="129"/>
                    <a:pt x="161" y="129"/>
                    <a:pt x="161" y="128"/>
                  </a:cubicBezTo>
                  <a:cubicBezTo>
                    <a:pt x="162" y="128"/>
                    <a:pt x="162" y="128"/>
                    <a:pt x="163" y="128"/>
                  </a:cubicBezTo>
                  <a:cubicBezTo>
                    <a:pt x="163" y="128"/>
                    <a:pt x="164" y="127"/>
                    <a:pt x="164" y="127"/>
                  </a:cubicBezTo>
                  <a:cubicBezTo>
                    <a:pt x="186" y="127"/>
                    <a:pt x="186" y="127"/>
                    <a:pt x="186" y="127"/>
                  </a:cubicBezTo>
                  <a:cubicBezTo>
                    <a:pt x="187" y="127"/>
                    <a:pt x="188" y="128"/>
                    <a:pt x="188" y="128"/>
                  </a:cubicBezTo>
                  <a:cubicBezTo>
                    <a:pt x="189" y="128"/>
                    <a:pt x="189" y="128"/>
                    <a:pt x="190" y="128"/>
                  </a:cubicBezTo>
                  <a:cubicBezTo>
                    <a:pt x="190" y="129"/>
                    <a:pt x="190" y="129"/>
                    <a:pt x="191" y="130"/>
                  </a:cubicBezTo>
                  <a:cubicBezTo>
                    <a:pt x="191" y="130"/>
                    <a:pt x="191" y="130"/>
                    <a:pt x="191" y="131"/>
                  </a:cubicBezTo>
                  <a:cubicBezTo>
                    <a:pt x="191" y="132"/>
                    <a:pt x="191" y="132"/>
                    <a:pt x="191" y="132"/>
                  </a:cubicBezTo>
                  <a:cubicBezTo>
                    <a:pt x="192" y="139"/>
                    <a:pt x="192" y="139"/>
                    <a:pt x="192" y="139"/>
                  </a:cubicBezTo>
                  <a:cubicBezTo>
                    <a:pt x="192" y="139"/>
                    <a:pt x="191" y="140"/>
                    <a:pt x="191" y="140"/>
                  </a:cubicBezTo>
                  <a:cubicBezTo>
                    <a:pt x="191" y="141"/>
                    <a:pt x="191" y="141"/>
                    <a:pt x="190" y="141"/>
                  </a:cubicBezTo>
                  <a:cubicBezTo>
                    <a:pt x="190" y="142"/>
                    <a:pt x="190" y="142"/>
                    <a:pt x="189" y="142"/>
                  </a:cubicBezTo>
                  <a:cubicBezTo>
                    <a:pt x="189" y="142"/>
                    <a:pt x="188" y="142"/>
                    <a:pt x="187" y="142"/>
                  </a:cubicBezTo>
                  <a:lnTo>
                    <a:pt x="165" y="142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75" name="Group 374出自【趣你的PPT】(微信:qunideppt)：最优质的PPT资源库"/>
          <p:cNvGrpSpPr/>
          <p:nvPr/>
        </p:nvGrpSpPr>
        <p:grpSpPr>
          <a:xfrm>
            <a:off x="6819901" y="2901950"/>
            <a:ext cx="201613" cy="282575"/>
            <a:chOff x="6076951" y="2578100"/>
            <a:chExt cx="201613" cy="282575"/>
          </a:xfrm>
          <a:solidFill>
            <a:schemeClr val="bg1"/>
          </a:solidFill>
        </p:grpSpPr>
        <p:sp>
          <p:nvSpPr>
            <p:cNvPr id="37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076951" y="2578100"/>
              <a:ext cx="201613" cy="282575"/>
            </a:xfrm>
            <a:custGeom>
              <a:avLst/>
              <a:gdLst>
                <a:gd name="T0" fmla="*/ 205 w 211"/>
                <a:gd name="T1" fmla="*/ 64 h 295"/>
                <a:gd name="T2" fmla="*/ 62 w 211"/>
                <a:gd name="T3" fmla="*/ 11 h 295"/>
                <a:gd name="T4" fmla="*/ 11 w 211"/>
                <a:gd name="T5" fmla="*/ 19 h 295"/>
                <a:gd name="T6" fmla="*/ 1 w 211"/>
                <a:gd name="T7" fmla="*/ 45 h 295"/>
                <a:gd name="T8" fmla="*/ 1 w 211"/>
                <a:gd name="T9" fmla="*/ 50 h 295"/>
                <a:gd name="T10" fmla="*/ 1 w 211"/>
                <a:gd name="T11" fmla="*/ 228 h 295"/>
                <a:gd name="T12" fmla="*/ 7 w 211"/>
                <a:gd name="T13" fmla="*/ 237 h 295"/>
                <a:gd name="T14" fmla="*/ 154 w 211"/>
                <a:gd name="T15" fmla="*/ 295 h 295"/>
                <a:gd name="T16" fmla="*/ 157 w 211"/>
                <a:gd name="T17" fmla="*/ 295 h 295"/>
                <a:gd name="T18" fmla="*/ 163 w 211"/>
                <a:gd name="T19" fmla="*/ 294 h 295"/>
                <a:gd name="T20" fmla="*/ 167 w 211"/>
                <a:gd name="T21" fmla="*/ 286 h 295"/>
                <a:gd name="T22" fmla="*/ 167 w 211"/>
                <a:gd name="T23" fmla="*/ 281 h 295"/>
                <a:gd name="T24" fmla="*/ 196 w 211"/>
                <a:gd name="T25" fmla="*/ 253 h 295"/>
                <a:gd name="T26" fmla="*/ 202 w 211"/>
                <a:gd name="T27" fmla="*/ 256 h 295"/>
                <a:gd name="T28" fmla="*/ 211 w 211"/>
                <a:gd name="T29" fmla="*/ 246 h 295"/>
                <a:gd name="T30" fmla="*/ 211 w 211"/>
                <a:gd name="T31" fmla="*/ 73 h 295"/>
                <a:gd name="T32" fmla="*/ 205 w 211"/>
                <a:gd name="T33" fmla="*/ 64 h 295"/>
                <a:gd name="T34" fmla="*/ 24 w 211"/>
                <a:gd name="T35" fmla="*/ 33 h 295"/>
                <a:gd name="T36" fmla="*/ 55 w 211"/>
                <a:gd name="T37" fmla="*/ 28 h 295"/>
                <a:gd name="T38" fmla="*/ 55 w 211"/>
                <a:gd name="T39" fmla="*/ 28 h 295"/>
                <a:gd name="T40" fmla="*/ 187 w 211"/>
                <a:gd name="T41" fmla="*/ 78 h 295"/>
                <a:gd name="T42" fmla="*/ 158 w 211"/>
                <a:gd name="T43" fmla="*/ 105 h 295"/>
                <a:gd name="T44" fmla="*/ 21 w 211"/>
                <a:gd name="T45" fmla="*/ 49 h 295"/>
                <a:gd name="T46" fmla="*/ 20 w 211"/>
                <a:gd name="T47" fmla="*/ 44 h 295"/>
                <a:gd name="T48" fmla="*/ 24 w 211"/>
                <a:gd name="T49" fmla="*/ 33 h 295"/>
                <a:gd name="T50" fmla="*/ 148 w 211"/>
                <a:gd name="T51" fmla="*/ 272 h 295"/>
                <a:gd name="T52" fmla="*/ 20 w 211"/>
                <a:gd name="T53" fmla="*/ 222 h 295"/>
                <a:gd name="T54" fmla="*/ 20 w 211"/>
                <a:gd name="T55" fmla="*/ 69 h 295"/>
                <a:gd name="T56" fmla="*/ 148 w 211"/>
                <a:gd name="T57" fmla="*/ 121 h 295"/>
                <a:gd name="T58" fmla="*/ 148 w 211"/>
                <a:gd name="T59" fmla="*/ 272 h 295"/>
                <a:gd name="T60" fmla="*/ 167 w 211"/>
                <a:gd name="T61" fmla="*/ 115 h 295"/>
                <a:gd name="T62" fmla="*/ 192 w 211"/>
                <a:gd name="T63" fmla="*/ 91 h 295"/>
                <a:gd name="T64" fmla="*/ 192 w 211"/>
                <a:gd name="T65" fmla="*/ 239 h 295"/>
                <a:gd name="T66" fmla="*/ 167 w 211"/>
                <a:gd name="T67" fmla="*/ 263 h 295"/>
                <a:gd name="T68" fmla="*/ 167 w 211"/>
                <a:gd name="T69" fmla="*/ 115 h 295"/>
                <a:gd name="T70" fmla="*/ 167 w 211"/>
                <a:gd name="T71" fmla="*/ 11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11" h="295">
                  <a:moveTo>
                    <a:pt x="205" y="64"/>
                  </a:moveTo>
                  <a:cubicBezTo>
                    <a:pt x="62" y="11"/>
                    <a:pt x="62" y="11"/>
                    <a:pt x="62" y="11"/>
                  </a:cubicBezTo>
                  <a:cubicBezTo>
                    <a:pt x="59" y="9"/>
                    <a:pt x="32" y="0"/>
                    <a:pt x="11" y="19"/>
                  </a:cubicBezTo>
                  <a:cubicBezTo>
                    <a:pt x="4" y="25"/>
                    <a:pt x="0" y="35"/>
                    <a:pt x="1" y="45"/>
                  </a:cubicBezTo>
                  <a:cubicBezTo>
                    <a:pt x="1" y="46"/>
                    <a:pt x="1" y="48"/>
                    <a:pt x="1" y="50"/>
                  </a:cubicBezTo>
                  <a:cubicBezTo>
                    <a:pt x="1" y="228"/>
                    <a:pt x="1" y="228"/>
                    <a:pt x="1" y="228"/>
                  </a:cubicBezTo>
                  <a:cubicBezTo>
                    <a:pt x="1" y="232"/>
                    <a:pt x="4" y="236"/>
                    <a:pt x="7" y="237"/>
                  </a:cubicBezTo>
                  <a:cubicBezTo>
                    <a:pt x="154" y="295"/>
                    <a:pt x="154" y="295"/>
                    <a:pt x="154" y="295"/>
                  </a:cubicBezTo>
                  <a:cubicBezTo>
                    <a:pt x="155" y="295"/>
                    <a:pt x="156" y="295"/>
                    <a:pt x="157" y="295"/>
                  </a:cubicBezTo>
                  <a:cubicBezTo>
                    <a:pt x="159" y="295"/>
                    <a:pt x="161" y="295"/>
                    <a:pt x="163" y="294"/>
                  </a:cubicBezTo>
                  <a:cubicBezTo>
                    <a:pt x="165" y="292"/>
                    <a:pt x="167" y="289"/>
                    <a:pt x="167" y="286"/>
                  </a:cubicBezTo>
                  <a:cubicBezTo>
                    <a:pt x="167" y="281"/>
                    <a:pt x="167" y="281"/>
                    <a:pt x="167" y="281"/>
                  </a:cubicBezTo>
                  <a:cubicBezTo>
                    <a:pt x="196" y="253"/>
                    <a:pt x="196" y="253"/>
                    <a:pt x="196" y="253"/>
                  </a:cubicBezTo>
                  <a:cubicBezTo>
                    <a:pt x="197" y="255"/>
                    <a:pt x="200" y="256"/>
                    <a:pt x="202" y="256"/>
                  </a:cubicBezTo>
                  <a:cubicBezTo>
                    <a:pt x="207" y="256"/>
                    <a:pt x="211" y="251"/>
                    <a:pt x="211" y="246"/>
                  </a:cubicBezTo>
                  <a:cubicBezTo>
                    <a:pt x="211" y="73"/>
                    <a:pt x="211" y="73"/>
                    <a:pt x="211" y="73"/>
                  </a:cubicBezTo>
                  <a:cubicBezTo>
                    <a:pt x="211" y="69"/>
                    <a:pt x="209" y="65"/>
                    <a:pt x="205" y="64"/>
                  </a:cubicBezTo>
                  <a:close/>
                  <a:moveTo>
                    <a:pt x="24" y="33"/>
                  </a:moveTo>
                  <a:cubicBezTo>
                    <a:pt x="37" y="21"/>
                    <a:pt x="54" y="28"/>
                    <a:pt x="55" y="28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187" y="78"/>
                    <a:pt x="187" y="78"/>
                    <a:pt x="187" y="78"/>
                  </a:cubicBezTo>
                  <a:cubicBezTo>
                    <a:pt x="158" y="105"/>
                    <a:pt x="158" y="105"/>
                    <a:pt x="158" y="105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0" y="48"/>
                    <a:pt x="20" y="46"/>
                    <a:pt x="20" y="44"/>
                  </a:cubicBezTo>
                  <a:cubicBezTo>
                    <a:pt x="20" y="40"/>
                    <a:pt x="21" y="36"/>
                    <a:pt x="24" y="33"/>
                  </a:cubicBezTo>
                  <a:close/>
                  <a:moveTo>
                    <a:pt x="148" y="272"/>
                  </a:moveTo>
                  <a:cubicBezTo>
                    <a:pt x="20" y="222"/>
                    <a:pt x="20" y="222"/>
                    <a:pt x="20" y="222"/>
                  </a:cubicBezTo>
                  <a:cubicBezTo>
                    <a:pt x="20" y="69"/>
                    <a:pt x="20" y="69"/>
                    <a:pt x="20" y="69"/>
                  </a:cubicBezTo>
                  <a:cubicBezTo>
                    <a:pt x="148" y="121"/>
                    <a:pt x="148" y="121"/>
                    <a:pt x="148" y="121"/>
                  </a:cubicBezTo>
                  <a:lnTo>
                    <a:pt x="148" y="272"/>
                  </a:lnTo>
                  <a:close/>
                  <a:moveTo>
                    <a:pt x="167" y="115"/>
                  </a:moveTo>
                  <a:cubicBezTo>
                    <a:pt x="192" y="91"/>
                    <a:pt x="192" y="91"/>
                    <a:pt x="192" y="91"/>
                  </a:cubicBezTo>
                  <a:cubicBezTo>
                    <a:pt x="192" y="239"/>
                    <a:pt x="192" y="239"/>
                    <a:pt x="192" y="239"/>
                  </a:cubicBezTo>
                  <a:cubicBezTo>
                    <a:pt x="167" y="263"/>
                    <a:pt x="167" y="263"/>
                    <a:pt x="167" y="263"/>
                  </a:cubicBezTo>
                  <a:cubicBezTo>
                    <a:pt x="167" y="115"/>
                    <a:pt x="167" y="115"/>
                    <a:pt x="167" y="115"/>
                  </a:cubicBezTo>
                  <a:cubicBezTo>
                    <a:pt x="167" y="115"/>
                    <a:pt x="167" y="115"/>
                    <a:pt x="167" y="11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16638" y="2690813"/>
              <a:ext cx="79375" cy="42862"/>
            </a:xfrm>
            <a:custGeom>
              <a:avLst/>
              <a:gdLst>
                <a:gd name="T0" fmla="*/ 7 w 83"/>
                <a:gd name="T1" fmla="*/ 19 h 45"/>
                <a:gd name="T2" fmla="*/ 69 w 83"/>
                <a:gd name="T3" fmla="*/ 44 h 45"/>
                <a:gd name="T4" fmla="*/ 72 w 83"/>
                <a:gd name="T5" fmla="*/ 45 h 45"/>
                <a:gd name="T6" fmla="*/ 81 w 83"/>
                <a:gd name="T7" fmla="*/ 39 h 45"/>
                <a:gd name="T8" fmla="*/ 76 w 83"/>
                <a:gd name="T9" fmla="*/ 27 h 45"/>
                <a:gd name="T10" fmla="*/ 14 w 83"/>
                <a:gd name="T11" fmla="*/ 1 h 45"/>
                <a:gd name="T12" fmla="*/ 2 w 83"/>
                <a:gd name="T13" fmla="*/ 7 h 45"/>
                <a:gd name="T14" fmla="*/ 7 w 83"/>
                <a:gd name="T15" fmla="*/ 1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45">
                  <a:moveTo>
                    <a:pt x="7" y="19"/>
                  </a:moveTo>
                  <a:cubicBezTo>
                    <a:pt x="69" y="44"/>
                    <a:pt x="69" y="44"/>
                    <a:pt x="69" y="44"/>
                  </a:cubicBezTo>
                  <a:cubicBezTo>
                    <a:pt x="70" y="45"/>
                    <a:pt x="71" y="45"/>
                    <a:pt x="72" y="45"/>
                  </a:cubicBezTo>
                  <a:cubicBezTo>
                    <a:pt x="76" y="45"/>
                    <a:pt x="79" y="43"/>
                    <a:pt x="81" y="39"/>
                  </a:cubicBezTo>
                  <a:cubicBezTo>
                    <a:pt x="83" y="34"/>
                    <a:pt x="81" y="29"/>
                    <a:pt x="76" y="27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0" y="0"/>
                    <a:pt x="4" y="2"/>
                    <a:pt x="2" y="7"/>
                  </a:cubicBezTo>
                  <a:cubicBezTo>
                    <a:pt x="0" y="12"/>
                    <a:pt x="2" y="17"/>
                    <a:pt x="7" y="19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16638" y="2728913"/>
              <a:ext cx="79375" cy="44450"/>
            </a:xfrm>
            <a:custGeom>
              <a:avLst/>
              <a:gdLst>
                <a:gd name="T0" fmla="*/ 7 w 83"/>
                <a:gd name="T1" fmla="*/ 20 h 46"/>
                <a:gd name="T2" fmla="*/ 69 w 83"/>
                <a:gd name="T3" fmla="*/ 45 h 46"/>
                <a:gd name="T4" fmla="*/ 72 w 83"/>
                <a:gd name="T5" fmla="*/ 46 h 46"/>
                <a:gd name="T6" fmla="*/ 81 w 83"/>
                <a:gd name="T7" fmla="*/ 40 h 46"/>
                <a:gd name="T8" fmla="*/ 76 w 83"/>
                <a:gd name="T9" fmla="*/ 27 h 46"/>
                <a:gd name="T10" fmla="*/ 14 w 83"/>
                <a:gd name="T11" fmla="*/ 2 h 46"/>
                <a:gd name="T12" fmla="*/ 2 w 83"/>
                <a:gd name="T13" fmla="*/ 7 h 46"/>
                <a:gd name="T14" fmla="*/ 7 w 83"/>
                <a:gd name="T15" fmla="*/ 2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46">
                  <a:moveTo>
                    <a:pt x="7" y="20"/>
                  </a:moveTo>
                  <a:cubicBezTo>
                    <a:pt x="69" y="45"/>
                    <a:pt x="69" y="45"/>
                    <a:pt x="69" y="45"/>
                  </a:cubicBezTo>
                  <a:cubicBezTo>
                    <a:pt x="70" y="45"/>
                    <a:pt x="71" y="46"/>
                    <a:pt x="72" y="46"/>
                  </a:cubicBezTo>
                  <a:cubicBezTo>
                    <a:pt x="76" y="46"/>
                    <a:pt x="79" y="43"/>
                    <a:pt x="81" y="40"/>
                  </a:cubicBezTo>
                  <a:cubicBezTo>
                    <a:pt x="83" y="35"/>
                    <a:pt x="81" y="29"/>
                    <a:pt x="76" y="27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0" y="0"/>
                    <a:pt x="4" y="3"/>
                    <a:pt x="2" y="7"/>
                  </a:cubicBezTo>
                  <a:cubicBezTo>
                    <a:pt x="0" y="12"/>
                    <a:pt x="2" y="18"/>
                    <a:pt x="7" y="2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7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439151" y="3459163"/>
            <a:ext cx="276225" cy="276225"/>
          </a:xfrm>
          <a:custGeom>
            <a:avLst/>
            <a:gdLst>
              <a:gd name="T0" fmla="*/ 144 w 288"/>
              <a:gd name="T1" fmla="*/ 0 h 288"/>
              <a:gd name="T2" fmla="*/ 0 w 288"/>
              <a:gd name="T3" fmla="*/ 144 h 288"/>
              <a:gd name="T4" fmla="*/ 144 w 288"/>
              <a:gd name="T5" fmla="*/ 288 h 288"/>
              <a:gd name="T6" fmla="*/ 288 w 288"/>
              <a:gd name="T7" fmla="*/ 144 h 288"/>
              <a:gd name="T8" fmla="*/ 144 w 288"/>
              <a:gd name="T9" fmla="*/ 0 h 288"/>
              <a:gd name="T10" fmla="*/ 24 w 288"/>
              <a:gd name="T11" fmla="*/ 144 h 288"/>
              <a:gd name="T12" fmla="*/ 144 w 288"/>
              <a:gd name="T13" fmla="*/ 24 h 288"/>
              <a:gd name="T14" fmla="*/ 144 w 288"/>
              <a:gd name="T15" fmla="*/ 264 h 288"/>
              <a:gd name="T16" fmla="*/ 24 w 288"/>
              <a:gd name="T17" fmla="*/ 144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88" h="288">
                <a:moveTo>
                  <a:pt x="144" y="0"/>
                </a:moveTo>
                <a:cubicBezTo>
                  <a:pt x="65" y="0"/>
                  <a:pt x="0" y="65"/>
                  <a:pt x="0" y="144"/>
                </a:cubicBezTo>
                <a:cubicBezTo>
                  <a:pt x="0" y="224"/>
                  <a:pt x="65" y="288"/>
                  <a:pt x="144" y="288"/>
                </a:cubicBezTo>
                <a:cubicBezTo>
                  <a:pt x="224" y="288"/>
                  <a:pt x="288" y="224"/>
                  <a:pt x="288" y="144"/>
                </a:cubicBezTo>
                <a:cubicBezTo>
                  <a:pt x="288" y="65"/>
                  <a:pt x="224" y="0"/>
                  <a:pt x="144" y="0"/>
                </a:cubicBezTo>
                <a:close/>
                <a:moveTo>
                  <a:pt x="24" y="144"/>
                </a:moveTo>
                <a:cubicBezTo>
                  <a:pt x="24" y="78"/>
                  <a:pt x="78" y="24"/>
                  <a:pt x="144" y="24"/>
                </a:cubicBezTo>
                <a:cubicBezTo>
                  <a:pt x="144" y="264"/>
                  <a:pt x="144" y="264"/>
                  <a:pt x="144" y="264"/>
                </a:cubicBezTo>
                <a:cubicBezTo>
                  <a:pt x="78" y="264"/>
                  <a:pt x="24" y="210"/>
                  <a:pt x="24" y="14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0" name="出自【趣你的PPT】(微信:qunideppt)：最优质的PPT资源库"/>
          <p:cNvSpPr>
            <a:spLocks/>
          </p:cNvSpPr>
          <p:nvPr/>
        </p:nvSpPr>
        <p:spPr bwMode="auto">
          <a:xfrm>
            <a:off x="6234113" y="4011613"/>
            <a:ext cx="276225" cy="274637"/>
          </a:xfrm>
          <a:custGeom>
            <a:avLst/>
            <a:gdLst>
              <a:gd name="T0" fmla="*/ 249 w 287"/>
              <a:gd name="T1" fmla="*/ 220 h 287"/>
              <a:gd name="T2" fmla="*/ 168 w 287"/>
              <a:gd name="T3" fmla="*/ 191 h 287"/>
              <a:gd name="T4" fmla="*/ 196 w 287"/>
              <a:gd name="T5" fmla="*/ 136 h 287"/>
              <a:gd name="T6" fmla="*/ 196 w 287"/>
              <a:gd name="T7" fmla="*/ 135 h 287"/>
              <a:gd name="T8" fmla="*/ 203 w 287"/>
              <a:gd name="T9" fmla="*/ 134 h 287"/>
              <a:gd name="T10" fmla="*/ 211 w 287"/>
              <a:gd name="T11" fmla="*/ 107 h 287"/>
              <a:gd name="T12" fmla="*/ 205 w 287"/>
              <a:gd name="T13" fmla="*/ 96 h 287"/>
              <a:gd name="T14" fmla="*/ 205 w 287"/>
              <a:gd name="T15" fmla="*/ 96 h 287"/>
              <a:gd name="T16" fmla="*/ 205 w 287"/>
              <a:gd name="T17" fmla="*/ 93 h 287"/>
              <a:gd name="T18" fmla="*/ 204 w 287"/>
              <a:gd name="T19" fmla="*/ 54 h 287"/>
              <a:gd name="T20" fmla="*/ 183 w 287"/>
              <a:gd name="T21" fmla="*/ 22 h 287"/>
              <a:gd name="T22" fmla="*/ 143 w 287"/>
              <a:gd name="T23" fmla="*/ 0 h 287"/>
              <a:gd name="T24" fmla="*/ 103 w 287"/>
              <a:gd name="T25" fmla="*/ 22 h 287"/>
              <a:gd name="T26" fmla="*/ 82 w 287"/>
              <a:gd name="T27" fmla="*/ 54 h 287"/>
              <a:gd name="T28" fmla="*/ 81 w 287"/>
              <a:gd name="T29" fmla="*/ 93 h 287"/>
              <a:gd name="T30" fmla="*/ 81 w 287"/>
              <a:gd name="T31" fmla="*/ 96 h 287"/>
              <a:gd name="T32" fmla="*/ 81 w 287"/>
              <a:gd name="T33" fmla="*/ 96 h 287"/>
              <a:gd name="T34" fmla="*/ 75 w 287"/>
              <a:gd name="T35" fmla="*/ 107 h 287"/>
              <a:gd name="T36" fmla="*/ 83 w 287"/>
              <a:gd name="T37" fmla="*/ 134 h 287"/>
              <a:gd name="T38" fmla="*/ 89 w 287"/>
              <a:gd name="T39" fmla="*/ 135 h 287"/>
              <a:gd name="T40" fmla="*/ 90 w 287"/>
              <a:gd name="T41" fmla="*/ 136 h 287"/>
              <a:gd name="T42" fmla="*/ 118 w 287"/>
              <a:gd name="T43" fmla="*/ 191 h 287"/>
              <a:gd name="T44" fmla="*/ 38 w 287"/>
              <a:gd name="T45" fmla="*/ 220 h 287"/>
              <a:gd name="T46" fmla="*/ 0 w 287"/>
              <a:gd name="T47" fmla="*/ 256 h 287"/>
              <a:gd name="T48" fmla="*/ 0 w 287"/>
              <a:gd name="T49" fmla="*/ 287 h 287"/>
              <a:gd name="T50" fmla="*/ 287 w 287"/>
              <a:gd name="T51" fmla="*/ 287 h 287"/>
              <a:gd name="T52" fmla="*/ 287 w 287"/>
              <a:gd name="T53" fmla="*/ 256 h 287"/>
              <a:gd name="T54" fmla="*/ 249 w 287"/>
              <a:gd name="T55" fmla="*/ 220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87" h="287">
                <a:moveTo>
                  <a:pt x="249" y="220"/>
                </a:moveTo>
                <a:cubicBezTo>
                  <a:pt x="230" y="212"/>
                  <a:pt x="208" y="196"/>
                  <a:pt x="168" y="191"/>
                </a:cubicBezTo>
                <a:cubicBezTo>
                  <a:pt x="180" y="181"/>
                  <a:pt x="186" y="162"/>
                  <a:pt x="196" y="136"/>
                </a:cubicBezTo>
                <a:cubicBezTo>
                  <a:pt x="196" y="136"/>
                  <a:pt x="196" y="135"/>
                  <a:pt x="196" y="135"/>
                </a:cubicBezTo>
                <a:cubicBezTo>
                  <a:pt x="199" y="135"/>
                  <a:pt x="201" y="135"/>
                  <a:pt x="203" y="134"/>
                </a:cubicBezTo>
                <a:cubicBezTo>
                  <a:pt x="208" y="131"/>
                  <a:pt x="211" y="115"/>
                  <a:pt x="211" y="107"/>
                </a:cubicBezTo>
                <a:cubicBezTo>
                  <a:pt x="211" y="95"/>
                  <a:pt x="205" y="96"/>
                  <a:pt x="205" y="96"/>
                </a:cubicBezTo>
                <a:cubicBezTo>
                  <a:pt x="205" y="96"/>
                  <a:pt x="205" y="96"/>
                  <a:pt x="205" y="96"/>
                </a:cubicBezTo>
                <a:cubicBezTo>
                  <a:pt x="205" y="95"/>
                  <a:pt x="205" y="94"/>
                  <a:pt x="205" y="93"/>
                </a:cubicBezTo>
                <a:cubicBezTo>
                  <a:pt x="205" y="83"/>
                  <a:pt x="207" y="64"/>
                  <a:pt x="204" y="54"/>
                </a:cubicBezTo>
                <a:cubicBezTo>
                  <a:pt x="200" y="39"/>
                  <a:pt x="194" y="26"/>
                  <a:pt x="183" y="22"/>
                </a:cubicBezTo>
                <a:cubicBezTo>
                  <a:pt x="169" y="16"/>
                  <a:pt x="149" y="0"/>
                  <a:pt x="143" y="0"/>
                </a:cubicBezTo>
                <a:cubicBezTo>
                  <a:pt x="135" y="0"/>
                  <a:pt x="115" y="16"/>
                  <a:pt x="103" y="22"/>
                </a:cubicBezTo>
                <a:cubicBezTo>
                  <a:pt x="93" y="27"/>
                  <a:pt x="86" y="39"/>
                  <a:pt x="82" y="54"/>
                </a:cubicBezTo>
                <a:cubicBezTo>
                  <a:pt x="79" y="64"/>
                  <a:pt x="81" y="82"/>
                  <a:pt x="81" y="93"/>
                </a:cubicBezTo>
                <a:cubicBezTo>
                  <a:pt x="81" y="94"/>
                  <a:pt x="81" y="95"/>
                  <a:pt x="81" y="96"/>
                </a:cubicBezTo>
                <a:cubicBezTo>
                  <a:pt x="81" y="96"/>
                  <a:pt x="81" y="96"/>
                  <a:pt x="81" y="96"/>
                </a:cubicBezTo>
                <a:cubicBezTo>
                  <a:pt x="81" y="96"/>
                  <a:pt x="75" y="95"/>
                  <a:pt x="75" y="107"/>
                </a:cubicBezTo>
                <a:cubicBezTo>
                  <a:pt x="75" y="115"/>
                  <a:pt x="78" y="131"/>
                  <a:pt x="83" y="134"/>
                </a:cubicBezTo>
                <a:cubicBezTo>
                  <a:pt x="85" y="135"/>
                  <a:pt x="87" y="135"/>
                  <a:pt x="89" y="135"/>
                </a:cubicBezTo>
                <a:cubicBezTo>
                  <a:pt x="89" y="135"/>
                  <a:pt x="90" y="136"/>
                  <a:pt x="90" y="136"/>
                </a:cubicBezTo>
                <a:cubicBezTo>
                  <a:pt x="100" y="163"/>
                  <a:pt x="105" y="182"/>
                  <a:pt x="118" y="191"/>
                </a:cubicBezTo>
                <a:cubicBezTo>
                  <a:pt x="78" y="196"/>
                  <a:pt x="56" y="212"/>
                  <a:pt x="38" y="220"/>
                </a:cubicBezTo>
                <a:cubicBezTo>
                  <a:pt x="0" y="237"/>
                  <a:pt x="0" y="256"/>
                  <a:pt x="0" y="256"/>
                </a:cubicBezTo>
                <a:cubicBezTo>
                  <a:pt x="0" y="287"/>
                  <a:pt x="0" y="287"/>
                  <a:pt x="0" y="287"/>
                </a:cubicBezTo>
                <a:cubicBezTo>
                  <a:pt x="287" y="287"/>
                  <a:pt x="287" y="287"/>
                  <a:pt x="287" y="287"/>
                </a:cubicBezTo>
                <a:cubicBezTo>
                  <a:pt x="287" y="256"/>
                  <a:pt x="287" y="256"/>
                  <a:pt x="287" y="256"/>
                </a:cubicBezTo>
                <a:cubicBezTo>
                  <a:pt x="287" y="256"/>
                  <a:pt x="287" y="237"/>
                  <a:pt x="249" y="2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1" name="出自【趣你的PPT】(微信:qunideppt)：最优质的PPT资源库"/>
          <p:cNvSpPr>
            <a:spLocks/>
          </p:cNvSpPr>
          <p:nvPr/>
        </p:nvSpPr>
        <p:spPr bwMode="auto">
          <a:xfrm>
            <a:off x="6783388" y="4011613"/>
            <a:ext cx="276225" cy="274637"/>
          </a:xfrm>
          <a:custGeom>
            <a:avLst/>
            <a:gdLst>
              <a:gd name="T0" fmla="*/ 250 w 288"/>
              <a:gd name="T1" fmla="*/ 220 h 287"/>
              <a:gd name="T2" fmla="*/ 169 w 288"/>
              <a:gd name="T3" fmla="*/ 191 h 287"/>
              <a:gd name="T4" fmla="*/ 197 w 288"/>
              <a:gd name="T5" fmla="*/ 136 h 287"/>
              <a:gd name="T6" fmla="*/ 197 w 288"/>
              <a:gd name="T7" fmla="*/ 135 h 287"/>
              <a:gd name="T8" fmla="*/ 204 w 288"/>
              <a:gd name="T9" fmla="*/ 134 h 287"/>
              <a:gd name="T10" fmla="*/ 211 w 288"/>
              <a:gd name="T11" fmla="*/ 107 h 287"/>
              <a:gd name="T12" fmla="*/ 206 w 288"/>
              <a:gd name="T13" fmla="*/ 96 h 287"/>
              <a:gd name="T14" fmla="*/ 205 w 288"/>
              <a:gd name="T15" fmla="*/ 96 h 287"/>
              <a:gd name="T16" fmla="*/ 205 w 288"/>
              <a:gd name="T17" fmla="*/ 93 h 287"/>
              <a:gd name="T18" fmla="*/ 205 w 288"/>
              <a:gd name="T19" fmla="*/ 54 h 287"/>
              <a:gd name="T20" fmla="*/ 193 w 288"/>
              <a:gd name="T21" fmla="*/ 25 h 287"/>
              <a:gd name="T22" fmla="*/ 160 w 288"/>
              <a:gd name="T23" fmla="*/ 8 h 287"/>
              <a:gd name="T24" fmla="*/ 120 w 288"/>
              <a:gd name="T25" fmla="*/ 4 h 287"/>
              <a:gd name="T26" fmla="*/ 103 w 288"/>
              <a:gd name="T27" fmla="*/ 22 h 287"/>
              <a:gd name="T28" fmla="*/ 83 w 288"/>
              <a:gd name="T29" fmla="*/ 54 h 287"/>
              <a:gd name="T30" fmla="*/ 82 w 288"/>
              <a:gd name="T31" fmla="*/ 93 h 287"/>
              <a:gd name="T32" fmla="*/ 82 w 288"/>
              <a:gd name="T33" fmla="*/ 96 h 287"/>
              <a:gd name="T34" fmla="*/ 82 w 288"/>
              <a:gd name="T35" fmla="*/ 96 h 287"/>
              <a:gd name="T36" fmla="*/ 76 w 288"/>
              <a:gd name="T37" fmla="*/ 107 h 287"/>
              <a:gd name="T38" fmla="*/ 83 w 288"/>
              <a:gd name="T39" fmla="*/ 134 h 287"/>
              <a:gd name="T40" fmla="*/ 90 w 288"/>
              <a:gd name="T41" fmla="*/ 135 h 287"/>
              <a:gd name="T42" fmla="*/ 90 w 288"/>
              <a:gd name="T43" fmla="*/ 136 h 287"/>
              <a:gd name="T44" fmla="*/ 118 w 288"/>
              <a:gd name="T45" fmla="*/ 191 h 287"/>
              <a:gd name="T46" fmla="*/ 38 w 288"/>
              <a:gd name="T47" fmla="*/ 220 h 287"/>
              <a:gd name="T48" fmla="*/ 0 w 288"/>
              <a:gd name="T49" fmla="*/ 256 h 287"/>
              <a:gd name="T50" fmla="*/ 0 w 288"/>
              <a:gd name="T51" fmla="*/ 287 h 287"/>
              <a:gd name="T52" fmla="*/ 288 w 288"/>
              <a:gd name="T53" fmla="*/ 287 h 287"/>
              <a:gd name="T54" fmla="*/ 288 w 288"/>
              <a:gd name="T55" fmla="*/ 256 h 287"/>
              <a:gd name="T56" fmla="*/ 250 w 288"/>
              <a:gd name="T57" fmla="*/ 220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88" h="287">
                <a:moveTo>
                  <a:pt x="250" y="220"/>
                </a:moveTo>
                <a:cubicBezTo>
                  <a:pt x="231" y="212"/>
                  <a:pt x="209" y="196"/>
                  <a:pt x="169" y="191"/>
                </a:cubicBezTo>
                <a:cubicBezTo>
                  <a:pt x="181" y="181"/>
                  <a:pt x="186" y="162"/>
                  <a:pt x="197" y="136"/>
                </a:cubicBezTo>
                <a:cubicBezTo>
                  <a:pt x="197" y="136"/>
                  <a:pt x="197" y="135"/>
                  <a:pt x="197" y="135"/>
                </a:cubicBezTo>
                <a:cubicBezTo>
                  <a:pt x="200" y="135"/>
                  <a:pt x="202" y="135"/>
                  <a:pt x="204" y="134"/>
                </a:cubicBezTo>
                <a:cubicBezTo>
                  <a:pt x="208" y="131"/>
                  <a:pt x="211" y="115"/>
                  <a:pt x="211" y="107"/>
                </a:cubicBezTo>
                <a:cubicBezTo>
                  <a:pt x="211" y="95"/>
                  <a:pt x="206" y="96"/>
                  <a:pt x="206" y="96"/>
                </a:cubicBezTo>
                <a:cubicBezTo>
                  <a:pt x="206" y="96"/>
                  <a:pt x="205" y="96"/>
                  <a:pt x="205" y="96"/>
                </a:cubicBezTo>
                <a:cubicBezTo>
                  <a:pt x="205" y="95"/>
                  <a:pt x="205" y="94"/>
                  <a:pt x="205" y="93"/>
                </a:cubicBezTo>
                <a:cubicBezTo>
                  <a:pt x="205" y="83"/>
                  <a:pt x="207" y="64"/>
                  <a:pt x="205" y="54"/>
                </a:cubicBezTo>
                <a:cubicBezTo>
                  <a:pt x="200" y="39"/>
                  <a:pt x="201" y="33"/>
                  <a:pt x="193" y="25"/>
                </a:cubicBezTo>
                <a:cubicBezTo>
                  <a:pt x="182" y="13"/>
                  <a:pt x="166" y="8"/>
                  <a:pt x="160" y="8"/>
                </a:cubicBezTo>
                <a:cubicBezTo>
                  <a:pt x="155" y="8"/>
                  <a:pt x="133" y="0"/>
                  <a:pt x="120" y="4"/>
                </a:cubicBezTo>
                <a:cubicBezTo>
                  <a:pt x="107" y="9"/>
                  <a:pt x="114" y="22"/>
                  <a:pt x="103" y="22"/>
                </a:cubicBezTo>
                <a:cubicBezTo>
                  <a:pt x="92" y="22"/>
                  <a:pt x="87" y="39"/>
                  <a:pt x="83" y="54"/>
                </a:cubicBezTo>
                <a:cubicBezTo>
                  <a:pt x="80" y="64"/>
                  <a:pt x="82" y="82"/>
                  <a:pt x="82" y="93"/>
                </a:cubicBezTo>
                <a:cubicBezTo>
                  <a:pt x="82" y="94"/>
                  <a:pt x="82" y="95"/>
                  <a:pt x="82" y="96"/>
                </a:cubicBezTo>
                <a:cubicBezTo>
                  <a:pt x="82" y="96"/>
                  <a:pt x="82" y="96"/>
                  <a:pt x="82" y="96"/>
                </a:cubicBezTo>
                <a:cubicBezTo>
                  <a:pt x="82" y="96"/>
                  <a:pt x="76" y="95"/>
                  <a:pt x="76" y="107"/>
                </a:cubicBezTo>
                <a:cubicBezTo>
                  <a:pt x="76" y="115"/>
                  <a:pt x="79" y="131"/>
                  <a:pt x="83" y="134"/>
                </a:cubicBezTo>
                <a:cubicBezTo>
                  <a:pt x="85" y="135"/>
                  <a:pt x="88" y="135"/>
                  <a:pt x="90" y="135"/>
                </a:cubicBezTo>
                <a:cubicBezTo>
                  <a:pt x="90" y="135"/>
                  <a:pt x="90" y="136"/>
                  <a:pt x="90" y="136"/>
                </a:cubicBezTo>
                <a:cubicBezTo>
                  <a:pt x="101" y="163"/>
                  <a:pt x="106" y="182"/>
                  <a:pt x="118" y="191"/>
                </a:cubicBezTo>
                <a:cubicBezTo>
                  <a:pt x="79" y="196"/>
                  <a:pt x="57" y="212"/>
                  <a:pt x="38" y="220"/>
                </a:cubicBezTo>
                <a:cubicBezTo>
                  <a:pt x="0" y="237"/>
                  <a:pt x="0" y="256"/>
                  <a:pt x="0" y="256"/>
                </a:cubicBezTo>
                <a:cubicBezTo>
                  <a:pt x="0" y="287"/>
                  <a:pt x="0" y="287"/>
                  <a:pt x="0" y="287"/>
                </a:cubicBezTo>
                <a:cubicBezTo>
                  <a:pt x="288" y="287"/>
                  <a:pt x="288" y="287"/>
                  <a:pt x="288" y="287"/>
                </a:cubicBezTo>
                <a:cubicBezTo>
                  <a:pt x="288" y="256"/>
                  <a:pt x="288" y="256"/>
                  <a:pt x="288" y="256"/>
                </a:cubicBezTo>
                <a:cubicBezTo>
                  <a:pt x="288" y="256"/>
                  <a:pt x="287" y="237"/>
                  <a:pt x="250" y="2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2" name="出自【趣你的PPT】(微信:qunideppt)：最优质的PPT资源库"/>
          <p:cNvSpPr>
            <a:spLocks/>
          </p:cNvSpPr>
          <p:nvPr/>
        </p:nvSpPr>
        <p:spPr bwMode="auto">
          <a:xfrm>
            <a:off x="8432801" y="4011613"/>
            <a:ext cx="287338" cy="274637"/>
          </a:xfrm>
          <a:custGeom>
            <a:avLst/>
            <a:gdLst>
              <a:gd name="T0" fmla="*/ 283 w 301"/>
              <a:gd name="T1" fmla="*/ 199 h 288"/>
              <a:gd name="T2" fmla="*/ 241 w 301"/>
              <a:gd name="T3" fmla="*/ 213 h 288"/>
              <a:gd name="T4" fmla="*/ 180 w 301"/>
              <a:gd name="T5" fmla="*/ 185 h 288"/>
              <a:gd name="T6" fmla="*/ 197 w 301"/>
              <a:gd name="T7" fmla="*/ 145 h 288"/>
              <a:gd name="T8" fmla="*/ 197 w 301"/>
              <a:gd name="T9" fmla="*/ 144 h 288"/>
              <a:gd name="T10" fmla="*/ 203 w 301"/>
              <a:gd name="T11" fmla="*/ 144 h 288"/>
              <a:gd name="T12" fmla="*/ 210 w 301"/>
              <a:gd name="T13" fmla="*/ 119 h 288"/>
              <a:gd name="T14" fmla="*/ 205 w 301"/>
              <a:gd name="T15" fmla="*/ 109 h 288"/>
              <a:gd name="T16" fmla="*/ 204 w 301"/>
              <a:gd name="T17" fmla="*/ 109 h 288"/>
              <a:gd name="T18" fmla="*/ 205 w 301"/>
              <a:gd name="T19" fmla="*/ 106 h 288"/>
              <a:gd name="T20" fmla="*/ 204 w 301"/>
              <a:gd name="T21" fmla="*/ 70 h 288"/>
              <a:gd name="T22" fmla="*/ 185 w 301"/>
              <a:gd name="T23" fmla="*/ 41 h 288"/>
              <a:gd name="T24" fmla="*/ 170 w 301"/>
              <a:gd name="T25" fmla="*/ 33 h 288"/>
              <a:gd name="T26" fmla="*/ 171 w 301"/>
              <a:gd name="T27" fmla="*/ 26 h 288"/>
              <a:gd name="T28" fmla="*/ 148 w 301"/>
              <a:gd name="T29" fmla="*/ 0 h 288"/>
              <a:gd name="T30" fmla="*/ 126 w 301"/>
              <a:gd name="T31" fmla="*/ 26 h 288"/>
              <a:gd name="T32" fmla="*/ 126 w 301"/>
              <a:gd name="T33" fmla="*/ 32 h 288"/>
              <a:gd name="T34" fmla="*/ 111 w 301"/>
              <a:gd name="T35" fmla="*/ 41 h 288"/>
              <a:gd name="T36" fmla="*/ 92 w 301"/>
              <a:gd name="T37" fmla="*/ 70 h 288"/>
              <a:gd name="T38" fmla="*/ 92 w 301"/>
              <a:gd name="T39" fmla="*/ 106 h 288"/>
              <a:gd name="T40" fmla="*/ 92 w 301"/>
              <a:gd name="T41" fmla="*/ 109 h 288"/>
              <a:gd name="T42" fmla="*/ 91 w 301"/>
              <a:gd name="T43" fmla="*/ 109 h 288"/>
              <a:gd name="T44" fmla="*/ 86 w 301"/>
              <a:gd name="T45" fmla="*/ 119 h 288"/>
              <a:gd name="T46" fmla="*/ 93 w 301"/>
              <a:gd name="T47" fmla="*/ 144 h 288"/>
              <a:gd name="T48" fmla="*/ 99 w 301"/>
              <a:gd name="T49" fmla="*/ 144 h 288"/>
              <a:gd name="T50" fmla="*/ 99 w 301"/>
              <a:gd name="T51" fmla="*/ 146 h 288"/>
              <a:gd name="T52" fmla="*/ 117 w 301"/>
              <a:gd name="T53" fmla="*/ 186 h 288"/>
              <a:gd name="T54" fmla="*/ 60 w 301"/>
              <a:gd name="T55" fmla="*/ 213 h 288"/>
              <a:gd name="T56" fmla="*/ 19 w 301"/>
              <a:gd name="T57" fmla="*/ 199 h 288"/>
              <a:gd name="T58" fmla="*/ 12 w 301"/>
              <a:gd name="T59" fmla="*/ 276 h 288"/>
              <a:gd name="T60" fmla="*/ 12 w 301"/>
              <a:gd name="T61" fmla="*/ 288 h 288"/>
              <a:gd name="T62" fmla="*/ 19 w 301"/>
              <a:gd name="T63" fmla="*/ 288 h 288"/>
              <a:gd name="T64" fmla="*/ 283 w 301"/>
              <a:gd name="T65" fmla="*/ 288 h 288"/>
              <a:gd name="T66" fmla="*/ 283 w 301"/>
              <a:gd name="T67" fmla="*/ 288 h 288"/>
              <a:gd name="T68" fmla="*/ 283 w 301"/>
              <a:gd name="T69" fmla="*/ 288 h 288"/>
              <a:gd name="T70" fmla="*/ 290 w 301"/>
              <a:gd name="T71" fmla="*/ 288 h 288"/>
              <a:gd name="T72" fmla="*/ 290 w 301"/>
              <a:gd name="T73" fmla="*/ 276 h 288"/>
              <a:gd name="T74" fmla="*/ 283 w 301"/>
              <a:gd name="T75" fmla="*/ 199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01" h="288">
                <a:moveTo>
                  <a:pt x="283" y="199"/>
                </a:moveTo>
                <a:cubicBezTo>
                  <a:pt x="279" y="208"/>
                  <a:pt x="260" y="212"/>
                  <a:pt x="241" y="213"/>
                </a:cubicBezTo>
                <a:cubicBezTo>
                  <a:pt x="226" y="204"/>
                  <a:pt x="208" y="191"/>
                  <a:pt x="180" y="185"/>
                </a:cubicBezTo>
                <a:cubicBezTo>
                  <a:pt x="186" y="176"/>
                  <a:pt x="190" y="162"/>
                  <a:pt x="197" y="145"/>
                </a:cubicBezTo>
                <a:cubicBezTo>
                  <a:pt x="197" y="145"/>
                  <a:pt x="197" y="145"/>
                  <a:pt x="197" y="144"/>
                </a:cubicBezTo>
                <a:cubicBezTo>
                  <a:pt x="199" y="145"/>
                  <a:pt x="201" y="145"/>
                  <a:pt x="203" y="144"/>
                </a:cubicBezTo>
                <a:cubicBezTo>
                  <a:pt x="207" y="141"/>
                  <a:pt x="210" y="126"/>
                  <a:pt x="210" y="119"/>
                </a:cubicBezTo>
                <a:cubicBezTo>
                  <a:pt x="210" y="108"/>
                  <a:pt x="205" y="109"/>
                  <a:pt x="205" y="109"/>
                </a:cubicBezTo>
                <a:cubicBezTo>
                  <a:pt x="205" y="109"/>
                  <a:pt x="205" y="109"/>
                  <a:pt x="204" y="109"/>
                </a:cubicBezTo>
                <a:cubicBezTo>
                  <a:pt x="204" y="108"/>
                  <a:pt x="205" y="107"/>
                  <a:pt x="205" y="106"/>
                </a:cubicBezTo>
                <a:cubicBezTo>
                  <a:pt x="205" y="96"/>
                  <a:pt x="207" y="80"/>
                  <a:pt x="204" y="70"/>
                </a:cubicBezTo>
                <a:cubicBezTo>
                  <a:pt x="200" y="56"/>
                  <a:pt x="194" y="45"/>
                  <a:pt x="185" y="41"/>
                </a:cubicBezTo>
                <a:cubicBezTo>
                  <a:pt x="180" y="39"/>
                  <a:pt x="175" y="36"/>
                  <a:pt x="170" y="33"/>
                </a:cubicBezTo>
                <a:cubicBezTo>
                  <a:pt x="171" y="31"/>
                  <a:pt x="171" y="28"/>
                  <a:pt x="171" y="26"/>
                </a:cubicBezTo>
                <a:cubicBezTo>
                  <a:pt x="171" y="12"/>
                  <a:pt x="161" y="0"/>
                  <a:pt x="148" y="0"/>
                </a:cubicBezTo>
                <a:cubicBezTo>
                  <a:pt x="136" y="0"/>
                  <a:pt x="126" y="12"/>
                  <a:pt x="126" y="26"/>
                </a:cubicBezTo>
                <a:cubicBezTo>
                  <a:pt x="126" y="28"/>
                  <a:pt x="126" y="30"/>
                  <a:pt x="126" y="32"/>
                </a:cubicBezTo>
                <a:cubicBezTo>
                  <a:pt x="121" y="35"/>
                  <a:pt x="116" y="39"/>
                  <a:pt x="111" y="41"/>
                </a:cubicBezTo>
                <a:cubicBezTo>
                  <a:pt x="102" y="46"/>
                  <a:pt x="96" y="56"/>
                  <a:pt x="92" y="70"/>
                </a:cubicBezTo>
                <a:cubicBezTo>
                  <a:pt x="90" y="79"/>
                  <a:pt x="92" y="96"/>
                  <a:pt x="92" y="106"/>
                </a:cubicBezTo>
                <a:cubicBezTo>
                  <a:pt x="92" y="107"/>
                  <a:pt x="92" y="108"/>
                  <a:pt x="92" y="109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09"/>
                  <a:pt x="86" y="108"/>
                  <a:pt x="86" y="119"/>
                </a:cubicBezTo>
                <a:cubicBezTo>
                  <a:pt x="86" y="126"/>
                  <a:pt x="89" y="141"/>
                  <a:pt x="93" y="144"/>
                </a:cubicBezTo>
                <a:cubicBezTo>
                  <a:pt x="95" y="145"/>
                  <a:pt x="97" y="145"/>
                  <a:pt x="99" y="144"/>
                </a:cubicBezTo>
                <a:cubicBezTo>
                  <a:pt x="99" y="145"/>
                  <a:pt x="99" y="145"/>
                  <a:pt x="99" y="146"/>
                </a:cubicBezTo>
                <a:cubicBezTo>
                  <a:pt x="106" y="163"/>
                  <a:pt x="111" y="177"/>
                  <a:pt x="117" y="186"/>
                </a:cubicBezTo>
                <a:cubicBezTo>
                  <a:pt x="91" y="193"/>
                  <a:pt x="74" y="205"/>
                  <a:pt x="60" y="213"/>
                </a:cubicBezTo>
                <a:cubicBezTo>
                  <a:pt x="41" y="212"/>
                  <a:pt x="22" y="208"/>
                  <a:pt x="19" y="199"/>
                </a:cubicBezTo>
                <a:cubicBezTo>
                  <a:pt x="11" y="183"/>
                  <a:pt x="0" y="243"/>
                  <a:pt x="12" y="276"/>
                </a:cubicBezTo>
                <a:cubicBezTo>
                  <a:pt x="12" y="288"/>
                  <a:pt x="12" y="288"/>
                  <a:pt x="12" y="288"/>
                </a:cubicBezTo>
                <a:cubicBezTo>
                  <a:pt x="19" y="288"/>
                  <a:pt x="19" y="288"/>
                  <a:pt x="19" y="288"/>
                </a:cubicBezTo>
                <a:cubicBezTo>
                  <a:pt x="283" y="288"/>
                  <a:pt x="283" y="288"/>
                  <a:pt x="283" y="288"/>
                </a:cubicBezTo>
                <a:cubicBezTo>
                  <a:pt x="283" y="288"/>
                  <a:pt x="283" y="288"/>
                  <a:pt x="283" y="288"/>
                </a:cubicBezTo>
                <a:cubicBezTo>
                  <a:pt x="283" y="288"/>
                  <a:pt x="283" y="288"/>
                  <a:pt x="283" y="288"/>
                </a:cubicBezTo>
                <a:cubicBezTo>
                  <a:pt x="290" y="288"/>
                  <a:pt x="290" y="288"/>
                  <a:pt x="290" y="288"/>
                </a:cubicBezTo>
                <a:cubicBezTo>
                  <a:pt x="290" y="276"/>
                  <a:pt x="290" y="276"/>
                  <a:pt x="290" y="276"/>
                </a:cubicBezTo>
                <a:cubicBezTo>
                  <a:pt x="301" y="243"/>
                  <a:pt x="290" y="183"/>
                  <a:pt x="283" y="1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3" name="出自【趣你的PPT】(微信:qunideppt)：最优质的PPT资源库"/>
          <p:cNvSpPr>
            <a:spLocks/>
          </p:cNvSpPr>
          <p:nvPr/>
        </p:nvSpPr>
        <p:spPr bwMode="auto">
          <a:xfrm>
            <a:off x="7888288" y="4022725"/>
            <a:ext cx="274638" cy="265112"/>
          </a:xfrm>
          <a:custGeom>
            <a:avLst/>
            <a:gdLst>
              <a:gd name="T0" fmla="*/ 249 w 287"/>
              <a:gd name="T1" fmla="*/ 222 h 277"/>
              <a:gd name="T2" fmla="*/ 182 w 287"/>
              <a:gd name="T3" fmla="*/ 206 h 277"/>
              <a:gd name="T4" fmla="*/ 172 w 287"/>
              <a:gd name="T5" fmla="*/ 176 h 277"/>
              <a:gd name="T6" fmla="*/ 179 w 287"/>
              <a:gd name="T7" fmla="*/ 180 h 277"/>
              <a:gd name="T8" fmla="*/ 185 w 287"/>
              <a:gd name="T9" fmla="*/ 180 h 277"/>
              <a:gd name="T10" fmla="*/ 207 w 287"/>
              <a:gd name="T11" fmla="*/ 177 h 277"/>
              <a:gd name="T12" fmla="*/ 211 w 287"/>
              <a:gd name="T13" fmla="*/ 178 h 277"/>
              <a:gd name="T14" fmla="*/ 215 w 287"/>
              <a:gd name="T15" fmla="*/ 179 h 277"/>
              <a:gd name="T16" fmla="*/ 214 w 287"/>
              <a:gd name="T17" fmla="*/ 175 h 277"/>
              <a:gd name="T18" fmla="*/ 208 w 287"/>
              <a:gd name="T19" fmla="*/ 160 h 277"/>
              <a:gd name="T20" fmla="*/ 218 w 287"/>
              <a:gd name="T21" fmla="*/ 154 h 277"/>
              <a:gd name="T22" fmla="*/ 228 w 287"/>
              <a:gd name="T23" fmla="*/ 152 h 277"/>
              <a:gd name="T24" fmla="*/ 200 w 287"/>
              <a:gd name="T25" fmla="*/ 13 h 277"/>
              <a:gd name="T26" fmla="*/ 166 w 287"/>
              <a:gd name="T27" fmla="*/ 0 h 277"/>
              <a:gd name="T28" fmla="*/ 143 w 287"/>
              <a:gd name="T29" fmla="*/ 8 h 277"/>
              <a:gd name="T30" fmla="*/ 121 w 287"/>
              <a:gd name="T31" fmla="*/ 0 h 277"/>
              <a:gd name="T32" fmla="*/ 87 w 287"/>
              <a:gd name="T33" fmla="*/ 13 h 277"/>
              <a:gd name="T34" fmla="*/ 55 w 287"/>
              <a:gd name="T35" fmla="*/ 151 h 277"/>
              <a:gd name="T36" fmla="*/ 63 w 287"/>
              <a:gd name="T37" fmla="*/ 154 h 277"/>
              <a:gd name="T38" fmla="*/ 77 w 287"/>
              <a:gd name="T39" fmla="*/ 160 h 277"/>
              <a:gd name="T40" fmla="*/ 72 w 287"/>
              <a:gd name="T41" fmla="*/ 178 h 277"/>
              <a:gd name="T42" fmla="*/ 72 w 287"/>
              <a:gd name="T43" fmla="*/ 179 h 277"/>
              <a:gd name="T44" fmla="*/ 78 w 287"/>
              <a:gd name="T45" fmla="*/ 177 h 277"/>
              <a:gd name="T46" fmla="*/ 80 w 287"/>
              <a:gd name="T47" fmla="*/ 177 h 277"/>
              <a:gd name="T48" fmla="*/ 94 w 287"/>
              <a:gd name="T49" fmla="*/ 180 h 277"/>
              <a:gd name="T50" fmla="*/ 100 w 287"/>
              <a:gd name="T51" fmla="*/ 180 h 277"/>
              <a:gd name="T52" fmla="*/ 115 w 287"/>
              <a:gd name="T53" fmla="*/ 176 h 277"/>
              <a:gd name="T54" fmla="*/ 104 w 287"/>
              <a:gd name="T55" fmla="*/ 206 h 277"/>
              <a:gd name="T56" fmla="*/ 38 w 287"/>
              <a:gd name="T57" fmla="*/ 222 h 277"/>
              <a:gd name="T58" fmla="*/ 0 w 287"/>
              <a:gd name="T59" fmla="*/ 257 h 277"/>
              <a:gd name="T60" fmla="*/ 0 w 287"/>
              <a:gd name="T61" fmla="*/ 277 h 277"/>
              <a:gd name="T62" fmla="*/ 287 w 287"/>
              <a:gd name="T63" fmla="*/ 277 h 277"/>
              <a:gd name="T64" fmla="*/ 287 w 287"/>
              <a:gd name="T65" fmla="*/ 257 h 277"/>
              <a:gd name="T66" fmla="*/ 249 w 287"/>
              <a:gd name="T67" fmla="*/ 222 h 2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87" h="277">
                <a:moveTo>
                  <a:pt x="249" y="222"/>
                </a:moveTo>
                <a:cubicBezTo>
                  <a:pt x="233" y="214"/>
                  <a:pt x="214" y="211"/>
                  <a:pt x="182" y="206"/>
                </a:cubicBezTo>
                <a:cubicBezTo>
                  <a:pt x="180" y="203"/>
                  <a:pt x="176" y="190"/>
                  <a:pt x="172" y="176"/>
                </a:cubicBezTo>
                <a:cubicBezTo>
                  <a:pt x="173" y="176"/>
                  <a:pt x="178" y="180"/>
                  <a:pt x="179" y="180"/>
                </a:cubicBezTo>
                <a:cubicBezTo>
                  <a:pt x="181" y="180"/>
                  <a:pt x="183" y="180"/>
                  <a:pt x="185" y="180"/>
                </a:cubicBezTo>
                <a:cubicBezTo>
                  <a:pt x="186" y="180"/>
                  <a:pt x="201" y="177"/>
                  <a:pt x="207" y="177"/>
                </a:cubicBezTo>
                <a:cubicBezTo>
                  <a:pt x="209" y="177"/>
                  <a:pt x="210" y="177"/>
                  <a:pt x="211" y="178"/>
                </a:cubicBezTo>
                <a:cubicBezTo>
                  <a:pt x="211" y="178"/>
                  <a:pt x="213" y="179"/>
                  <a:pt x="215" y="179"/>
                </a:cubicBezTo>
                <a:cubicBezTo>
                  <a:pt x="214" y="178"/>
                  <a:pt x="214" y="176"/>
                  <a:pt x="214" y="175"/>
                </a:cubicBezTo>
                <a:cubicBezTo>
                  <a:pt x="208" y="160"/>
                  <a:pt x="208" y="160"/>
                  <a:pt x="208" y="160"/>
                </a:cubicBezTo>
                <a:cubicBezTo>
                  <a:pt x="208" y="160"/>
                  <a:pt x="214" y="152"/>
                  <a:pt x="218" y="154"/>
                </a:cubicBezTo>
                <a:cubicBezTo>
                  <a:pt x="222" y="156"/>
                  <a:pt x="228" y="152"/>
                  <a:pt x="228" y="152"/>
                </a:cubicBezTo>
                <a:cubicBezTo>
                  <a:pt x="233" y="116"/>
                  <a:pt x="238" y="42"/>
                  <a:pt x="200" y="13"/>
                </a:cubicBezTo>
                <a:cubicBezTo>
                  <a:pt x="187" y="4"/>
                  <a:pt x="175" y="0"/>
                  <a:pt x="166" y="0"/>
                </a:cubicBezTo>
                <a:cubicBezTo>
                  <a:pt x="156" y="0"/>
                  <a:pt x="149" y="4"/>
                  <a:pt x="143" y="8"/>
                </a:cubicBezTo>
                <a:cubicBezTo>
                  <a:pt x="138" y="4"/>
                  <a:pt x="130" y="0"/>
                  <a:pt x="121" y="0"/>
                </a:cubicBezTo>
                <a:cubicBezTo>
                  <a:pt x="111" y="0"/>
                  <a:pt x="100" y="4"/>
                  <a:pt x="87" y="13"/>
                </a:cubicBezTo>
                <a:cubicBezTo>
                  <a:pt x="50" y="41"/>
                  <a:pt x="52" y="114"/>
                  <a:pt x="55" y="151"/>
                </a:cubicBezTo>
                <a:cubicBezTo>
                  <a:pt x="55" y="151"/>
                  <a:pt x="58" y="149"/>
                  <a:pt x="63" y="154"/>
                </a:cubicBezTo>
                <a:cubicBezTo>
                  <a:pt x="68" y="159"/>
                  <a:pt x="77" y="160"/>
                  <a:pt x="77" y="160"/>
                </a:cubicBezTo>
                <a:cubicBezTo>
                  <a:pt x="72" y="178"/>
                  <a:pt x="72" y="178"/>
                  <a:pt x="72" y="178"/>
                </a:cubicBezTo>
                <a:cubicBezTo>
                  <a:pt x="72" y="179"/>
                  <a:pt x="72" y="179"/>
                  <a:pt x="72" y="179"/>
                </a:cubicBezTo>
                <a:cubicBezTo>
                  <a:pt x="74" y="179"/>
                  <a:pt x="76" y="178"/>
                  <a:pt x="78" y="177"/>
                </a:cubicBezTo>
                <a:cubicBezTo>
                  <a:pt x="79" y="177"/>
                  <a:pt x="79" y="177"/>
                  <a:pt x="80" y="177"/>
                </a:cubicBezTo>
                <a:cubicBezTo>
                  <a:pt x="86" y="177"/>
                  <a:pt x="92" y="180"/>
                  <a:pt x="94" y="180"/>
                </a:cubicBezTo>
                <a:cubicBezTo>
                  <a:pt x="96" y="180"/>
                  <a:pt x="98" y="180"/>
                  <a:pt x="100" y="180"/>
                </a:cubicBezTo>
                <a:cubicBezTo>
                  <a:pt x="103" y="180"/>
                  <a:pt x="113" y="176"/>
                  <a:pt x="115" y="176"/>
                </a:cubicBezTo>
                <a:cubicBezTo>
                  <a:pt x="112" y="184"/>
                  <a:pt x="108" y="200"/>
                  <a:pt x="104" y="206"/>
                </a:cubicBezTo>
                <a:cubicBezTo>
                  <a:pt x="73" y="211"/>
                  <a:pt x="54" y="214"/>
                  <a:pt x="38" y="222"/>
                </a:cubicBezTo>
                <a:cubicBezTo>
                  <a:pt x="0" y="239"/>
                  <a:pt x="0" y="257"/>
                  <a:pt x="0" y="257"/>
                </a:cubicBezTo>
                <a:cubicBezTo>
                  <a:pt x="0" y="277"/>
                  <a:pt x="0" y="277"/>
                  <a:pt x="0" y="277"/>
                </a:cubicBezTo>
                <a:cubicBezTo>
                  <a:pt x="287" y="277"/>
                  <a:pt x="287" y="277"/>
                  <a:pt x="287" y="277"/>
                </a:cubicBezTo>
                <a:cubicBezTo>
                  <a:pt x="287" y="257"/>
                  <a:pt x="287" y="257"/>
                  <a:pt x="287" y="257"/>
                </a:cubicBezTo>
                <a:cubicBezTo>
                  <a:pt x="287" y="257"/>
                  <a:pt x="287" y="239"/>
                  <a:pt x="249" y="22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84" name="Group 383出自【趣你的PPT】(微信:qunideppt)：最优质的PPT资源库"/>
          <p:cNvGrpSpPr/>
          <p:nvPr/>
        </p:nvGrpSpPr>
        <p:grpSpPr>
          <a:xfrm>
            <a:off x="9542463" y="4067175"/>
            <a:ext cx="274638" cy="166687"/>
            <a:chOff x="8799513" y="3743325"/>
            <a:chExt cx="274638" cy="166687"/>
          </a:xfrm>
          <a:solidFill>
            <a:schemeClr val="bg1"/>
          </a:solidFill>
        </p:grpSpPr>
        <p:sp>
          <p:nvSpPr>
            <p:cNvPr id="3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99513" y="3743325"/>
              <a:ext cx="134938" cy="165100"/>
            </a:xfrm>
            <a:custGeom>
              <a:avLst/>
              <a:gdLst>
                <a:gd name="T0" fmla="*/ 133 w 142"/>
                <a:gd name="T1" fmla="*/ 132 h 173"/>
                <a:gd name="T2" fmla="*/ 142 w 142"/>
                <a:gd name="T3" fmla="*/ 128 h 173"/>
                <a:gd name="T4" fmla="*/ 102 w 142"/>
                <a:gd name="T5" fmla="*/ 115 h 173"/>
                <a:gd name="T6" fmla="*/ 119 w 142"/>
                <a:gd name="T7" fmla="*/ 82 h 173"/>
                <a:gd name="T8" fmla="*/ 119 w 142"/>
                <a:gd name="T9" fmla="*/ 81 h 173"/>
                <a:gd name="T10" fmla="*/ 123 w 142"/>
                <a:gd name="T11" fmla="*/ 81 h 173"/>
                <a:gd name="T12" fmla="*/ 127 w 142"/>
                <a:gd name="T13" fmla="*/ 64 h 173"/>
                <a:gd name="T14" fmla="*/ 124 w 142"/>
                <a:gd name="T15" fmla="*/ 58 h 173"/>
                <a:gd name="T16" fmla="*/ 124 w 142"/>
                <a:gd name="T17" fmla="*/ 58 h 173"/>
                <a:gd name="T18" fmla="*/ 124 w 142"/>
                <a:gd name="T19" fmla="*/ 56 h 173"/>
                <a:gd name="T20" fmla="*/ 123 w 142"/>
                <a:gd name="T21" fmla="*/ 32 h 173"/>
                <a:gd name="T22" fmla="*/ 117 w 142"/>
                <a:gd name="T23" fmla="*/ 15 h 173"/>
                <a:gd name="T24" fmla="*/ 96 w 142"/>
                <a:gd name="T25" fmla="*/ 5 h 173"/>
                <a:gd name="T26" fmla="*/ 72 w 142"/>
                <a:gd name="T27" fmla="*/ 2 h 173"/>
                <a:gd name="T28" fmla="*/ 62 w 142"/>
                <a:gd name="T29" fmla="*/ 13 h 173"/>
                <a:gd name="T30" fmla="*/ 50 w 142"/>
                <a:gd name="T31" fmla="*/ 33 h 173"/>
                <a:gd name="T32" fmla="*/ 49 w 142"/>
                <a:gd name="T33" fmla="*/ 56 h 173"/>
                <a:gd name="T34" fmla="*/ 49 w 142"/>
                <a:gd name="T35" fmla="*/ 58 h 173"/>
                <a:gd name="T36" fmla="*/ 49 w 142"/>
                <a:gd name="T37" fmla="*/ 58 h 173"/>
                <a:gd name="T38" fmla="*/ 45 w 142"/>
                <a:gd name="T39" fmla="*/ 64 h 173"/>
                <a:gd name="T40" fmla="*/ 50 w 142"/>
                <a:gd name="T41" fmla="*/ 81 h 173"/>
                <a:gd name="T42" fmla="*/ 54 w 142"/>
                <a:gd name="T43" fmla="*/ 81 h 173"/>
                <a:gd name="T44" fmla="*/ 54 w 142"/>
                <a:gd name="T45" fmla="*/ 82 h 173"/>
                <a:gd name="T46" fmla="*/ 71 w 142"/>
                <a:gd name="T47" fmla="*/ 115 h 173"/>
                <a:gd name="T48" fmla="*/ 23 w 142"/>
                <a:gd name="T49" fmla="*/ 133 h 173"/>
                <a:gd name="T50" fmla="*/ 0 w 142"/>
                <a:gd name="T51" fmla="*/ 154 h 173"/>
                <a:gd name="T52" fmla="*/ 0 w 142"/>
                <a:gd name="T53" fmla="*/ 173 h 173"/>
                <a:gd name="T54" fmla="*/ 104 w 142"/>
                <a:gd name="T55" fmla="*/ 173 h 173"/>
                <a:gd name="T56" fmla="*/ 104 w 142"/>
                <a:gd name="T57" fmla="*/ 162 h 173"/>
                <a:gd name="T58" fmla="*/ 133 w 142"/>
                <a:gd name="T59" fmla="*/ 132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2" h="173">
                  <a:moveTo>
                    <a:pt x="133" y="132"/>
                  </a:moveTo>
                  <a:cubicBezTo>
                    <a:pt x="136" y="131"/>
                    <a:pt x="139" y="129"/>
                    <a:pt x="142" y="128"/>
                  </a:cubicBezTo>
                  <a:cubicBezTo>
                    <a:pt x="132" y="123"/>
                    <a:pt x="120" y="117"/>
                    <a:pt x="102" y="115"/>
                  </a:cubicBezTo>
                  <a:cubicBezTo>
                    <a:pt x="109" y="109"/>
                    <a:pt x="112" y="98"/>
                    <a:pt x="119" y="82"/>
                  </a:cubicBezTo>
                  <a:cubicBezTo>
                    <a:pt x="119" y="82"/>
                    <a:pt x="119" y="82"/>
                    <a:pt x="119" y="81"/>
                  </a:cubicBezTo>
                  <a:cubicBezTo>
                    <a:pt x="120" y="82"/>
                    <a:pt x="122" y="82"/>
                    <a:pt x="123" y="81"/>
                  </a:cubicBezTo>
                  <a:cubicBezTo>
                    <a:pt x="126" y="79"/>
                    <a:pt x="127" y="69"/>
                    <a:pt x="127" y="64"/>
                  </a:cubicBezTo>
                  <a:cubicBezTo>
                    <a:pt x="128" y="57"/>
                    <a:pt x="124" y="58"/>
                    <a:pt x="124" y="58"/>
                  </a:cubicBezTo>
                  <a:cubicBezTo>
                    <a:pt x="124" y="58"/>
                    <a:pt x="124" y="58"/>
                    <a:pt x="124" y="58"/>
                  </a:cubicBezTo>
                  <a:cubicBezTo>
                    <a:pt x="124" y="57"/>
                    <a:pt x="124" y="57"/>
                    <a:pt x="124" y="56"/>
                  </a:cubicBezTo>
                  <a:cubicBezTo>
                    <a:pt x="124" y="50"/>
                    <a:pt x="125" y="39"/>
                    <a:pt x="123" y="32"/>
                  </a:cubicBezTo>
                  <a:cubicBezTo>
                    <a:pt x="121" y="23"/>
                    <a:pt x="121" y="20"/>
                    <a:pt x="117" y="15"/>
                  </a:cubicBezTo>
                  <a:cubicBezTo>
                    <a:pt x="110" y="8"/>
                    <a:pt x="100" y="5"/>
                    <a:pt x="96" y="5"/>
                  </a:cubicBezTo>
                  <a:cubicBezTo>
                    <a:pt x="93" y="5"/>
                    <a:pt x="80" y="0"/>
                    <a:pt x="72" y="2"/>
                  </a:cubicBezTo>
                  <a:cubicBezTo>
                    <a:pt x="64" y="5"/>
                    <a:pt x="69" y="13"/>
                    <a:pt x="62" y="13"/>
                  </a:cubicBezTo>
                  <a:cubicBezTo>
                    <a:pt x="55" y="13"/>
                    <a:pt x="52" y="23"/>
                    <a:pt x="50" y="33"/>
                  </a:cubicBezTo>
                  <a:cubicBezTo>
                    <a:pt x="48" y="39"/>
                    <a:pt x="49" y="49"/>
                    <a:pt x="49" y="56"/>
                  </a:cubicBezTo>
                  <a:cubicBezTo>
                    <a:pt x="49" y="57"/>
                    <a:pt x="49" y="57"/>
                    <a:pt x="49" y="58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49" y="58"/>
                    <a:pt x="45" y="57"/>
                    <a:pt x="45" y="64"/>
                  </a:cubicBezTo>
                  <a:cubicBezTo>
                    <a:pt x="45" y="69"/>
                    <a:pt x="47" y="79"/>
                    <a:pt x="50" y="81"/>
                  </a:cubicBezTo>
                  <a:cubicBezTo>
                    <a:pt x="51" y="82"/>
                    <a:pt x="53" y="82"/>
                    <a:pt x="54" y="81"/>
                  </a:cubicBezTo>
                  <a:cubicBezTo>
                    <a:pt x="54" y="82"/>
                    <a:pt x="54" y="82"/>
                    <a:pt x="54" y="82"/>
                  </a:cubicBezTo>
                  <a:cubicBezTo>
                    <a:pt x="61" y="98"/>
                    <a:pt x="64" y="110"/>
                    <a:pt x="71" y="115"/>
                  </a:cubicBezTo>
                  <a:cubicBezTo>
                    <a:pt x="47" y="118"/>
                    <a:pt x="34" y="128"/>
                    <a:pt x="23" y="133"/>
                  </a:cubicBezTo>
                  <a:cubicBezTo>
                    <a:pt x="0" y="143"/>
                    <a:pt x="0" y="154"/>
                    <a:pt x="0" y="154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104" y="173"/>
                    <a:pt x="104" y="173"/>
                    <a:pt x="104" y="173"/>
                  </a:cubicBezTo>
                  <a:cubicBezTo>
                    <a:pt x="104" y="162"/>
                    <a:pt x="104" y="162"/>
                    <a:pt x="104" y="162"/>
                  </a:cubicBezTo>
                  <a:cubicBezTo>
                    <a:pt x="104" y="159"/>
                    <a:pt x="106" y="144"/>
                    <a:pt x="133" y="13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07463" y="3749675"/>
              <a:ext cx="166688" cy="160337"/>
            </a:xfrm>
            <a:custGeom>
              <a:avLst/>
              <a:gdLst>
                <a:gd name="T0" fmla="*/ 150 w 173"/>
                <a:gd name="T1" fmla="*/ 134 h 167"/>
                <a:gd name="T2" fmla="*/ 110 w 173"/>
                <a:gd name="T3" fmla="*/ 124 h 167"/>
                <a:gd name="T4" fmla="*/ 104 w 173"/>
                <a:gd name="T5" fmla="*/ 106 h 167"/>
                <a:gd name="T6" fmla="*/ 108 w 173"/>
                <a:gd name="T7" fmla="*/ 109 h 167"/>
                <a:gd name="T8" fmla="*/ 112 w 173"/>
                <a:gd name="T9" fmla="*/ 108 h 167"/>
                <a:gd name="T10" fmla="*/ 125 w 173"/>
                <a:gd name="T11" fmla="*/ 106 h 167"/>
                <a:gd name="T12" fmla="*/ 127 w 173"/>
                <a:gd name="T13" fmla="*/ 107 h 167"/>
                <a:gd name="T14" fmla="*/ 130 w 173"/>
                <a:gd name="T15" fmla="*/ 108 h 167"/>
                <a:gd name="T16" fmla="*/ 129 w 173"/>
                <a:gd name="T17" fmla="*/ 106 h 167"/>
                <a:gd name="T18" fmla="*/ 125 w 173"/>
                <a:gd name="T19" fmla="*/ 96 h 167"/>
                <a:gd name="T20" fmla="*/ 130 w 173"/>
                <a:gd name="T21" fmla="*/ 93 h 167"/>
                <a:gd name="T22" fmla="*/ 131 w 173"/>
                <a:gd name="T23" fmla="*/ 93 h 167"/>
                <a:gd name="T24" fmla="*/ 133 w 173"/>
                <a:gd name="T25" fmla="*/ 93 h 167"/>
                <a:gd name="T26" fmla="*/ 138 w 173"/>
                <a:gd name="T27" fmla="*/ 92 h 167"/>
                <a:gd name="T28" fmla="*/ 120 w 173"/>
                <a:gd name="T29" fmla="*/ 8 h 167"/>
                <a:gd name="T30" fmla="*/ 100 w 173"/>
                <a:gd name="T31" fmla="*/ 0 h 167"/>
                <a:gd name="T32" fmla="*/ 86 w 173"/>
                <a:gd name="T33" fmla="*/ 5 h 167"/>
                <a:gd name="T34" fmla="*/ 73 w 173"/>
                <a:gd name="T35" fmla="*/ 0 h 167"/>
                <a:gd name="T36" fmla="*/ 52 w 173"/>
                <a:gd name="T37" fmla="*/ 8 h 167"/>
                <a:gd name="T38" fmla="*/ 33 w 173"/>
                <a:gd name="T39" fmla="*/ 91 h 167"/>
                <a:gd name="T40" fmla="*/ 34 w 173"/>
                <a:gd name="T41" fmla="*/ 91 h 167"/>
                <a:gd name="T42" fmla="*/ 38 w 173"/>
                <a:gd name="T43" fmla="*/ 93 h 167"/>
                <a:gd name="T44" fmla="*/ 46 w 173"/>
                <a:gd name="T45" fmla="*/ 96 h 167"/>
                <a:gd name="T46" fmla="*/ 43 w 173"/>
                <a:gd name="T47" fmla="*/ 107 h 167"/>
                <a:gd name="T48" fmla="*/ 43 w 173"/>
                <a:gd name="T49" fmla="*/ 108 h 167"/>
                <a:gd name="T50" fmla="*/ 47 w 173"/>
                <a:gd name="T51" fmla="*/ 107 h 167"/>
                <a:gd name="T52" fmla="*/ 48 w 173"/>
                <a:gd name="T53" fmla="*/ 107 h 167"/>
                <a:gd name="T54" fmla="*/ 56 w 173"/>
                <a:gd name="T55" fmla="*/ 108 h 167"/>
                <a:gd name="T56" fmla="*/ 60 w 173"/>
                <a:gd name="T57" fmla="*/ 109 h 167"/>
                <a:gd name="T58" fmla="*/ 69 w 173"/>
                <a:gd name="T59" fmla="*/ 106 h 167"/>
                <a:gd name="T60" fmla="*/ 62 w 173"/>
                <a:gd name="T61" fmla="*/ 124 h 167"/>
                <a:gd name="T62" fmla="*/ 23 w 173"/>
                <a:gd name="T63" fmla="*/ 134 h 167"/>
                <a:gd name="T64" fmla="*/ 0 w 173"/>
                <a:gd name="T65" fmla="*/ 155 h 167"/>
                <a:gd name="T66" fmla="*/ 0 w 173"/>
                <a:gd name="T67" fmla="*/ 167 h 167"/>
                <a:gd name="T68" fmla="*/ 173 w 173"/>
                <a:gd name="T69" fmla="*/ 167 h 167"/>
                <a:gd name="T70" fmla="*/ 173 w 173"/>
                <a:gd name="T71" fmla="*/ 155 h 167"/>
                <a:gd name="T72" fmla="*/ 150 w 173"/>
                <a:gd name="T73" fmla="*/ 13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3" h="167">
                  <a:moveTo>
                    <a:pt x="150" y="134"/>
                  </a:moveTo>
                  <a:cubicBezTo>
                    <a:pt x="140" y="129"/>
                    <a:pt x="129" y="127"/>
                    <a:pt x="110" y="124"/>
                  </a:cubicBezTo>
                  <a:cubicBezTo>
                    <a:pt x="109" y="122"/>
                    <a:pt x="106" y="114"/>
                    <a:pt x="104" y="106"/>
                  </a:cubicBezTo>
                  <a:cubicBezTo>
                    <a:pt x="104" y="106"/>
                    <a:pt x="107" y="109"/>
                    <a:pt x="108" y="109"/>
                  </a:cubicBezTo>
                  <a:cubicBezTo>
                    <a:pt x="109" y="109"/>
                    <a:pt x="110" y="108"/>
                    <a:pt x="112" y="108"/>
                  </a:cubicBezTo>
                  <a:cubicBezTo>
                    <a:pt x="112" y="108"/>
                    <a:pt x="121" y="106"/>
                    <a:pt x="125" y="106"/>
                  </a:cubicBezTo>
                  <a:cubicBezTo>
                    <a:pt x="126" y="106"/>
                    <a:pt x="127" y="107"/>
                    <a:pt x="127" y="107"/>
                  </a:cubicBezTo>
                  <a:cubicBezTo>
                    <a:pt x="127" y="107"/>
                    <a:pt x="128" y="108"/>
                    <a:pt x="130" y="108"/>
                  </a:cubicBezTo>
                  <a:cubicBezTo>
                    <a:pt x="129" y="107"/>
                    <a:pt x="129" y="106"/>
                    <a:pt x="129" y="106"/>
                  </a:cubicBezTo>
                  <a:cubicBezTo>
                    <a:pt x="125" y="96"/>
                    <a:pt x="125" y="96"/>
                    <a:pt x="125" y="96"/>
                  </a:cubicBezTo>
                  <a:cubicBezTo>
                    <a:pt x="125" y="96"/>
                    <a:pt x="128" y="93"/>
                    <a:pt x="130" y="93"/>
                  </a:cubicBezTo>
                  <a:cubicBezTo>
                    <a:pt x="131" y="93"/>
                    <a:pt x="131" y="93"/>
                    <a:pt x="131" y="93"/>
                  </a:cubicBezTo>
                  <a:cubicBezTo>
                    <a:pt x="132" y="93"/>
                    <a:pt x="132" y="93"/>
                    <a:pt x="133" y="93"/>
                  </a:cubicBezTo>
                  <a:cubicBezTo>
                    <a:pt x="135" y="93"/>
                    <a:pt x="138" y="92"/>
                    <a:pt x="138" y="92"/>
                  </a:cubicBezTo>
                  <a:cubicBezTo>
                    <a:pt x="140" y="70"/>
                    <a:pt x="143" y="25"/>
                    <a:pt x="120" y="8"/>
                  </a:cubicBezTo>
                  <a:cubicBezTo>
                    <a:pt x="112" y="2"/>
                    <a:pt x="106" y="0"/>
                    <a:pt x="100" y="0"/>
                  </a:cubicBezTo>
                  <a:cubicBezTo>
                    <a:pt x="94" y="0"/>
                    <a:pt x="90" y="2"/>
                    <a:pt x="86" y="5"/>
                  </a:cubicBezTo>
                  <a:cubicBezTo>
                    <a:pt x="83" y="2"/>
                    <a:pt x="78" y="0"/>
                    <a:pt x="73" y="0"/>
                  </a:cubicBezTo>
                  <a:cubicBezTo>
                    <a:pt x="67" y="0"/>
                    <a:pt x="60" y="2"/>
                    <a:pt x="52" y="8"/>
                  </a:cubicBezTo>
                  <a:cubicBezTo>
                    <a:pt x="30" y="24"/>
                    <a:pt x="31" y="68"/>
                    <a:pt x="33" y="91"/>
                  </a:cubicBezTo>
                  <a:cubicBezTo>
                    <a:pt x="33" y="91"/>
                    <a:pt x="33" y="91"/>
                    <a:pt x="34" y="91"/>
                  </a:cubicBezTo>
                  <a:cubicBezTo>
                    <a:pt x="35" y="91"/>
                    <a:pt x="36" y="91"/>
                    <a:pt x="38" y="93"/>
                  </a:cubicBezTo>
                  <a:cubicBezTo>
                    <a:pt x="41" y="96"/>
                    <a:pt x="46" y="96"/>
                    <a:pt x="46" y="96"/>
                  </a:cubicBezTo>
                  <a:cubicBezTo>
                    <a:pt x="43" y="107"/>
                    <a:pt x="43" y="107"/>
                    <a:pt x="43" y="107"/>
                  </a:cubicBezTo>
                  <a:cubicBezTo>
                    <a:pt x="43" y="108"/>
                    <a:pt x="43" y="108"/>
                    <a:pt x="43" y="108"/>
                  </a:cubicBezTo>
                  <a:cubicBezTo>
                    <a:pt x="44" y="108"/>
                    <a:pt x="46" y="107"/>
                    <a:pt x="47" y="107"/>
                  </a:cubicBezTo>
                  <a:cubicBezTo>
                    <a:pt x="47" y="107"/>
                    <a:pt x="48" y="107"/>
                    <a:pt x="48" y="107"/>
                  </a:cubicBezTo>
                  <a:cubicBezTo>
                    <a:pt x="52" y="107"/>
                    <a:pt x="56" y="108"/>
                    <a:pt x="56" y="108"/>
                  </a:cubicBezTo>
                  <a:cubicBezTo>
                    <a:pt x="58" y="108"/>
                    <a:pt x="59" y="109"/>
                    <a:pt x="60" y="109"/>
                  </a:cubicBezTo>
                  <a:cubicBezTo>
                    <a:pt x="62" y="109"/>
                    <a:pt x="68" y="106"/>
                    <a:pt x="69" y="106"/>
                  </a:cubicBezTo>
                  <a:cubicBezTo>
                    <a:pt x="68" y="111"/>
                    <a:pt x="65" y="120"/>
                    <a:pt x="62" y="124"/>
                  </a:cubicBezTo>
                  <a:cubicBezTo>
                    <a:pt x="44" y="127"/>
                    <a:pt x="32" y="129"/>
                    <a:pt x="23" y="134"/>
                  </a:cubicBezTo>
                  <a:cubicBezTo>
                    <a:pt x="0" y="144"/>
                    <a:pt x="0" y="155"/>
                    <a:pt x="0" y="155"/>
                  </a:cubicBezTo>
                  <a:cubicBezTo>
                    <a:pt x="0" y="167"/>
                    <a:pt x="0" y="167"/>
                    <a:pt x="0" y="167"/>
                  </a:cubicBezTo>
                  <a:cubicBezTo>
                    <a:pt x="173" y="167"/>
                    <a:pt x="173" y="167"/>
                    <a:pt x="173" y="167"/>
                  </a:cubicBezTo>
                  <a:cubicBezTo>
                    <a:pt x="173" y="155"/>
                    <a:pt x="173" y="155"/>
                    <a:pt x="173" y="155"/>
                  </a:cubicBezTo>
                  <a:cubicBezTo>
                    <a:pt x="173" y="155"/>
                    <a:pt x="173" y="144"/>
                    <a:pt x="150" y="13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87" name="Group 386出自【趣你的PPT】(微信:qunideppt)：最优质的PPT资源库"/>
          <p:cNvGrpSpPr/>
          <p:nvPr/>
        </p:nvGrpSpPr>
        <p:grpSpPr>
          <a:xfrm>
            <a:off x="10093326" y="4068763"/>
            <a:ext cx="274637" cy="165099"/>
            <a:chOff x="9350376" y="3744913"/>
            <a:chExt cx="274637" cy="165099"/>
          </a:xfrm>
          <a:solidFill>
            <a:schemeClr val="bg1"/>
          </a:solidFill>
        </p:grpSpPr>
        <p:sp>
          <p:nvSpPr>
            <p:cNvPr id="3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88488" y="3749675"/>
              <a:ext cx="136525" cy="160337"/>
            </a:xfrm>
            <a:custGeom>
              <a:avLst/>
              <a:gdLst>
                <a:gd name="T0" fmla="*/ 143 w 143"/>
                <a:gd name="T1" fmla="*/ 155 h 167"/>
                <a:gd name="T2" fmla="*/ 120 w 143"/>
                <a:gd name="T3" fmla="*/ 134 h 167"/>
                <a:gd name="T4" fmla="*/ 80 w 143"/>
                <a:gd name="T5" fmla="*/ 124 h 167"/>
                <a:gd name="T6" fmla="*/ 74 w 143"/>
                <a:gd name="T7" fmla="*/ 106 h 167"/>
                <a:gd name="T8" fmla="*/ 78 w 143"/>
                <a:gd name="T9" fmla="*/ 109 h 167"/>
                <a:gd name="T10" fmla="*/ 82 w 143"/>
                <a:gd name="T11" fmla="*/ 108 h 167"/>
                <a:gd name="T12" fmla="*/ 95 w 143"/>
                <a:gd name="T13" fmla="*/ 106 h 167"/>
                <a:gd name="T14" fmla="*/ 97 w 143"/>
                <a:gd name="T15" fmla="*/ 107 h 167"/>
                <a:gd name="T16" fmla="*/ 100 w 143"/>
                <a:gd name="T17" fmla="*/ 108 h 167"/>
                <a:gd name="T18" fmla="*/ 99 w 143"/>
                <a:gd name="T19" fmla="*/ 106 h 167"/>
                <a:gd name="T20" fmla="*/ 95 w 143"/>
                <a:gd name="T21" fmla="*/ 96 h 167"/>
                <a:gd name="T22" fmla="*/ 101 w 143"/>
                <a:gd name="T23" fmla="*/ 93 h 167"/>
                <a:gd name="T24" fmla="*/ 108 w 143"/>
                <a:gd name="T25" fmla="*/ 92 h 167"/>
                <a:gd name="T26" fmla="*/ 90 w 143"/>
                <a:gd name="T27" fmla="*/ 8 h 167"/>
                <a:gd name="T28" fmla="*/ 70 w 143"/>
                <a:gd name="T29" fmla="*/ 0 h 167"/>
                <a:gd name="T30" fmla="*/ 56 w 143"/>
                <a:gd name="T31" fmla="*/ 5 h 167"/>
                <a:gd name="T32" fmla="*/ 43 w 143"/>
                <a:gd name="T33" fmla="*/ 0 h 167"/>
                <a:gd name="T34" fmla="*/ 22 w 143"/>
                <a:gd name="T35" fmla="*/ 8 h 167"/>
                <a:gd name="T36" fmla="*/ 3 w 143"/>
                <a:gd name="T37" fmla="*/ 91 h 167"/>
                <a:gd name="T38" fmla="*/ 8 w 143"/>
                <a:gd name="T39" fmla="*/ 93 h 167"/>
                <a:gd name="T40" fmla="*/ 16 w 143"/>
                <a:gd name="T41" fmla="*/ 96 h 167"/>
                <a:gd name="T42" fmla="*/ 13 w 143"/>
                <a:gd name="T43" fmla="*/ 107 h 167"/>
                <a:gd name="T44" fmla="*/ 13 w 143"/>
                <a:gd name="T45" fmla="*/ 108 h 167"/>
                <a:gd name="T46" fmla="*/ 17 w 143"/>
                <a:gd name="T47" fmla="*/ 107 h 167"/>
                <a:gd name="T48" fmla="*/ 18 w 143"/>
                <a:gd name="T49" fmla="*/ 107 h 167"/>
                <a:gd name="T50" fmla="*/ 26 w 143"/>
                <a:gd name="T51" fmla="*/ 108 h 167"/>
                <a:gd name="T52" fmla="*/ 30 w 143"/>
                <a:gd name="T53" fmla="*/ 109 h 167"/>
                <a:gd name="T54" fmla="*/ 39 w 143"/>
                <a:gd name="T55" fmla="*/ 106 h 167"/>
                <a:gd name="T56" fmla="*/ 32 w 143"/>
                <a:gd name="T57" fmla="*/ 124 h 167"/>
                <a:gd name="T58" fmla="*/ 25 w 143"/>
                <a:gd name="T59" fmla="*/ 125 h 167"/>
                <a:gd name="T60" fmla="*/ 39 w 143"/>
                <a:gd name="T61" fmla="*/ 147 h 167"/>
                <a:gd name="T62" fmla="*/ 39 w 143"/>
                <a:gd name="T63" fmla="*/ 166 h 167"/>
                <a:gd name="T64" fmla="*/ 39 w 143"/>
                <a:gd name="T65" fmla="*/ 167 h 167"/>
                <a:gd name="T66" fmla="*/ 143 w 143"/>
                <a:gd name="T67" fmla="*/ 167 h 167"/>
                <a:gd name="T68" fmla="*/ 143 w 143"/>
                <a:gd name="T69" fmla="*/ 155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3" h="167">
                  <a:moveTo>
                    <a:pt x="143" y="155"/>
                  </a:moveTo>
                  <a:cubicBezTo>
                    <a:pt x="143" y="155"/>
                    <a:pt x="143" y="144"/>
                    <a:pt x="120" y="134"/>
                  </a:cubicBezTo>
                  <a:cubicBezTo>
                    <a:pt x="110" y="129"/>
                    <a:pt x="99" y="127"/>
                    <a:pt x="80" y="124"/>
                  </a:cubicBezTo>
                  <a:cubicBezTo>
                    <a:pt x="79" y="122"/>
                    <a:pt x="76" y="114"/>
                    <a:pt x="74" y="106"/>
                  </a:cubicBezTo>
                  <a:cubicBezTo>
                    <a:pt x="74" y="106"/>
                    <a:pt x="77" y="109"/>
                    <a:pt x="78" y="109"/>
                  </a:cubicBezTo>
                  <a:cubicBezTo>
                    <a:pt x="79" y="109"/>
                    <a:pt x="80" y="108"/>
                    <a:pt x="82" y="108"/>
                  </a:cubicBezTo>
                  <a:cubicBezTo>
                    <a:pt x="82" y="108"/>
                    <a:pt x="91" y="106"/>
                    <a:pt x="95" y="106"/>
                  </a:cubicBezTo>
                  <a:cubicBezTo>
                    <a:pt x="96" y="106"/>
                    <a:pt x="97" y="107"/>
                    <a:pt x="97" y="107"/>
                  </a:cubicBezTo>
                  <a:cubicBezTo>
                    <a:pt x="97" y="107"/>
                    <a:pt x="98" y="108"/>
                    <a:pt x="100" y="108"/>
                  </a:cubicBezTo>
                  <a:cubicBezTo>
                    <a:pt x="99" y="107"/>
                    <a:pt x="99" y="106"/>
                    <a:pt x="99" y="106"/>
                  </a:cubicBezTo>
                  <a:cubicBezTo>
                    <a:pt x="95" y="96"/>
                    <a:pt x="95" y="96"/>
                    <a:pt x="95" y="96"/>
                  </a:cubicBezTo>
                  <a:cubicBezTo>
                    <a:pt x="95" y="96"/>
                    <a:pt x="99" y="92"/>
                    <a:pt x="101" y="93"/>
                  </a:cubicBezTo>
                  <a:cubicBezTo>
                    <a:pt x="104" y="94"/>
                    <a:pt x="108" y="92"/>
                    <a:pt x="108" y="92"/>
                  </a:cubicBezTo>
                  <a:cubicBezTo>
                    <a:pt x="110" y="70"/>
                    <a:pt x="113" y="25"/>
                    <a:pt x="90" y="8"/>
                  </a:cubicBezTo>
                  <a:cubicBezTo>
                    <a:pt x="82" y="2"/>
                    <a:pt x="76" y="0"/>
                    <a:pt x="70" y="0"/>
                  </a:cubicBezTo>
                  <a:cubicBezTo>
                    <a:pt x="64" y="0"/>
                    <a:pt x="60" y="2"/>
                    <a:pt x="56" y="5"/>
                  </a:cubicBezTo>
                  <a:cubicBezTo>
                    <a:pt x="53" y="2"/>
                    <a:pt x="48" y="0"/>
                    <a:pt x="43" y="0"/>
                  </a:cubicBezTo>
                  <a:cubicBezTo>
                    <a:pt x="37" y="0"/>
                    <a:pt x="30" y="2"/>
                    <a:pt x="22" y="8"/>
                  </a:cubicBezTo>
                  <a:cubicBezTo>
                    <a:pt x="0" y="24"/>
                    <a:pt x="1" y="68"/>
                    <a:pt x="3" y="91"/>
                  </a:cubicBezTo>
                  <a:cubicBezTo>
                    <a:pt x="3" y="91"/>
                    <a:pt x="5" y="90"/>
                    <a:pt x="8" y="93"/>
                  </a:cubicBezTo>
                  <a:cubicBezTo>
                    <a:pt x="11" y="96"/>
                    <a:pt x="16" y="96"/>
                    <a:pt x="16" y="96"/>
                  </a:cubicBezTo>
                  <a:cubicBezTo>
                    <a:pt x="13" y="107"/>
                    <a:pt x="13" y="107"/>
                    <a:pt x="13" y="107"/>
                  </a:cubicBezTo>
                  <a:cubicBezTo>
                    <a:pt x="13" y="108"/>
                    <a:pt x="13" y="108"/>
                    <a:pt x="13" y="108"/>
                  </a:cubicBezTo>
                  <a:cubicBezTo>
                    <a:pt x="14" y="108"/>
                    <a:pt x="16" y="107"/>
                    <a:pt x="17" y="107"/>
                  </a:cubicBezTo>
                  <a:cubicBezTo>
                    <a:pt x="17" y="107"/>
                    <a:pt x="18" y="107"/>
                    <a:pt x="18" y="107"/>
                  </a:cubicBezTo>
                  <a:cubicBezTo>
                    <a:pt x="22" y="107"/>
                    <a:pt x="26" y="108"/>
                    <a:pt x="26" y="108"/>
                  </a:cubicBezTo>
                  <a:cubicBezTo>
                    <a:pt x="28" y="108"/>
                    <a:pt x="29" y="109"/>
                    <a:pt x="30" y="109"/>
                  </a:cubicBezTo>
                  <a:cubicBezTo>
                    <a:pt x="32" y="109"/>
                    <a:pt x="38" y="106"/>
                    <a:pt x="39" y="106"/>
                  </a:cubicBezTo>
                  <a:cubicBezTo>
                    <a:pt x="38" y="111"/>
                    <a:pt x="35" y="120"/>
                    <a:pt x="32" y="124"/>
                  </a:cubicBezTo>
                  <a:cubicBezTo>
                    <a:pt x="30" y="125"/>
                    <a:pt x="27" y="125"/>
                    <a:pt x="25" y="125"/>
                  </a:cubicBezTo>
                  <a:cubicBezTo>
                    <a:pt x="38" y="135"/>
                    <a:pt x="39" y="145"/>
                    <a:pt x="39" y="147"/>
                  </a:cubicBezTo>
                  <a:cubicBezTo>
                    <a:pt x="39" y="166"/>
                    <a:pt x="39" y="166"/>
                    <a:pt x="39" y="166"/>
                  </a:cubicBezTo>
                  <a:cubicBezTo>
                    <a:pt x="39" y="167"/>
                    <a:pt x="39" y="167"/>
                    <a:pt x="39" y="167"/>
                  </a:cubicBezTo>
                  <a:cubicBezTo>
                    <a:pt x="143" y="167"/>
                    <a:pt x="143" y="167"/>
                    <a:pt x="143" y="167"/>
                  </a:cubicBezTo>
                  <a:lnTo>
                    <a:pt x="143" y="15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50376" y="3744913"/>
              <a:ext cx="166688" cy="163512"/>
            </a:xfrm>
            <a:custGeom>
              <a:avLst/>
              <a:gdLst>
                <a:gd name="T0" fmla="*/ 151 w 174"/>
                <a:gd name="T1" fmla="*/ 131 h 171"/>
                <a:gd name="T2" fmla="*/ 102 w 174"/>
                <a:gd name="T3" fmla="*/ 113 h 171"/>
                <a:gd name="T4" fmla="*/ 119 w 174"/>
                <a:gd name="T5" fmla="*/ 80 h 171"/>
                <a:gd name="T6" fmla="*/ 119 w 174"/>
                <a:gd name="T7" fmla="*/ 79 h 171"/>
                <a:gd name="T8" fmla="*/ 120 w 174"/>
                <a:gd name="T9" fmla="*/ 80 h 171"/>
                <a:gd name="T10" fmla="*/ 123 w 174"/>
                <a:gd name="T11" fmla="*/ 79 h 171"/>
                <a:gd name="T12" fmla="*/ 127 w 174"/>
                <a:gd name="T13" fmla="*/ 62 h 171"/>
                <a:gd name="T14" fmla="*/ 124 w 174"/>
                <a:gd name="T15" fmla="*/ 56 h 171"/>
                <a:gd name="T16" fmla="*/ 124 w 174"/>
                <a:gd name="T17" fmla="*/ 56 h 171"/>
                <a:gd name="T18" fmla="*/ 124 w 174"/>
                <a:gd name="T19" fmla="*/ 56 h 171"/>
                <a:gd name="T20" fmla="*/ 124 w 174"/>
                <a:gd name="T21" fmla="*/ 54 h 171"/>
                <a:gd name="T22" fmla="*/ 123 w 174"/>
                <a:gd name="T23" fmla="*/ 30 h 171"/>
                <a:gd name="T24" fmla="*/ 117 w 174"/>
                <a:gd name="T25" fmla="*/ 13 h 171"/>
                <a:gd name="T26" fmla="*/ 96 w 174"/>
                <a:gd name="T27" fmla="*/ 3 h 171"/>
                <a:gd name="T28" fmla="*/ 78 w 174"/>
                <a:gd name="T29" fmla="*/ 0 h 171"/>
                <a:gd name="T30" fmla="*/ 72 w 174"/>
                <a:gd name="T31" fmla="*/ 0 h 171"/>
                <a:gd name="T32" fmla="*/ 62 w 174"/>
                <a:gd name="T33" fmla="*/ 11 h 171"/>
                <a:gd name="T34" fmla="*/ 50 w 174"/>
                <a:gd name="T35" fmla="*/ 31 h 171"/>
                <a:gd name="T36" fmla="*/ 49 w 174"/>
                <a:gd name="T37" fmla="*/ 54 h 171"/>
                <a:gd name="T38" fmla="*/ 49 w 174"/>
                <a:gd name="T39" fmla="*/ 56 h 171"/>
                <a:gd name="T40" fmla="*/ 49 w 174"/>
                <a:gd name="T41" fmla="*/ 56 h 171"/>
                <a:gd name="T42" fmla="*/ 49 w 174"/>
                <a:gd name="T43" fmla="*/ 56 h 171"/>
                <a:gd name="T44" fmla="*/ 45 w 174"/>
                <a:gd name="T45" fmla="*/ 62 h 171"/>
                <a:gd name="T46" fmla="*/ 50 w 174"/>
                <a:gd name="T47" fmla="*/ 79 h 171"/>
                <a:gd name="T48" fmla="*/ 52 w 174"/>
                <a:gd name="T49" fmla="*/ 80 h 171"/>
                <a:gd name="T50" fmla="*/ 54 w 174"/>
                <a:gd name="T51" fmla="*/ 79 h 171"/>
                <a:gd name="T52" fmla="*/ 54 w 174"/>
                <a:gd name="T53" fmla="*/ 80 h 171"/>
                <a:gd name="T54" fmla="*/ 71 w 174"/>
                <a:gd name="T55" fmla="*/ 113 h 171"/>
                <a:gd name="T56" fmla="*/ 23 w 174"/>
                <a:gd name="T57" fmla="*/ 131 h 171"/>
                <a:gd name="T58" fmla="*/ 0 w 174"/>
                <a:gd name="T59" fmla="*/ 152 h 171"/>
                <a:gd name="T60" fmla="*/ 0 w 174"/>
                <a:gd name="T61" fmla="*/ 171 h 171"/>
                <a:gd name="T62" fmla="*/ 174 w 174"/>
                <a:gd name="T63" fmla="*/ 171 h 171"/>
                <a:gd name="T64" fmla="*/ 174 w 174"/>
                <a:gd name="T65" fmla="*/ 152 h 171"/>
                <a:gd name="T66" fmla="*/ 151 w 174"/>
                <a:gd name="T67" fmla="*/ 13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4" h="171">
                  <a:moveTo>
                    <a:pt x="151" y="131"/>
                  </a:moveTo>
                  <a:cubicBezTo>
                    <a:pt x="139" y="126"/>
                    <a:pt x="126" y="116"/>
                    <a:pt x="102" y="113"/>
                  </a:cubicBezTo>
                  <a:cubicBezTo>
                    <a:pt x="109" y="107"/>
                    <a:pt x="112" y="96"/>
                    <a:pt x="119" y="80"/>
                  </a:cubicBezTo>
                  <a:cubicBezTo>
                    <a:pt x="119" y="80"/>
                    <a:pt x="119" y="80"/>
                    <a:pt x="119" y="79"/>
                  </a:cubicBezTo>
                  <a:cubicBezTo>
                    <a:pt x="119" y="80"/>
                    <a:pt x="120" y="80"/>
                    <a:pt x="120" y="80"/>
                  </a:cubicBezTo>
                  <a:cubicBezTo>
                    <a:pt x="121" y="80"/>
                    <a:pt x="122" y="79"/>
                    <a:pt x="123" y="79"/>
                  </a:cubicBezTo>
                  <a:cubicBezTo>
                    <a:pt x="126" y="77"/>
                    <a:pt x="127" y="67"/>
                    <a:pt x="127" y="62"/>
                  </a:cubicBezTo>
                  <a:cubicBezTo>
                    <a:pt x="128" y="56"/>
                    <a:pt x="125" y="56"/>
                    <a:pt x="124" y="56"/>
                  </a:cubicBezTo>
                  <a:cubicBezTo>
                    <a:pt x="124" y="56"/>
                    <a:pt x="124" y="56"/>
                    <a:pt x="124" y="56"/>
                  </a:cubicBezTo>
                  <a:cubicBezTo>
                    <a:pt x="124" y="56"/>
                    <a:pt x="124" y="56"/>
                    <a:pt x="124" y="56"/>
                  </a:cubicBezTo>
                  <a:cubicBezTo>
                    <a:pt x="124" y="55"/>
                    <a:pt x="124" y="55"/>
                    <a:pt x="124" y="54"/>
                  </a:cubicBezTo>
                  <a:cubicBezTo>
                    <a:pt x="124" y="48"/>
                    <a:pt x="125" y="37"/>
                    <a:pt x="123" y="30"/>
                  </a:cubicBezTo>
                  <a:cubicBezTo>
                    <a:pt x="121" y="21"/>
                    <a:pt x="121" y="18"/>
                    <a:pt x="117" y="13"/>
                  </a:cubicBezTo>
                  <a:cubicBezTo>
                    <a:pt x="110" y="6"/>
                    <a:pt x="100" y="3"/>
                    <a:pt x="96" y="3"/>
                  </a:cubicBezTo>
                  <a:cubicBezTo>
                    <a:pt x="94" y="3"/>
                    <a:pt x="86" y="0"/>
                    <a:pt x="78" y="0"/>
                  </a:cubicBezTo>
                  <a:cubicBezTo>
                    <a:pt x="76" y="0"/>
                    <a:pt x="74" y="0"/>
                    <a:pt x="72" y="0"/>
                  </a:cubicBezTo>
                  <a:cubicBezTo>
                    <a:pt x="64" y="3"/>
                    <a:pt x="69" y="11"/>
                    <a:pt x="62" y="11"/>
                  </a:cubicBezTo>
                  <a:cubicBezTo>
                    <a:pt x="55" y="11"/>
                    <a:pt x="52" y="21"/>
                    <a:pt x="50" y="31"/>
                  </a:cubicBezTo>
                  <a:cubicBezTo>
                    <a:pt x="48" y="37"/>
                    <a:pt x="49" y="47"/>
                    <a:pt x="49" y="54"/>
                  </a:cubicBezTo>
                  <a:cubicBezTo>
                    <a:pt x="49" y="55"/>
                    <a:pt x="49" y="55"/>
                    <a:pt x="49" y="56"/>
                  </a:cubicBezTo>
                  <a:cubicBezTo>
                    <a:pt x="49" y="56"/>
                    <a:pt x="49" y="56"/>
                    <a:pt x="49" y="56"/>
                  </a:cubicBezTo>
                  <a:cubicBezTo>
                    <a:pt x="49" y="56"/>
                    <a:pt x="49" y="56"/>
                    <a:pt x="49" y="56"/>
                  </a:cubicBezTo>
                  <a:cubicBezTo>
                    <a:pt x="48" y="56"/>
                    <a:pt x="45" y="56"/>
                    <a:pt x="45" y="62"/>
                  </a:cubicBezTo>
                  <a:cubicBezTo>
                    <a:pt x="45" y="67"/>
                    <a:pt x="47" y="77"/>
                    <a:pt x="50" y="79"/>
                  </a:cubicBezTo>
                  <a:cubicBezTo>
                    <a:pt x="51" y="79"/>
                    <a:pt x="52" y="80"/>
                    <a:pt x="52" y="80"/>
                  </a:cubicBezTo>
                  <a:cubicBezTo>
                    <a:pt x="53" y="80"/>
                    <a:pt x="54" y="79"/>
                    <a:pt x="54" y="79"/>
                  </a:cubicBezTo>
                  <a:cubicBezTo>
                    <a:pt x="54" y="80"/>
                    <a:pt x="54" y="80"/>
                    <a:pt x="54" y="80"/>
                  </a:cubicBezTo>
                  <a:cubicBezTo>
                    <a:pt x="61" y="96"/>
                    <a:pt x="64" y="108"/>
                    <a:pt x="71" y="113"/>
                  </a:cubicBezTo>
                  <a:cubicBezTo>
                    <a:pt x="47" y="116"/>
                    <a:pt x="34" y="126"/>
                    <a:pt x="23" y="131"/>
                  </a:cubicBezTo>
                  <a:cubicBezTo>
                    <a:pt x="0" y="141"/>
                    <a:pt x="0" y="152"/>
                    <a:pt x="0" y="152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174" y="171"/>
                    <a:pt x="174" y="171"/>
                    <a:pt x="174" y="171"/>
                  </a:cubicBezTo>
                  <a:cubicBezTo>
                    <a:pt x="174" y="152"/>
                    <a:pt x="174" y="152"/>
                    <a:pt x="174" y="152"/>
                  </a:cubicBezTo>
                  <a:cubicBezTo>
                    <a:pt x="174" y="152"/>
                    <a:pt x="174" y="141"/>
                    <a:pt x="151" y="13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90" name="出自【趣你的PPT】(微信:qunideppt)：最优质的PPT资源库"/>
          <p:cNvSpPr>
            <a:spLocks/>
          </p:cNvSpPr>
          <p:nvPr/>
        </p:nvSpPr>
        <p:spPr bwMode="auto">
          <a:xfrm>
            <a:off x="7335838" y="4013200"/>
            <a:ext cx="276225" cy="273050"/>
          </a:xfrm>
          <a:custGeom>
            <a:avLst/>
            <a:gdLst>
              <a:gd name="T0" fmla="*/ 250 w 289"/>
              <a:gd name="T1" fmla="*/ 231 h 286"/>
              <a:gd name="T2" fmla="*/ 215 w 289"/>
              <a:gd name="T3" fmla="*/ 221 h 286"/>
              <a:gd name="T4" fmla="*/ 219 w 289"/>
              <a:gd name="T5" fmla="*/ 190 h 286"/>
              <a:gd name="T6" fmla="*/ 224 w 289"/>
              <a:gd name="T7" fmla="*/ 151 h 286"/>
              <a:gd name="T8" fmla="*/ 224 w 289"/>
              <a:gd name="T9" fmla="*/ 147 h 286"/>
              <a:gd name="T10" fmla="*/ 230 w 289"/>
              <a:gd name="T11" fmla="*/ 123 h 286"/>
              <a:gd name="T12" fmla="*/ 223 w 289"/>
              <a:gd name="T13" fmla="*/ 97 h 286"/>
              <a:gd name="T14" fmla="*/ 223 w 289"/>
              <a:gd name="T15" fmla="*/ 93 h 286"/>
              <a:gd name="T16" fmla="*/ 225 w 289"/>
              <a:gd name="T17" fmla="*/ 82 h 286"/>
              <a:gd name="T18" fmla="*/ 219 w 289"/>
              <a:gd name="T19" fmla="*/ 64 h 286"/>
              <a:gd name="T20" fmla="*/ 219 w 289"/>
              <a:gd name="T21" fmla="*/ 61 h 286"/>
              <a:gd name="T22" fmla="*/ 219 w 289"/>
              <a:gd name="T23" fmla="*/ 53 h 286"/>
              <a:gd name="T24" fmla="*/ 208 w 289"/>
              <a:gd name="T25" fmla="*/ 30 h 286"/>
              <a:gd name="T26" fmla="*/ 204 w 289"/>
              <a:gd name="T27" fmla="*/ 23 h 286"/>
              <a:gd name="T28" fmla="*/ 180 w 289"/>
              <a:gd name="T29" fmla="*/ 9 h 286"/>
              <a:gd name="T30" fmla="*/ 177 w 289"/>
              <a:gd name="T31" fmla="*/ 8 h 286"/>
              <a:gd name="T32" fmla="*/ 149 w 289"/>
              <a:gd name="T33" fmla="*/ 8 h 286"/>
              <a:gd name="T34" fmla="*/ 146 w 289"/>
              <a:gd name="T35" fmla="*/ 9 h 286"/>
              <a:gd name="T36" fmla="*/ 145 w 289"/>
              <a:gd name="T37" fmla="*/ 9 h 286"/>
              <a:gd name="T38" fmla="*/ 143 w 289"/>
              <a:gd name="T39" fmla="*/ 9 h 286"/>
              <a:gd name="T40" fmla="*/ 142 w 289"/>
              <a:gd name="T41" fmla="*/ 8 h 286"/>
              <a:gd name="T42" fmla="*/ 141 w 289"/>
              <a:gd name="T43" fmla="*/ 8 h 286"/>
              <a:gd name="T44" fmla="*/ 114 w 289"/>
              <a:gd name="T45" fmla="*/ 7 h 286"/>
              <a:gd name="T46" fmla="*/ 109 w 289"/>
              <a:gd name="T47" fmla="*/ 9 h 286"/>
              <a:gd name="T48" fmla="*/ 84 w 289"/>
              <a:gd name="T49" fmla="*/ 23 h 286"/>
              <a:gd name="T50" fmla="*/ 80 w 289"/>
              <a:gd name="T51" fmla="*/ 30 h 286"/>
              <a:gd name="T52" fmla="*/ 69 w 289"/>
              <a:gd name="T53" fmla="*/ 53 h 286"/>
              <a:gd name="T54" fmla="*/ 70 w 289"/>
              <a:gd name="T55" fmla="*/ 63 h 286"/>
              <a:gd name="T56" fmla="*/ 69 w 289"/>
              <a:gd name="T57" fmla="*/ 63 h 286"/>
              <a:gd name="T58" fmla="*/ 63 w 289"/>
              <a:gd name="T59" fmla="*/ 82 h 286"/>
              <a:gd name="T60" fmla="*/ 65 w 289"/>
              <a:gd name="T61" fmla="*/ 94 h 286"/>
              <a:gd name="T62" fmla="*/ 65 w 289"/>
              <a:gd name="T63" fmla="*/ 97 h 286"/>
              <a:gd name="T64" fmla="*/ 58 w 289"/>
              <a:gd name="T65" fmla="*/ 123 h 286"/>
              <a:gd name="T66" fmla="*/ 62 w 289"/>
              <a:gd name="T67" fmla="*/ 144 h 286"/>
              <a:gd name="T68" fmla="*/ 62 w 289"/>
              <a:gd name="T69" fmla="*/ 153 h 286"/>
              <a:gd name="T70" fmla="*/ 67 w 289"/>
              <a:gd name="T71" fmla="*/ 193 h 286"/>
              <a:gd name="T72" fmla="*/ 71 w 289"/>
              <a:gd name="T73" fmla="*/ 222 h 286"/>
              <a:gd name="T74" fmla="*/ 39 w 289"/>
              <a:gd name="T75" fmla="*/ 231 h 286"/>
              <a:gd name="T76" fmla="*/ 1 w 289"/>
              <a:gd name="T77" fmla="*/ 263 h 286"/>
              <a:gd name="T78" fmla="*/ 1 w 289"/>
              <a:gd name="T79" fmla="*/ 286 h 286"/>
              <a:gd name="T80" fmla="*/ 289 w 289"/>
              <a:gd name="T81" fmla="*/ 286 h 286"/>
              <a:gd name="T82" fmla="*/ 289 w 289"/>
              <a:gd name="T83" fmla="*/ 263 h 286"/>
              <a:gd name="T84" fmla="*/ 250 w 289"/>
              <a:gd name="T85" fmla="*/ 231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89" h="286">
                <a:moveTo>
                  <a:pt x="250" y="231"/>
                </a:moveTo>
                <a:cubicBezTo>
                  <a:pt x="240" y="229"/>
                  <a:pt x="229" y="225"/>
                  <a:pt x="215" y="221"/>
                </a:cubicBezTo>
                <a:cubicBezTo>
                  <a:pt x="217" y="211"/>
                  <a:pt x="218" y="201"/>
                  <a:pt x="219" y="190"/>
                </a:cubicBezTo>
                <a:cubicBezTo>
                  <a:pt x="223" y="181"/>
                  <a:pt x="225" y="167"/>
                  <a:pt x="224" y="151"/>
                </a:cubicBezTo>
                <a:cubicBezTo>
                  <a:pt x="224" y="150"/>
                  <a:pt x="224" y="149"/>
                  <a:pt x="224" y="147"/>
                </a:cubicBezTo>
                <a:cubicBezTo>
                  <a:pt x="228" y="141"/>
                  <a:pt x="230" y="133"/>
                  <a:pt x="230" y="123"/>
                </a:cubicBezTo>
                <a:cubicBezTo>
                  <a:pt x="230" y="112"/>
                  <a:pt x="228" y="103"/>
                  <a:pt x="223" y="97"/>
                </a:cubicBezTo>
                <a:cubicBezTo>
                  <a:pt x="223" y="96"/>
                  <a:pt x="223" y="94"/>
                  <a:pt x="223" y="93"/>
                </a:cubicBezTo>
                <a:cubicBezTo>
                  <a:pt x="224" y="90"/>
                  <a:pt x="225" y="86"/>
                  <a:pt x="225" y="82"/>
                </a:cubicBezTo>
                <a:cubicBezTo>
                  <a:pt x="225" y="75"/>
                  <a:pt x="223" y="69"/>
                  <a:pt x="219" y="64"/>
                </a:cubicBezTo>
                <a:cubicBezTo>
                  <a:pt x="219" y="63"/>
                  <a:pt x="219" y="62"/>
                  <a:pt x="219" y="61"/>
                </a:cubicBezTo>
                <a:cubicBezTo>
                  <a:pt x="219" y="59"/>
                  <a:pt x="220" y="56"/>
                  <a:pt x="219" y="53"/>
                </a:cubicBezTo>
                <a:cubicBezTo>
                  <a:pt x="219" y="42"/>
                  <a:pt x="214" y="33"/>
                  <a:pt x="208" y="30"/>
                </a:cubicBezTo>
                <a:cubicBezTo>
                  <a:pt x="207" y="27"/>
                  <a:pt x="205" y="25"/>
                  <a:pt x="204" y="23"/>
                </a:cubicBezTo>
                <a:cubicBezTo>
                  <a:pt x="197" y="13"/>
                  <a:pt x="188" y="8"/>
                  <a:pt x="180" y="9"/>
                </a:cubicBezTo>
                <a:cubicBezTo>
                  <a:pt x="179" y="8"/>
                  <a:pt x="178" y="8"/>
                  <a:pt x="177" y="8"/>
                </a:cubicBezTo>
                <a:cubicBezTo>
                  <a:pt x="166" y="1"/>
                  <a:pt x="154" y="1"/>
                  <a:pt x="149" y="8"/>
                </a:cubicBezTo>
                <a:cubicBezTo>
                  <a:pt x="148" y="8"/>
                  <a:pt x="147" y="9"/>
                  <a:pt x="146" y="9"/>
                </a:cubicBezTo>
                <a:cubicBezTo>
                  <a:pt x="145" y="9"/>
                  <a:pt x="145" y="9"/>
                  <a:pt x="145" y="9"/>
                </a:cubicBezTo>
                <a:cubicBezTo>
                  <a:pt x="144" y="9"/>
                  <a:pt x="144" y="9"/>
                  <a:pt x="143" y="9"/>
                </a:cubicBezTo>
                <a:cubicBezTo>
                  <a:pt x="143" y="9"/>
                  <a:pt x="142" y="9"/>
                  <a:pt x="142" y="8"/>
                </a:cubicBezTo>
                <a:cubicBezTo>
                  <a:pt x="142" y="8"/>
                  <a:pt x="142" y="8"/>
                  <a:pt x="141" y="8"/>
                </a:cubicBezTo>
                <a:cubicBezTo>
                  <a:pt x="136" y="1"/>
                  <a:pt x="125" y="0"/>
                  <a:pt x="114" y="7"/>
                </a:cubicBezTo>
                <a:cubicBezTo>
                  <a:pt x="112" y="7"/>
                  <a:pt x="111" y="8"/>
                  <a:pt x="109" y="9"/>
                </a:cubicBezTo>
                <a:cubicBezTo>
                  <a:pt x="101" y="8"/>
                  <a:pt x="91" y="13"/>
                  <a:pt x="84" y="23"/>
                </a:cubicBezTo>
                <a:cubicBezTo>
                  <a:pt x="83" y="25"/>
                  <a:pt x="81" y="27"/>
                  <a:pt x="80" y="30"/>
                </a:cubicBezTo>
                <a:cubicBezTo>
                  <a:pt x="74" y="33"/>
                  <a:pt x="69" y="42"/>
                  <a:pt x="69" y="53"/>
                </a:cubicBezTo>
                <a:cubicBezTo>
                  <a:pt x="68" y="56"/>
                  <a:pt x="69" y="60"/>
                  <a:pt x="70" y="63"/>
                </a:cubicBezTo>
                <a:cubicBezTo>
                  <a:pt x="70" y="63"/>
                  <a:pt x="70" y="63"/>
                  <a:pt x="69" y="63"/>
                </a:cubicBezTo>
                <a:cubicBezTo>
                  <a:pt x="66" y="68"/>
                  <a:pt x="63" y="75"/>
                  <a:pt x="63" y="82"/>
                </a:cubicBezTo>
                <a:cubicBezTo>
                  <a:pt x="63" y="86"/>
                  <a:pt x="64" y="90"/>
                  <a:pt x="65" y="94"/>
                </a:cubicBezTo>
                <a:cubicBezTo>
                  <a:pt x="65" y="95"/>
                  <a:pt x="65" y="96"/>
                  <a:pt x="65" y="97"/>
                </a:cubicBezTo>
                <a:cubicBezTo>
                  <a:pt x="60" y="102"/>
                  <a:pt x="58" y="112"/>
                  <a:pt x="58" y="123"/>
                </a:cubicBezTo>
                <a:cubicBezTo>
                  <a:pt x="58" y="131"/>
                  <a:pt x="59" y="139"/>
                  <a:pt x="62" y="144"/>
                </a:cubicBezTo>
                <a:cubicBezTo>
                  <a:pt x="62" y="147"/>
                  <a:pt x="62" y="150"/>
                  <a:pt x="62" y="153"/>
                </a:cubicBezTo>
                <a:cubicBezTo>
                  <a:pt x="61" y="170"/>
                  <a:pt x="63" y="184"/>
                  <a:pt x="67" y="193"/>
                </a:cubicBezTo>
                <a:cubicBezTo>
                  <a:pt x="68" y="203"/>
                  <a:pt x="70" y="213"/>
                  <a:pt x="71" y="222"/>
                </a:cubicBezTo>
                <a:cubicBezTo>
                  <a:pt x="59" y="226"/>
                  <a:pt x="49" y="229"/>
                  <a:pt x="39" y="231"/>
                </a:cubicBezTo>
                <a:cubicBezTo>
                  <a:pt x="0" y="239"/>
                  <a:pt x="1" y="263"/>
                  <a:pt x="1" y="263"/>
                </a:cubicBezTo>
                <a:cubicBezTo>
                  <a:pt x="1" y="286"/>
                  <a:pt x="1" y="286"/>
                  <a:pt x="1" y="286"/>
                </a:cubicBezTo>
                <a:cubicBezTo>
                  <a:pt x="289" y="286"/>
                  <a:pt x="289" y="286"/>
                  <a:pt x="289" y="286"/>
                </a:cubicBezTo>
                <a:cubicBezTo>
                  <a:pt x="289" y="263"/>
                  <a:pt x="289" y="263"/>
                  <a:pt x="289" y="263"/>
                </a:cubicBezTo>
                <a:cubicBezTo>
                  <a:pt x="289" y="263"/>
                  <a:pt x="289" y="239"/>
                  <a:pt x="250" y="2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1" name="出自【趣你的PPT】(微信:qunideppt)：最优质的PPT资源库"/>
          <p:cNvSpPr>
            <a:spLocks/>
          </p:cNvSpPr>
          <p:nvPr/>
        </p:nvSpPr>
        <p:spPr bwMode="auto">
          <a:xfrm>
            <a:off x="1822451" y="4048125"/>
            <a:ext cx="276225" cy="201612"/>
          </a:xfrm>
          <a:custGeom>
            <a:avLst/>
            <a:gdLst>
              <a:gd name="T0" fmla="*/ 260 w 288"/>
              <a:gd name="T1" fmla="*/ 0 h 210"/>
              <a:gd name="T2" fmla="*/ 232 w 288"/>
              <a:gd name="T3" fmla="*/ 28 h 210"/>
              <a:gd name="T4" fmla="*/ 239 w 288"/>
              <a:gd name="T5" fmla="*/ 46 h 210"/>
              <a:gd name="T6" fmla="*/ 191 w 288"/>
              <a:gd name="T7" fmla="*/ 117 h 210"/>
              <a:gd name="T8" fmla="*/ 183 w 288"/>
              <a:gd name="T9" fmla="*/ 116 h 210"/>
              <a:gd name="T10" fmla="*/ 170 w 288"/>
              <a:gd name="T11" fmla="*/ 119 h 210"/>
              <a:gd name="T12" fmla="*/ 130 w 288"/>
              <a:gd name="T13" fmla="*/ 79 h 210"/>
              <a:gd name="T14" fmla="*/ 133 w 288"/>
              <a:gd name="T15" fmla="*/ 67 h 210"/>
              <a:gd name="T16" fmla="*/ 105 w 288"/>
              <a:gd name="T17" fmla="*/ 39 h 210"/>
              <a:gd name="T18" fmla="*/ 78 w 288"/>
              <a:gd name="T19" fmla="*/ 67 h 210"/>
              <a:gd name="T20" fmla="*/ 84 w 288"/>
              <a:gd name="T21" fmla="*/ 84 h 210"/>
              <a:gd name="T22" fmla="*/ 36 w 288"/>
              <a:gd name="T23" fmla="*/ 156 h 210"/>
              <a:gd name="T24" fmla="*/ 28 w 288"/>
              <a:gd name="T25" fmla="*/ 155 h 210"/>
              <a:gd name="T26" fmla="*/ 0 w 288"/>
              <a:gd name="T27" fmla="*/ 183 h 210"/>
              <a:gd name="T28" fmla="*/ 28 w 288"/>
              <a:gd name="T29" fmla="*/ 210 h 210"/>
              <a:gd name="T30" fmla="*/ 56 w 288"/>
              <a:gd name="T31" fmla="*/ 183 h 210"/>
              <a:gd name="T32" fmla="*/ 50 w 288"/>
              <a:gd name="T33" fmla="*/ 166 h 210"/>
              <a:gd name="T34" fmla="*/ 98 w 288"/>
              <a:gd name="T35" fmla="*/ 94 h 210"/>
              <a:gd name="T36" fmla="*/ 105 w 288"/>
              <a:gd name="T37" fmla="*/ 95 h 210"/>
              <a:gd name="T38" fmla="*/ 118 w 288"/>
              <a:gd name="T39" fmla="*/ 92 h 210"/>
              <a:gd name="T40" fmla="*/ 158 w 288"/>
              <a:gd name="T41" fmla="*/ 132 h 210"/>
              <a:gd name="T42" fmla="*/ 155 w 288"/>
              <a:gd name="T43" fmla="*/ 144 h 210"/>
              <a:gd name="T44" fmla="*/ 183 w 288"/>
              <a:gd name="T45" fmla="*/ 172 h 210"/>
              <a:gd name="T46" fmla="*/ 211 w 288"/>
              <a:gd name="T47" fmla="*/ 144 h 210"/>
              <a:gd name="T48" fmla="*/ 205 w 288"/>
              <a:gd name="T49" fmla="*/ 127 h 210"/>
              <a:gd name="T50" fmla="*/ 253 w 288"/>
              <a:gd name="T51" fmla="*/ 55 h 210"/>
              <a:gd name="T52" fmla="*/ 260 w 288"/>
              <a:gd name="T53" fmla="*/ 56 h 210"/>
              <a:gd name="T54" fmla="*/ 288 w 288"/>
              <a:gd name="T55" fmla="*/ 28 h 210"/>
              <a:gd name="T56" fmla="*/ 260 w 288"/>
              <a:gd name="T57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88" h="210">
                <a:moveTo>
                  <a:pt x="260" y="0"/>
                </a:moveTo>
                <a:cubicBezTo>
                  <a:pt x="245" y="0"/>
                  <a:pt x="232" y="12"/>
                  <a:pt x="232" y="28"/>
                </a:cubicBezTo>
                <a:cubicBezTo>
                  <a:pt x="232" y="34"/>
                  <a:pt x="235" y="41"/>
                  <a:pt x="239" y="46"/>
                </a:cubicBezTo>
                <a:cubicBezTo>
                  <a:pt x="191" y="117"/>
                  <a:pt x="191" y="117"/>
                  <a:pt x="191" y="117"/>
                </a:cubicBezTo>
                <a:cubicBezTo>
                  <a:pt x="188" y="116"/>
                  <a:pt x="186" y="116"/>
                  <a:pt x="183" y="116"/>
                </a:cubicBezTo>
                <a:cubicBezTo>
                  <a:pt x="178" y="116"/>
                  <a:pt x="174" y="117"/>
                  <a:pt x="170" y="119"/>
                </a:cubicBezTo>
                <a:cubicBezTo>
                  <a:pt x="130" y="79"/>
                  <a:pt x="130" y="79"/>
                  <a:pt x="130" y="79"/>
                </a:cubicBezTo>
                <a:cubicBezTo>
                  <a:pt x="132" y="76"/>
                  <a:pt x="133" y="71"/>
                  <a:pt x="133" y="67"/>
                </a:cubicBezTo>
                <a:cubicBezTo>
                  <a:pt x="133" y="51"/>
                  <a:pt x="121" y="39"/>
                  <a:pt x="105" y="39"/>
                </a:cubicBezTo>
                <a:cubicBezTo>
                  <a:pt x="90" y="39"/>
                  <a:pt x="78" y="51"/>
                  <a:pt x="78" y="67"/>
                </a:cubicBezTo>
                <a:cubicBezTo>
                  <a:pt x="78" y="73"/>
                  <a:pt x="80" y="79"/>
                  <a:pt x="84" y="84"/>
                </a:cubicBezTo>
                <a:cubicBezTo>
                  <a:pt x="36" y="156"/>
                  <a:pt x="36" y="156"/>
                  <a:pt x="36" y="156"/>
                </a:cubicBezTo>
                <a:cubicBezTo>
                  <a:pt x="34" y="155"/>
                  <a:pt x="31" y="155"/>
                  <a:pt x="28" y="155"/>
                </a:cubicBezTo>
                <a:cubicBezTo>
                  <a:pt x="13" y="155"/>
                  <a:pt x="0" y="167"/>
                  <a:pt x="0" y="183"/>
                </a:cubicBezTo>
                <a:cubicBezTo>
                  <a:pt x="0" y="198"/>
                  <a:pt x="13" y="210"/>
                  <a:pt x="28" y="210"/>
                </a:cubicBezTo>
                <a:cubicBezTo>
                  <a:pt x="43" y="210"/>
                  <a:pt x="56" y="198"/>
                  <a:pt x="56" y="183"/>
                </a:cubicBezTo>
                <a:cubicBezTo>
                  <a:pt x="56" y="176"/>
                  <a:pt x="54" y="170"/>
                  <a:pt x="50" y="166"/>
                </a:cubicBezTo>
                <a:cubicBezTo>
                  <a:pt x="98" y="94"/>
                  <a:pt x="98" y="94"/>
                  <a:pt x="98" y="94"/>
                </a:cubicBezTo>
                <a:cubicBezTo>
                  <a:pt x="100" y="94"/>
                  <a:pt x="103" y="95"/>
                  <a:pt x="105" y="95"/>
                </a:cubicBezTo>
                <a:cubicBezTo>
                  <a:pt x="110" y="95"/>
                  <a:pt x="114" y="93"/>
                  <a:pt x="118" y="92"/>
                </a:cubicBezTo>
                <a:cubicBezTo>
                  <a:pt x="158" y="132"/>
                  <a:pt x="158" y="132"/>
                  <a:pt x="158" y="132"/>
                </a:cubicBezTo>
                <a:cubicBezTo>
                  <a:pt x="156" y="135"/>
                  <a:pt x="155" y="140"/>
                  <a:pt x="155" y="144"/>
                </a:cubicBezTo>
                <a:cubicBezTo>
                  <a:pt x="155" y="159"/>
                  <a:pt x="167" y="172"/>
                  <a:pt x="183" y="172"/>
                </a:cubicBezTo>
                <a:cubicBezTo>
                  <a:pt x="198" y="172"/>
                  <a:pt x="211" y="159"/>
                  <a:pt x="211" y="144"/>
                </a:cubicBezTo>
                <a:cubicBezTo>
                  <a:pt x="211" y="138"/>
                  <a:pt x="209" y="132"/>
                  <a:pt x="205" y="127"/>
                </a:cubicBezTo>
                <a:cubicBezTo>
                  <a:pt x="253" y="55"/>
                  <a:pt x="253" y="55"/>
                  <a:pt x="253" y="55"/>
                </a:cubicBezTo>
                <a:cubicBezTo>
                  <a:pt x="255" y="55"/>
                  <a:pt x="258" y="56"/>
                  <a:pt x="260" y="56"/>
                </a:cubicBezTo>
                <a:cubicBezTo>
                  <a:pt x="276" y="56"/>
                  <a:pt x="288" y="43"/>
                  <a:pt x="288" y="28"/>
                </a:cubicBezTo>
                <a:cubicBezTo>
                  <a:pt x="288" y="12"/>
                  <a:pt x="276" y="0"/>
                  <a:pt x="26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92" name="Group 391出自【趣你的PPT】(微信:qunideppt)：最优质的PPT资源库"/>
          <p:cNvGrpSpPr/>
          <p:nvPr/>
        </p:nvGrpSpPr>
        <p:grpSpPr>
          <a:xfrm>
            <a:off x="3486151" y="4011613"/>
            <a:ext cx="257175" cy="274637"/>
            <a:chOff x="2743201" y="3687763"/>
            <a:chExt cx="257175" cy="274637"/>
          </a:xfrm>
          <a:solidFill>
            <a:schemeClr val="bg1"/>
          </a:solidFill>
        </p:grpSpPr>
        <p:sp>
          <p:nvSpPr>
            <p:cNvPr id="3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43201" y="3687763"/>
              <a:ext cx="60325" cy="53975"/>
            </a:xfrm>
            <a:custGeom>
              <a:avLst/>
              <a:gdLst>
                <a:gd name="T0" fmla="*/ 51 w 64"/>
                <a:gd name="T1" fmla="*/ 0 h 57"/>
                <a:gd name="T2" fmla="*/ 13 w 64"/>
                <a:gd name="T3" fmla="*/ 0 h 57"/>
                <a:gd name="T4" fmla="*/ 0 w 64"/>
                <a:gd name="T5" fmla="*/ 13 h 57"/>
                <a:gd name="T6" fmla="*/ 0 w 64"/>
                <a:gd name="T7" fmla="*/ 44 h 57"/>
                <a:gd name="T8" fmla="*/ 13 w 64"/>
                <a:gd name="T9" fmla="*/ 57 h 57"/>
                <a:gd name="T10" fmla="*/ 51 w 64"/>
                <a:gd name="T11" fmla="*/ 57 h 57"/>
                <a:gd name="T12" fmla="*/ 64 w 64"/>
                <a:gd name="T13" fmla="*/ 44 h 57"/>
                <a:gd name="T14" fmla="*/ 64 w 64"/>
                <a:gd name="T15" fmla="*/ 13 h 57"/>
                <a:gd name="T16" fmla="*/ 51 w 64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57">
                  <a:moveTo>
                    <a:pt x="51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52"/>
                    <a:pt x="6" y="57"/>
                    <a:pt x="13" y="57"/>
                  </a:cubicBezTo>
                  <a:cubicBezTo>
                    <a:pt x="51" y="57"/>
                    <a:pt x="51" y="57"/>
                    <a:pt x="51" y="57"/>
                  </a:cubicBezTo>
                  <a:cubicBezTo>
                    <a:pt x="58" y="57"/>
                    <a:pt x="64" y="52"/>
                    <a:pt x="64" y="44"/>
                  </a:cubicBezTo>
                  <a:cubicBezTo>
                    <a:pt x="64" y="13"/>
                    <a:pt x="64" y="13"/>
                    <a:pt x="64" y="13"/>
                  </a:cubicBezTo>
                  <a:cubicBezTo>
                    <a:pt x="64" y="6"/>
                    <a:pt x="58" y="0"/>
                    <a:pt x="5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41626" y="3687763"/>
              <a:ext cx="60325" cy="53975"/>
            </a:xfrm>
            <a:custGeom>
              <a:avLst/>
              <a:gdLst>
                <a:gd name="T0" fmla="*/ 51 w 64"/>
                <a:gd name="T1" fmla="*/ 0 h 57"/>
                <a:gd name="T2" fmla="*/ 13 w 64"/>
                <a:gd name="T3" fmla="*/ 0 h 57"/>
                <a:gd name="T4" fmla="*/ 0 w 64"/>
                <a:gd name="T5" fmla="*/ 13 h 57"/>
                <a:gd name="T6" fmla="*/ 0 w 64"/>
                <a:gd name="T7" fmla="*/ 44 h 57"/>
                <a:gd name="T8" fmla="*/ 13 w 64"/>
                <a:gd name="T9" fmla="*/ 57 h 57"/>
                <a:gd name="T10" fmla="*/ 51 w 64"/>
                <a:gd name="T11" fmla="*/ 57 h 57"/>
                <a:gd name="T12" fmla="*/ 64 w 64"/>
                <a:gd name="T13" fmla="*/ 44 h 57"/>
                <a:gd name="T14" fmla="*/ 64 w 64"/>
                <a:gd name="T15" fmla="*/ 13 h 57"/>
                <a:gd name="T16" fmla="*/ 51 w 64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57">
                  <a:moveTo>
                    <a:pt x="51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52"/>
                    <a:pt x="6" y="57"/>
                    <a:pt x="13" y="57"/>
                  </a:cubicBezTo>
                  <a:cubicBezTo>
                    <a:pt x="51" y="57"/>
                    <a:pt x="51" y="57"/>
                    <a:pt x="51" y="57"/>
                  </a:cubicBezTo>
                  <a:cubicBezTo>
                    <a:pt x="58" y="57"/>
                    <a:pt x="64" y="52"/>
                    <a:pt x="64" y="44"/>
                  </a:cubicBezTo>
                  <a:cubicBezTo>
                    <a:pt x="64" y="13"/>
                    <a:pt x="64" y="13"/>
                    <a:pt x="64" y="13"/>
                  </a:cubicBezTo>
                  <a:cubicBezTo>
                    <a:pt x="64" y="6"/>
                    <a:pt x="58" y="0"/>
                    <a:pt x="5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40051" y="3687763"/>
              <a:ext cx="60325" cy="53975"/>
            </a:xfrm>
            <a:custGeom>
              <a:avLst/>
              <a:gdLst>
                <a:gd name="T0" fmla="*/ 50 w 63"/>
                <a:gd name="T1" fmla="*/ 0 h 57"/>
                <a:gd name="T2" fmla="*/ 13 w 63"/>
                <a:gd name="T3" fmla="*/ 0 h 57"/>
                <a:gd name="T4" fmla="*/ 0 w 63"/>
                <a:gd name="T5" fmla="*/ 13 h 57"/>
                <a:gd name="T6" fmla="*/ 0 w 63"/>
                <a:gd name="T7" fmla="*/ 44 h 57"/>
                <a:gd name="T8" fmla="*/ 13 w 63"/>
                <a:gd name="T9" fmla="*/ 57 h 57"/>
                <a:gd name="T10" fmla="*/ 50 w 63"/>
                <a:gd name="T11" fmla="*/ 57 h 57"/>
                <a:gd name="T12" fmla="*/ 63 w 63"/>
                <a:gd name="T13" fmla="*/ 44 h 57"/>
                <a:gd name="T14" fmla="*/ 63 w 63"/>
                <a:gd name="T15" fmla="*/ 13 h 57"/>
                <a:gd name="T16" fmla="*/ 50 w 63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57">
                  <a:moveTo>
                    <a:pt x="50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52"/>
                    <a:pt x="6" y="57"/>
                    <a:pt x="13" y="57"/>
                  </a:cubicBezTo>
                  <a:cubicBezTo>
                    <a:pt x="50" y="57"/>
                    <a:pt x="50" y="57"/>
                    <a:pt x="50" y="57"/>
                  </a:cubicBezTo>
                  <a:cubicBezTo>
                    <a:pt x="58" y="57"/>
                    <a:pt x="63" y="52"/>
                    <a:pt x="63" y="44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6"/>
                    <a:pt x="58" y="0"/>
                    <a:pt x="5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43201" y="3797300"/>
              <a:ext cx="60325" cy="53975"/>
            </a:xfrm>
            <a:custGeom>
              <a:avLst/>
              <a:gdLst>
                <a:gd name="T0" fmla="*/ 51 w 64"/>
                <a:gd name="T1" fmla="*/ 0 h 57"/>
                <a:gd name="T2" fmla="*/ 13 w 64"/>
                <a:gd name="T3" fmla="*/ 0 h 57"/>
                <a:gd name="T4" fmla="*/ 0 w 64"/>
                <a:gd name="T5" fmla="*/ 13 h 57"/>
                <a:gd name="T6" fmla="*/ 0 w 64"/>
                <a:gd name="T7" fmla="*/ 44 h 57"/>
                <a:gd name="T8" fmla="*/ 13 w 64"/>
                <a:gd name="T9" fmla="*/ 57 h 57"/>
                <a:gd name="T10" fmla="*/ 51 w 64"/>
                <a:gd name="T11" fmla="*/ 57 h 57"/>
                <a:gd name="T12" fmla="*/ 64 w 64"/>
                <a:gd name="T13" fmla="*/ 44 h 57"/>
                <a:gd name="T14" fmla="*/ 64 w 64"/>
                <a:gd name="T15" fmla="*/ 13 h 57"/>
                <a:gd name="T16" fmla="*/ 51 w 64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57">
                  <a:moveTo>
                    <a:pt x="51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52"/>
                    <a:pt x="6" y="57"/>
                    <a:pt x="13" y="57"/>
                  </a:cubicBezTo>
                  <a:cubicBezTo>
                    <a:pt x="51" y="57"/>
                    <a:pt x="51" y="57"/>
                    <a:pt x="51" y="57"/>
                  </a:cubicBezTo>
                  <a:cubicBezTo>
                    <a:pt x="58" y="57"/>
                    <a:pt x="64" y="52"/>
                    <a:pt x="64" y="44"/>
                  </a:cubicBezTo>
                  <a:cubicBezTo>
                    <a:pt x="64" y="13"/>
                    <a:pt x="64" y="13"/>
                    <a:pt x="64" y="13"/>
                  </a:cubicBezTo>
                  <a:cubicBezTo>
                    <a:pt x="64" y="6"/>
                    <a:pt x="58" y="0"/>
                    <a:pt x="5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41626" y="3797300"/>
              <a:ext cx="60325" cy="53975"/>
            </a:xfrm>
            <a:custGeom>
              <a:avLst/>
              <a:gdLst>
                <a:gd name="T0" fmla="*/ 51 w 64"/>
                <a:gd name="T1" fmla="*/ 0 h 57"/>
                <a:gd name="T2" fmla="*/ 13 w 64"/>
                <a:gd name="T3" fmla="*/ 0 h 57"/>
                <a:gd name="T4" fmla="*/ 0 w 64"/>
                <a:gd name="T5" fmla="*/ 13 h 57"/>
                <a:gd name="T6" fmla="*/ 0 w 64"/>
                <a:gd name="T7" fmla="*/ 44 h 57"/>
                <a:gd name="T8" fmla="*/ 13 w 64"/>
                <a:gd name="T9" fmla="*/ 57 h 57"/>
                <a:gd name="T10" fmla="*/ 51 w 64"/>
                <a:gd name="T11" fmla="*/ 57 h 57"/>
                <a:gd name="T12" fmla="*/ 64 w 64"/>
                <a:gd name="T13" fmla="*/ 44 h 57"/>
                <a:gd name="T14" fmla="*/ 64 w 64"/>
                <a:gd name="T15" fmla="*/ 13 h 57"/>
                <a:gd name="T16" fmla="*/ 51 w 64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57">
                  <a:moveTo>
                    <a:pt x="51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52"/>
                    <a:pt x="6" y="57"/>
                    <a:pt x="13" y="57"/>
                  </a:cubicBezTo>
                  <a:cubicBezTo>
                    <a:pt x="51" y="57"/>
                    <a:pt x="51" y="57"/>
                    <a:pt x="51" y="57"/>
                  </a:cubicBezTo>
                  <a:cubicBezTo>
                    <a:pt x="58" y="57"/>
                    <a:pt x="64" y="52"/>
                    <a:pt x="64" y="44"/>
                  </a:cubicBezTo>
                  <a:cubicBezTo>
                    <a:pt x="64" y="13"/>
                    <a:pt x="64" y="13"/>
                    <a:pt x="64" y="13"/>
                  </a:cubicBezTo>
                  <a:cubicBezTo>
                    <a:pt x="64" y="6"/>
                    <a:pt x="58" y="0"/>
                    <a:pt x="5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40051" y="3797300"/>
              <a:ext cx="60325" cy="53975"/>
            </a:xfrm>
            <a:custGeom>
              <a:avLst/>
              <a:gdLst>
                <a:gd name="T0" fmla="*/ 50 w 63"/>
                <a:gd name="T1" fmla="*/ 0 h 57"/>
                <a:gd name="T2" fmla="*/ 13 w 63"/>
                <a:gd name="T3" fmla="*/ 0 h 57"/>
                <a:gd name="T4" fmla="*/ 0 w 63"/>
                <a:gd name="T5" fmla="*/ 13 h 57"/>
                <a:gd name="T6" fmla="*/ 0 w 63"/>
                <a:gd name="T7" fmla="*/ 44 h 57"/>
                <a:gd name="T8" fmla="*/ 13 w 63"/>
                <a:gd name="T9" fmla="*/ 57 h 57"/>
                <a:gd name="T10" fmla="*/ 50 w 63"/>
                <a:gd name="T11" fmla="*/ 57 h 57"/>
                <a:gd name="T12" fmla="*/ 63 w 63"/>
                <a:gd name="T13" fmla="*/ 44 h 57"/>
                <a:gd name="T14" fmla="*/ 63 w 63"/>
                <a:gd name="T15" fmla="*/ 13 h 57"/>
                <a:gd name="T16" fmla="*/ 50 w 63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57">
                  <a:moveTo>
                    <a:pt x="50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52"/>
                    <a:pt x="6" y="57"/>
                    <a:pt x="13" y="57"/>
                  </a:cubicBezTo>
                  <a:cubicBezTo>
                    <a:pt x="50" y="57"/>
                    <a:pt x="50" y="57"/>
                    <a:pt x="50" y="57"/>
                  </a:cubicBezTo>
                  <a:cubicBezTo>
                    <a:pt x="58" y="57"/>
                    <a:pt x="63" y="52"/>
                    <a:pt x="63" y="44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6"/>
                    <a:pt x="58" y="0"/>
                    <a:pt x="5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43201" y="3906838"/>
              <a:ext cx="60325" cy="55562"/>
            </a:xfrm>
            <a:custGeom>
              <a:avLst/>
              <a:gdLst>
                <a:gd name="T0" fmla="*/ 51 w 64"/>
                <a:gd name="T1" fmla="*/ 0 h 58"/>
                <a:gd name="T2" fmla="*/ 13 w 64"/>
                <a:gd name="T3" fmla="*/ 0 h 58"/>
                <a:gd name="T4" fmla="*/ 0 w 64"/>
                <a:gd name="T5" fmla="*/ 13 h 58"/>
                <a:gd name="T6" fmla="*/ 0 w 64"/>
                <a:gd name="T7" fmla="*/ 45 h 58"/>
                <a:gd name="T8" fmla="*/ 13 w 64"/>
                <a:gd name="T9" fmla="*/ 58 h 58"/>
                <a:gd name="T10" fmla="*/ 51 w 64"/>
                <a:gd name="T11" fmla="*/ 58 h 58"/>
                <a:gd name="T12" fmla="*/ 64 w 64"/>
                <a:gd name="T13" fmla="*/ 45 h 58"/>
                <a:gd name="T14" fmla="*/ 64 w 64"/>
                <a:gd name="T15" fmla="*/ 13 h 58"/>
                <a:gd name="T16" fmla="*/ 51 w 64"/>
                <a:gd name="T17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58">
                  <a:moveTo>
                    <a:pt x="51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52"/>
                    <a:pt x="6" y="58"/>
                    <a:pt x="13" y="58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58" y="58"/>
                    <a:pt x="64" y="52"/>
                    <a:pt x="64" y="45"/>
                  </a:cubicBezTo>
                  <a:cubicBezTo>
                    <a:pt x="64" y="13"/>
                    <a:pt x="64" y="13"/>
                    <a:pt x="64" y="13"/>
                  </a:cubicBezTo>
                  <a:cubicBezTo>
                    <a:pt x="64" y="6"/>
                    <a:pt x="58" y="0"/>
                    <a:pt x="5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41626" y="3906838"/>
              <a:ext cx="60325" cy="55562"/>
            </a:xfrm>
            <a:custGeom>
              <a:avLst/>
              <a:gdLst>
                <a:gd name="T0" fmla="*/ 51 w 64"/>
                <a:gd name="T1" fmla="*/ 0 h 58"/>
                <a:gd name="T2" fmla="*/ 13 w 64"/>
                <a:gd name="T3" fmla="*/ 0 h 58"/>
                <a:gd name="T4" fmla="*/ 0 w 64"/>
                <a:gd name="T5" fmla="*/ 13 h 58"/>
                <a:gd name="T6" fmla="*/ 0 w 64"/>
                <a:gd name="T7" fmla="*/ 45 h 58"/>
                <a:gd name="T8" fmla="*/ 13 w 64"/>
                <a:gd name="T9" fmla="*/ 58 h 58"/>
                <a:gd name="T10" fmla="*/ 51 w 64"/>
                <a:gd name="T11" fmla="*/ 58 h 58"/>
                <a:gd name="T12" fmla="*/ 64 w 64"/>
                <a:gd name="T13" fmla="*/ 45 h 58"/>
                <a:gd name="T14" fmla="*/ 64 w 64"/>
                <a:gd name="T15" fmla="*/ 13 h 58"/>
                <a:gd name="T16" fmla="*/ 51 w 64"/>
                <a:gd name="T17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58">
                  <a:moveTo>
                    <a:pt x="51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52"/>
                    <a:pt x="6" y="58"/>
                    <a:pt x="13" y="58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58" y="58"/>
                    <a:pt x="64" y="52"/>
                    <a:pt x="64" y="45"/>
                  </a:cubicBezTo>
                  <a:cubicBezTo>
                    <a:pt x="64" y="13"/>
                    <a:pt x="64" y="13"/>
                    <a:pt x="64" y="13"/>
                  </a:cubicBezTo>
                  <a:cubicBezTo>
                    <a:pt x="64" y="6"/>
                    <a:pt x="58" y="0"/>
                    <a:pt x="5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940051" y="3906838"/>
              <a:ext cx="60325" cy="55562"/>
            </a:xfrm>
            <a:custGeom>
              <a:avLst/>
              <a:gdLst>
                <a:gd name="T0" fmla="*/ 50 w 63"/>
                <a:gd name="T1" fmla="*/ 0 h 58"/>
                <a:gd name="T2" fmla="*/ 13 w 63"/>
                <a:gd name="T3" fmla="*/ 0 h 58"/>
                <a:gd name="T4" fmla="*/ 0 w 63"/>
                <a:gd name="T5" fmla="*/ 13 h 58"/>
                <a:gd name="T6" fmla="*/ 0 w 63"/>
                <a:gd name="T7" fmla="*/ 45 h 58"/>
                <a:gd name="T8" fmla="*/ 13 w 63"/>
                <a:gd name="T9" fmla="*/ 58 h 58"/>
                <a:gd name="T10" fmla="*/ 50 w 63"/>
                <a:gd name="T11" fmla="*/ 58 h 58"/>
                <a:gd name="T12" fmla="*/ 63 w 63"/>
                <a:gd name="T13" fmla="*/ 45 h 58"/>
                <a:gd name="T14" fmla="*/ 63 w 63"/>
                <a:gd name="T15" fmla="*/ 13 h 58"/>
                <a:gd name="T16" fmla="*/ 50 w 63"/>
                <a:gd name="T17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58">
                  <a:moveTo>
                    <a:pt x="50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52"/>
                    <a:pt x="6" y="58"/>
                    <a:pt x="13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8" y="58"/>
                    <a:pt x="63" y="52"/>
                    <a:pt x="63" y="45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6"/>
                    <a:pt x="58" y="0"/>
                    <a:pt x="5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02" name="Group 401出自【趣你的PPT】(微信:qunideppt)：最优质的PPT资源库"/>
          <p:cNvGrpSpPr/>
          <p:nvPr/>
        </p:nvGrpSpPr>
        <p:grpSpPr>
          <a:xfrm>
            <a:off x="9042401" y="3459163"/>
            <a:ext cx="173038" cy="276225"/>
            <a:chOff x="8299451" y="3135313"/>
            <a:chExt cx="173038" cy="276225"/>
          </a:xfrm>
          <a:solidFill>
            <a:schemeClr val="bg1"/>
          </a:solidFill>
        </p:grpSpPr>
        <p:sp>
          <p:nvSpPr>
            <p:cNvPr id="40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299451" y="3135313"/>
              <a:ext cx="173038" cy="276225"/>
            </a:xfrm>
            <a:custGeom>
              <a:avLst/>
              <a:gdLst>
                <a:gd name="T0" fmla="*/ 180 w 180"/>
                <a:gd name="T1" fmla="*/ 144 h 288"/>
                <a:gd name="T2" fmla="*/ 150 w 180"/>
                <a:gd name="T3" fmla="*/ 77 h 288"/>
                <a:gd name="T4" fmla="*/ 150 w 180"/>
                <a:gd name="T5" fmla="*/ 0 h 288"/>
                <a:gd name="T6" fmla="*/ 30 w 180"/>
                <a:gd name="T7" fmla="*/ 0 h 288"/>
                <a:gd name="T8" fmla="*/ 30 w 180"/>
                <a:gd name="T9" fmla="*/ 77 h 288"/>
                <a:gd name="T10" fmla="*/ 0 w 180"/>
                <a:gd name="T11" fmla="*/ 144 h 288"/>
                <a:gd name="T12" fmla="*/ 30 w 180"/>
                <a:gd name="T13" fmla="*/ 211 h 288"/>
                <a:gd name="T14" fmla="*/ 30 w 180"/>
                <a:gd name="T15" fmla="*/ 288 h 288"/>
                <a:gd name="T16" fmla="*/ 150 w 180"/>
                <a:gd name="T17" fmla="*/ 288 h 288"/>
                <a:gd name="T18" fmla="*/ 150 w 180"/>
                <a:gd name="T19" fmla="*/ 211 h 288"/>
                <a:gd name="T20" fmla="*/ 180 w 180"/>
                <a:gd name="T21" fmla="*/ 144 h 288"/>
                <a:gd name="T22" fmla="*/ 22 w 180"/>
                <a:gd name="T23" fmla="*/ 144 h 288"/>
                <a:gd name="T24" fmla="*/ 90 w 180"/>
                <a:gd name="T25" fmla="*/ 77 h 288"/>
                <a:gd name="T26" fmla="*/ 157 w 180"/>
                <a:gd name="T27" fmla="*/ 144 h 288"/>
                <a:gd name="T28" fmla="*/ 90 w 180"/>
                <a:gd name="T29" fmla="*/ 212 h 288"/>
                <a:gd name="T30" fmla="*/ 22 w 180"/>
                <a:gd name="T31" fmla="*/ 14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80" h="288">
                  <a:moveTo>
                    <a:pt x="180" y="144"/>
                  </a:moveTo>
                  <a:cubicBezTo>
                    <a:pt x="180" y="118"/>
                    <a:pt x="169" y="94"/>
                    <a:pt x="150" y="77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77"/>
                    <a:pt x="30" y="77"/>
                    <a:pt x="30" y="77"/>
                  </a:cubicBezTo>
                  <a:cubicBezTo>
                    <a:pt x="12" y="93"/>
                    <a:pt x="0" y="117"/>
                    <a:pt x="0" y="144"/>
                  </a:cubicBezTo>
                  <a:cubicBezTo>
                    <a:pt x="0" y="171"/>
                    <a:pt x="12" y="195"/>
                    <a:pt x="30" y="211"/>
                  </a:cubicBezTo>
                  <a:cubicBezTo>
                    <a:pt x="30" y="288"/>
                    <a:pt x="30" y="288"/>
                    <a:pt x="30" y="288"/>
                  </a:cubicBezTo>
                  <a:cubicBezTo>
                    <a:pt x="150" y="288"/>
                    <a:pt x="150" y="288"/>
                    <a:pt x="150" y="288"/>
                  </a:cubicBezTo>
                  <a:cubicBezTo>
                    <a:pt x="150" y="211"/>
                    <a:pt x="150" y="211"/>
                    <a:pt x="150" y="211"/>
                  </a:cubicBezTo>
                  <a:cubicBezTo>
                    <a:pt x="169" y="194"/>
                    <a:pt x="180" y="171"/>
                    <a:pt x="180" y="144"/>
                  </a:cubicBezTo>
                  <a:close/>
                  <a:moveTo>
                    <a:pt x="22" y="144"/>
                  </a:moveTo>
                  <a:cubicBezTo>
                    <a:pt x="22" y="107"/>
                    <a:pt x="53" y="77"/>
                    <a:pt x="90" y="77"/>
                  </a:cubicBezTo>
                  <a:cubicBezTo>
                    <a:pt x="127" y="77"/>
                    <a:pt x="157" y="107"/>
                    <a:pt x="157" y="144"/>
                  </a:cubicBezTo>
                  <a:cubicBezTo>
                    <a:pt x="157" y="181"/>
                    <a:pt x="127" y="212"/>
                    <a:pt x="90" y="212"/>
                  </a:cubicBezTo>
                  <a:cubicBezTo>
                    <a:pt x="53" y="212"/>
                    <a:pt x="22" y="181"/>
                    <a:pt x="22" y="14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77238" y="3227388"/>
              <a:ext cx="52388" cy="79375"/>
            </a:xfrm>
            <a:custGeom>
              <a:avLst/>
              <a:gdLst>
                <a:gd name="T0" fmla="*/ 2 w 55"/>
                <a:gd name="T1" fmla="*/ 56 h 84"/>
                <a:gd name="T2" fmla="*/ 43 w 55"/>
                <a:gd name="T3" fmla="*/ 84 h 84"/>
                <a:gd name="T4" fmla="*/ 45 w 55"/>
                <a:gd name="T5" fmla="*/ 84 h 84"/>
                <a:gd name="T6" fmla="*/ 46 w 55"/>
                <a:gd name="T7" fmla="*/ 84 h 84"/>
                <a:gd name="T8" fmla="*/ 49 w 55"/>
                <a:gd name="T9" fmla="*/ 83 h 84"/>
                <a:gd name="T10" fmla="*/ 54 w 55"/>
                <a:gd name="T11" fmla="*/ 74 h 84"/>
                <a:gd name="T12" fmla="*/ 53 w 55"/>
                <a:gd name="T13" fmla="*/ 69 h 84"/>
                <a:gd name="T14" fmla="*/ 17 w 55"/>
                <a:gd name="T15" fmla="*/ 45 h 84"/>
                <a:gd name="T16" fmla="*/ 17 w 55"/>
                <a:gd name="T17" fmla="*/ 4 h 84"/>
                <a:gd name="T18" fmla="*/ 16 w 55"/>
                <a:gd name="T19" fmla="*/ 1 h 84"/>
                <a:gd name="T20" fmla="*/ 13 w 55"/>
                <a:gd name="T21" fmla="*/ 0 h 84"/>
                <a:gd name="T22" fmla="*/ 3 w 55"/>
                <a:gd name="T23" fmla="*/ 0 h 84"/>
                <a:gd name="T24" fmla="*/ 1 w 55"/>
                <a:gd name="T25" fmla="*/ 1 h 84"/>
                <a:gd name="T26" fmla="*/ 0 w 55"/>
                <a:gd name="T27" fmla="*/ 4 h 84"/>
                <a:gd name="T28" fmla="*/ 0 w 55"/>
                <a:gd name="T29" fmla="*/ 53 h 84"/>
                <a:gd name="T30" fmla="*/ 1 w 55"/>
                <a:gd name="T31" fmla="*/ 55 h 84"/>
                <a:gd name="T32" fmla="*/ 2 w 55"/>
                <a:gd name="T33" fmla="*/ 56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5" h="84">
                  <a:moveTo>
                    <a:pt x="2" y="56"/>
                  </a:moveTo>
                  <a:cubicBezTo>
                    <a:pt x="43" y="84"/>
                    <a:pt x="43" y="84"/>
                    <a:pt x="43" y="84"/>
                  </a:cubicBezTo>
                  <a:cubicBezTo>
                    <a:pt x="44" y="84"/>
                    <a:pt x="45" y="84"/>
                    <a:pt x="45" y="84"/>
                  </a:cubicBezTo>
                  <a:cubicBezTo>
                    <a:pt x="46" y="84"/>
                    <a:pt x="46" y="84"/>
                    <a:pt x="46" y="84"/>
                  </a:cubicBezTo>
                  <a:cubicBezTo>
                    <a:pt x="47" y="84"/>
                    <a:pt x="48" y="84"/>
                    <a:pt x="49" y="83"/>
                  </a:cubicBezTo>
                  <a:cubicBezTo>
                    <a:pt x="54" y="74"/>
                    <a:pt x="54" y="74"/>
                    <a:pt x="54" y="74"/>
                  </a:cubicBezTo>
                  <a:cubicBezTo>
                    <a:pt x="55" y="73"/>
                    <a:pt x="54" y="70"/>
                    <a:pt x="53" y="69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3"/>
                    <a:pt x="17" y="2"/>
                    <a:pt x="16" y="1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4"/>
                    <a:pt x="0" y="55"/>
                    <a:pt x="1" y="55"/>
                  </a:cubicBezTo>
                  <a:cubicBezTo>
                    <a:pt x="1" y="56"/>
                    <a:pt x="1" y="56"/>
                    <a:pt x="2" y="5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05" name="Group 404出自【趣你的PPT】(微信:qunideppt)：最优质的PPT资源库"/>
          <p:cNvGrpSpPr/>
          <p:nvPr/>
        </p:nvGrpSpPr>
        <p:grpSpPr>
          <a:xfrm>
            <a:off x="5130801" y="4084638"/>
            <a:ext cx="276225" cy="133350"/>
            <a:chOff x="4387851" y="3760788"/>
            <a:chExt cx="276225" cy="133350"/>
          </a:xfrm>
          <a:solidFill>
            <a:schemeClr val="bg1"/>
          </a:solidFill>
        </p:grpSpPr>
        <p:sp>
          <p:nvSpPr>
            <p:cNvPr id="40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46588" y="3760788"/>
              <a:ext cx="158750" cy="131762"/>
            </a:xfrm>
            <a:custGeom>
              <a:avLst/>
              <a:gdLst>
                <a:gd name="T0" fmla="*/ 106 w 166"/>
                <a:gd name="T1" fmla="*/ 138 h 138"/>
                <a:gd name="T2" fmla="*/ 166 w 166"/>
                <a:gd name="T3" fmla="*/ 121 h 138"/>
                <a:gd name="T4" fmla="*/ 106 w 166"/>
                <a:gd name="T5" fmla="*/ 80 h 138"/>
                <a:gd name="T6" fmla="*/ 112 w 166"/>
                <a:gd name="T7" fmla="*/ 63 h 138"/>
                <a:gd name="T8" fmla="*/ 114 w 166"/>
                <a:gd name="T9" fmla="*/ 53 h 138"/>
                <a:gd name="T10" fmla="*/ 114 w 166"/>
                <a:gd name="T11" fmla="*/ 31 h 138"/>
                <a:gd name="T12" fmla="*/ 104 w 166"/>
                <a:gd name="T13" fmla="*/ 6 h 138"/>
                <a:gd name="T14" fmla="*/ 85 w 166"/>
                <a:gd name="T15" fmla="*/ 0 h 138"/>
                <a:gd name="T16" fmla="*/ 82 w 166"/>
                <a:gd name="T17" fmla="*/ 0 h 138"/>
                <a:gd name="T18" fmla="*/ 80 w 166"/>
                <a:gd name="T19" fmla="*/ 0 h 138"/>
                <a:gd name="T20" fmla="*/ 80 w 166"/>
                <a:gd name="T21" fmla="*/ 0 h 138"/>
                <a:gd name="T22" fmla="*/ 51 w 166"/>
                <a:gd name="T23" fmla="*/ 26 h 138"/>
                <a:gd name="T24" fmla="*/ 51 w 166"/>
                <a:gd name="T25" fmla="*/ 49 h 138"/>
                <a:gd name="T26" fmla="*/ 51 w 166"/>
                <a:gd name="T27" fmla="*/ 53 h 138"/>
                <a:gd name="T28" fmla="*/ 58 w 166"/>
                <a:gd name="T29" fmla="*/ 77 h 138"/>
                <a:gd name="T30" fmla="*/ 21 w 166"/>
                <a:gd name="T31" fmla="*/ 102 h 138"/>
                <a:gd name="T32" fmla="*/ 0 w 166"/>
                <a:gd name="T33" fmla="*/ 138 h 138"/>
                <a:gd name="T34" fmla="*/ 83 w 166"/>
                <a:gd name="T35" fmla="*/ 118 h 138"/>
                <a:gd name="T36" fmla="*/ 52 w 166"/>
                <a:gd name="T37" fmla="*/ 53 h 138"/>
                <a:gd name="T38" fmla="*/ 55 w 166"/>
                <a:gd name="T39" fmla="*/ 24 h 138"/>
                <a:gd name="T40" fmla="*/ 76 w 166"/>
                <a:gd name="T41" fmla="*/ 27 h 138"/>
                <a:gd name="T42" fmla="*/ 82 w 166"/>
                <a:gd name="T43" fmla="*/ 28 h 138"/>
                <a:gd name="T44" fmla="*/ 88 w 166"/>
                <a:gd name="T45" fmla="*/ 28 h 138"/>
                <a:gd name="T46" fmla="*/ 91 w 166"/>
                <a:gd name="T47" fmla="*/ 5 h 138"/>
                <a:gd name="T48" fmla="*/ 110 w 166"/>
                <a:gd name="T49" fmla="*/ 46 h 138"/>
                <a:gd name="T50" fmla="*/ 113 w 166"/>
                <a:gd name="T51" fmla="*/ 59 h 138"/>
                <a:gd name="T52" fmla="*/ 95 w 166"/>
                <a:gd name="T53" fmla="*/ 89 h 138"/>
                <a:gd name="T54" fmla="*/ 73 w 166"/>
                <a:gd name="T55" fmla="*/ 86 h 138"/>
                <a:gd name="T56" fmla="*/ 67 w 166"/>
                <a:gd name="T57" fmla="*/ 85 h 138"/>
                <a:gd name="T58" fmla="*/ 66 w 166"/>
                <a:gd name="T59" fmla="*/ 89 h 138"/>
                <a:gd name="T60" fmla="*/ 70 w 166"/>
                <a:gd name="T61" fmla="*/ 91 h 138"/>
                <a:gd name="T62" fmla="*/ 91 w 166"/>
                <a:gd name="T63" fmla="*/ 88 h 138"/>
                <a:gd name="T64" fmla="*/ 98 w 166"/>
                <a:gd name="T65" fmla="*/ 88 h 138"/>
                <a:gd name="T66" fmla="*/ 101 w 166"/>
                <a:gd name="T67" fmla="*/ 93 h 138"/>
                <a:gd name="T68" fmla="*/ 92 w 166"/>
                <a:gd name="T69" fmla="*/ 94 h 138"/>
                <a:gd name="T70" fmla="*/ 86 w 166"/>
                <a:gd name="T71" fmla="*/ 93 h 138"/>
                <a:gd name="T72" fmla="*/ 78 w 166"/>
                <a:gd name="T73" fmla="*/ 94 h 138"/>
                <a:gd name="T74" fmla="*/ 69 w 166"/>
                <a:gd name="T75" fmla="*/ 98 h 138"/>
                <a:gd name="T76" fmla="*/ 66 w 166"/>
                <a:gd name="T77" fmla="*/ 89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66" h="138">
                  <a:moveTo>
                    <a:pt x="83" y="118"/>
                  </a:moveTo>
                  <a:cubicBezTo>
                    <a:pt x="95" y="118"/>
                    <a:pt x="104" y="127"/>
                    <a:pt x="106" y="138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6" y="121"/>
                    <a:pt x="166" y="121"/>
                    <a:pt x="166" y="121"/>
                  </a:cubicBezTo>
                  <a:cubicBezTo>
                    <a:pt x="166" y="121"/>
                    <a:pt x="166" y="111"/>
                    <a:pt x="145" y="102"/>
                  </a:cubicBezTo>
                  <a:cubicBezTo>
                    <a:pt x="137" y="98"/>
                    <a:pt x="124" y="86"/>
                    <a:pt x="106" y="80"/>
                  </a:cubicBezTo>
                  <a:cubicBezTo>
                    <a:pt x="107" y="78"/>
                    <a:pt x="107" y="77"/>
                    <a:pt x="108" y="75"/>
                  </a:cubicBezTo>
                  <a:cubicBezTo>
                    <a:pt x="109" y="71"/>
                    <a:pt x="111" y="67"/>
                    <a:pt x="112" y="63"/>
                  </a:cubicBezTo>
                  <a:cubicBezTo>
                    <a:pt x="113" y="60"/>
                    <a:pt x="114" y="57"/>
                    <a:pt x="114" y="53"/>
                  </a:cubicBezTo>
                  <a:cubicBezTo>
                    <a:pt x="114" y="53"/>
                    <a:pt x="114" y="53"/>
                    <a:pt x="114" y="53"/>
                  </a:cubicBezTo>
                  <a:cubicBezTo>
                    <a:pt x="114" y="51"/>
                    <a:pt x="114" y="49"/>
                    <a:pt x="114" y="48"/>
                  </a:cubicBezTo>
                  <a:cubicBezTo>
                    <a:pt x="114" y="41"/>
                    <a:pt x="114" y="35"/>
                    <a:pt x="114" y="31"/>
                  </a:cubicBezTo>
                  <a:cubicBezTo>
                    <a:pt x="114" y="29"/>
                    <a:pt x="114" y="28"/>
                    <a:pt x="114" y="26"/>
                  </a:cubicBezTo>
                  <a:cubicBezTo>
                    <a:pt x="113" y="17"/>
                    <a:pt x="110" y="10"/>
                    <a:pt x="104" y="6"/>
                  </a:cubicBezTo>
                  <a:cubicBezTo>
                    <a:pt x="99" y="2"/>
                    <a:pt x="92" y="0"/>
                    <a:pt x="85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72" y="0"/>
                    <a:pt x="66" y="2"/>
                    <a:pt x="60" y="6"/>
                  </a:cubicBezTo>
                  <a:cubicBezTo>
                    <a:pt x="55" y="10"/>
                    <a:pt x="51" y="17"/>
                    <a:pt x="51" y="26"/>
                  </a:cubicBezTo>
                  <a:cubicBezTo>
                    <a:pt x="50" y="27"/>
                    <a:pt x="50" y="29"/>
                    <a:pt x="50" y="30"/>
                  </a:cubicBezTo>
                  <a:cubicBezTo>
                    <a:pt x="50" y="35"/>
                    <a:pt x="51" y="41"/>
                    <a:pt x="51" y="49"/>
                  </a:cubicBezTo>
                  <a:cubicBezTo>
                    <a:pt x="51" y="50"/>
                    <a:pt x="51" y="52"/>
                    <a:pt x="51" y="53"/>
                  </a:cubicBezTo>
                  <a:cubicBezTo>
                    <a:pt x="51" y="53"/>
                    <a:pt x="51" y="53"/>
                    <a:pt x="51" y="53"/>
                  </a:cubicBezTo>
                  <a:cubicBezTo>
                    <a:pt x="51" y="62"/>
                    <a:pt x="55" y="69"/>
                    <a:pt x="57" y="75"/>
                  </a:cubicBezTo>
                  <a:cubicBezTo>
                    <a:pt x="57" y="76"/>
                    <a:pt x="58" y="76"/>
                    <a:pt x="58" y="77"/>
                  </a:cubicBezTo>
                  <a:cubicBezTo>
                    <a:pt x="58" y="78"/>
                    <a:pt x="58" y="79"/>
                    <a:pt x="59" y="80"/>
                  </a:cubicBezTo>
                  <a:cubicBezTo>
                    <a:pt x="42" y="87"/>
                    <a:pt x="29" y="98"/>
                    <a:pt x="21" y="102"/>
                  </a:cubicBezTo>
                  <a:cubicBezTo>
                    <a:pt x="0" y="111"/>
                    <a:pt x="0" y="121"/>
                    <a:pt x="0" y="121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59" y="138"/>
                    <a:pt x="59" y="138"/>
                    <a:pt x="59" y="138"/>
                  </a:cubicBezTo>
                  <a:cubicBezTo>
                    <a:pt x="61" y="127"/>
                    <a:pt x="71" y="118"/>
                    <a:pt x="83" y="118"/>
                  </a:cubicBezTo>
                  <a:close/>
                  <a:moveTo>
                    <a:pt x="52" y="59"/>
                  </a:moveTo>
                  <a:cubicBezTo>
                    <a:pt x="52" y="57"/>
                    <a:pt x="51" y="55"/>
                    <a:pt x="52" y="53"/>
                  </a:cubicBezTo>
                  <a:cubicBezTo>
                    <a:pt x="55" y="46"/>
                    <a:pt x="55" y="46"/>
                    <a:pt x="55" y="46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8" y="8"/>
                    <a:pt x="74" y="5"/>
                    <a:pt x="74" y="5"/>
                  </a:cubicBezTo>
                  <a:cubicBezTo>
                    <a:pt x="76" y="27"/>
                    <a:pt x="76" y="27"/>
                    <a:pt x="76" y="27"/>
                  </a:cubicBezTo>
                  <a:cubicBezTo>
                    <a:pt x="76" y="27"/>
                    <a:pt x="76" y="28"/>
                    <a:pt x="77" y="28"/>
                  </a:cubicBezTo>
                  <a:cubicBezTo>
                    <a:pt x="78" y="28"/>
                    <a:pt x="81" y="28"/>
                    <a:pt x="82" y="28"/>
                  </a:cubicBezTo>
                  <a:cubicBezTo>
                    <a:pt x="82" y="28"/>
                    <a:pt x="82" y="28"/>
                    <a:pt x="83" y="28"/>
                  </a:cubicBezTo>
                  <a:cubicBezTo>
                    <a:pt x="84" y="28"/>
                    <a:pt x="87" y="28"/>
                    <a:pt x="88" y="28"/>
                  </a:cubicBezTo>
                  <a:cubicBezTo>
                    <a:pt x="89" y="28"/>
                    <a:pt x="89" y="27"/>
                    <a:pt x="89" y="27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106" y="8"/>
                    <a:pt x="109" y="24"/>
                  </a:cubicBezTo>
                  <a:cubicBezTo>
                    <a:pt x="110" y="46"/>
                    <a:pt x="110" y="46"/>
                    <a:pt x="110" y="46"/>
                  </a:cubicBezTo>
                  <a:cubicBezTo>
                    <a:pt x="113" y="53"/>
                    <a:pt x="113" y="53"/>
                    <a:pt x="113" y="53"/>
                  </a:cubicBezTo>
                  <a:cubicBezTo>
                    <a:pt x="113" y="55"/>
                    <a:pt x="113" y="57"/>
                    <a:pt x="113" y="59"/>
                  </a:cubicBezTo>
                  <a:cubicBezTo>
                    <a:pt x="109" y="68"/>
                    <a:pt x="99" y="78"/>
                    <a:pt x="98" y="85"/>
                  </a:cubicBezTo>
                  <a:cubicBezTo>
                    <a:pt x="95" y="89"/>
                    <a:pt x="95" y="89"/>
                    <a:pt x="95" y="89"/>
                  </a:cubicBezTo>
                  <a:cubicBezTo>
                    <a:pt x="92" y="86"/>
                    <a:pt x="92" y="86"/>
                    <a:pt x="92" y="86"/>
                  </a:cubicBezTo>
                  <a:cubicBezTo>
                    <a:pt x="73" y="86"/>
                    <a:pt x="73" y="86"/>
                    <a:pt x="73" y="86"/>
                  </a:cubicBezTo>
                  <a:cubicBezTo>
                    <a:pt x="70" y="89"/>
                    <a:pt x="70" y="89"/>
                    <a:pt x="70" y="89"/>
                  </a:cubicBezTo>
                  <a:cubicBezTo>
                    <a:pt x="67" y="85"/>
                    <a:pt x="67" y="85"/>
                    <a:pt x="67" y="85"/>
                  </a:cubicBezTo>
                  <a:cubicBezTo>
                    <a:pt x="66" y="78"/>
                    <a:pt x="56" y="68"/>
                    <a:pt x="52" y="59"/>
                  </a:cubicBezTo>
                  <a:close/>
                  <a:moveTo>
                    <a:pt x="66" y="89"/>
                  </a:moveTo>
                  <a:cubicBezTo>
                    <a:pt x="66" y="89"/>
                    <a:pt x="67" y="88"/>
                    <a:pt x="67" y="88"/>
                  </a:cubicBezTo>
                  <a:cubicBezTo>
                    <a:pt x="70" y="91"/>
                    <a:pt x="70" y="91"/>
                    <a:pt x="70" y="91"/>
                  </a:cubicBezTo>
                  <a:cubicBezTo>
                    <a:pt x="73" y="88"/>
                    <a:pt x="73" y="88"/>
                    <a:pt x="73" y="88"/>
                  </a:cubicBezTo>
                  <a:cubicBezTo>
                    <a:pt x="91" y="88"/>
                    <a:pt x="91" y="88"/>
                    <a:pt x="91" y="88"/>
                  </a:cubicBezTo>
                  <a:cubicBezTo>
                    <a:pt x="95" y="91"/>
                    <a:pt x="95" y="91"/>
                    <a:pt x="95" y="91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8" y="88"/>
                    <a:pt x="99" y="89"/>
                    <a:pt x="99" y="89"/>
                  </a:cubicBezTo>
                  <a:cubicBezTo>
                    <a:pt x="99" y="90"/>
                    <a:pt x="100" y="92"/>
                    <a:pt x="101" y="93"/>
                  </a:cubicBezTo>
                  <a:cubicBezTo>
                    <a:pt x="100" y="95"/>
                    <a:pt x="98" y="97"/>
                    <a:pt x="96" y="98"/>
                  </a:cubicBezTo>
                  <a:cubicBezTo>
                    <a:pt x="92" y="94"/>
                    <a:pt x="92" y="94"/>
                    <a:pt x="92" y="94"/>
                  </a:cubicBezTo>
                  <a:cubicBezTo>
                    <a:pt x="86" y="94"/>
                    <a:pt x="86" y="94"/>
                    <a:pt x="86" y="94"/>
                  </a:cubicBezTo>
                  <a:cubicBezTo>
                    <a:pt x="86" y="93"/>
                    <a:pt x="86" y="93"/>
                    <a:pt x="86" y="93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3" y="94"/>
                    <a:pt x="73" y="94"/>
                    <a:pt x="73" y="94"/>
                  </a:cubicBezTo>
                  <a:cubicBezTo>
                    <a:pt x="69" y="98"/>
                    <a:pt x="69" y="98"/>
                    <a:pt x="69" y="98"/>
                  </a:cubicBezTo>
                  <a:cubicBezTo>
                    <a:pt x="67" y="97"/>
                    <a:pt x="65" y="95"/>
                    <a:pt x="64" y="93"/>
                  </a:cubicBezTo>
                  <a:cubicBezTo>
                    <a:pt x="65" y="92"/>
                    <a:pt x="66" y="90"/>
                    <a:pt x="66" y="89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30726" y="3808413"/>
              <a:ext cx="17463" cy="6350"/>
            </a:xfrm>
            <a:custGeom>
              <a:avLst/>
              <a:gdLst>
                <a:gd name="T0" fmla="*/ 18 w 18"/>
                <a:gd name="T1" fmla="*/ 3 h 6"/>
                <a:gd name="T2" fmla="*/ 16 w 18"/>
                <a:gd name="T3" fmla="*/ 0 h 6"/>
                <a:gd name="T4" fmla="*/ 0 w 18"/>
                <a:gd name="T5" fmla="*/ 3 h 6"/>
                <a:gd name="T6" fmla="*/ 1 w 18"/>
                <a:gd name="T7" fmla="*/ 6 h 6"/>
                <a:gd name="T8" fmla="*/ 18 w 18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6">
                  <a:moveTo>
                    <a:pt x="18" y="3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1" y="3"/>
                    <a:pt x="0" y="3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5" y="6"/>
                    <a:pt x="18" y="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03738" y="3808413"/>
              <a:ext cx="15875" cy="6350"/>
            </a:xfrm>
            <a:custGeom>
              <a:avLst/>
              <a:gdLst>
                <a:gd name="T0" fmla="*/ 17 w 18"/>
                <a:gd name="T1" fmla="*/ 6 h 6"/>
                <a:gd name="T2" fmla="*/ 18 w 18"/>
                <a:gd name="T3" fmla="*/ 3 h 6"/>
                <a:gd name="T4" fmla="*/ 2 w 18"/>
                <a:gd name="T5" fmla="*/ 0 h 6"/>
                <a:gd name="T6" fmla="*/ 0 w 18"/>
                <a:gd name="T7" fmla="*/ 3 h 6"/>
                <a:gd name="T8" fmla="*/ 17 w 1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6">
                  <a:moveTo>
                    <a:pt x="17" y="6"/>
                  </a:moveTo>
                  <a:cubicBezTo>
                    <a:pt x="18" y="3"/>
                    <a:pt x="18" y="3"/>
                    <a:pt x="18" y="3"/>
                  </a:cubicBezTo>
                  <a:cubicBezTo>
                    <a:pt x="7" y="3"/>
                    <a:pt x="2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3" y="6"/>
                    <a:pt x="17" y="6"/>
                    <a:pt x="17" y="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06913" y="3876675"/>
              <a:ext cx="38100" cy="15875"/>
            </a:xfrm>
            <a:custGeom>
              <a:avLst/>
              <a:gdLst>
                <a:gd name="T0" fmla="*/ 20 w 39"/>
                <a:gd name="T1" fmla="*/ 5 h 17"/>
                <a:gd name="T2" fmla="*/ 34 w 39"/>
                <a:gd name="T3" fmla="*/ 17 h 17"/>
                <a:gd name="T4" fmla="*/ 39 w 39"/>
                <a:gd name="T5" fmla="*/ 17 h 17"/>
                <a:gd name="T6" fmla="*/ 20 w 39"/>
                <a:gd name="T7" fmla="*/ 0 h 17"/>
                <a:gd name="T8" fmla="*/ 0 w 39"/>
                <a:gd name="T9" fmla="*/ 17 h 17"/>
                <a:gd name="T10" fmla="*/ 5 w 39"/>
                <a:gd name="T11" fmla="*/ 17 h 17"/>
                <a:gd name="T12" fmla="*/ 20 w 39"/>
                <a:gd name="T13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17">
                  <a:moveTo>
                    <a:pt x="20" y="5"/>
                  </a:moveTo>
                  <a:cubicBezTo>
                    <a:pt x="27" y="5"/>
                    <a:pt x="33" y="10"/>
                    <a:pt x="34" y="17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8"/>
                    <a:pt x="30" y="0"/>
                    <a:pt x="20" y="0"/>
                  </a:cubicBezTo>
                  <a:cubicBezTo>
                    <a:pt x="10" y="0"/>
                    <a:pt x="1" y="8"/>
                    <a:pt x="0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6" y="10"/>
                    <a:pt x="12" y="5"/>
                    <a:pt x="20" y="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86288" y="3795713"/>
              <a:ext cx="77788" cy="98425"/>
            </a:xfrm>
            <a:custGeom>
              <a:avLst/>
              <a:gdLst>
                <a:gd name="T0" fmla="*/ 81 w 81"/>
                <a:gd name="T1" fmla="*/ 90 h 102"/>
                <a:gd name="T2" fmla="*/ 66 w 81"/>
                <a:gd name="T3" fmla="*/ 76 h 102"/>
                <a:gd name="T4" fmla="*/ 33 w 81"/>
                <a:gd name="T5" fmla="*/ 62 h 102"/>
                <a:gd name="T6" fmla="*/ 43 w 81"/>
                <a:gd name="T7" fmla="*/ 44 h 102"/>
                <a:gd name="T8" fmla="*/ 45 w 81"/>
                <a:gd name="T9" fmla="*/ 30 h 102"/>
                <a:gd name="T10" fmla="*/ 45 w 81"/>
                <a:gd name="T11" fmla="*/ 16 h 102"/>
                <a:gd name="T12" fmla="*/ 23 w 81"/>
                <a:gd name="T13" fmla="*/ 0 h 102"/>
                <a:gd name="T14" fmla="*/ 1 w 81"/>
                <a:gd name="T15" fmla="*/ 16 h 102"/>
                <a:gd name="T16" fmla="*/ 0 w 81"/>
                <a:gd name="T17" fmla="*/ 30 h 102"/>
                <a:gd name="T18" fmla="*/ 2 w 81"/>
                <a:gd name="T19" fmla="*/ 44 h 102"/>
                <a:gd name="T20" fmla="*/ 10 w 81"/>
                <a:gd name="T21" fmla="*/ 60 h 102"/>
                <a:gd name="T22" fmla="*/ 28 w 81"/>
                <a:gd name="T23" fmla="*/ 85 h 102"/>
                <a:gd name="T24" fmla="*/ 28 w 81"/>
                <a:gd name="T25" fmla="*/ 85 h 102"/>
                <a:gd name="T26" fmla="*/ 28 w 81"/>
                <a:gd name="T27" fmla="*/ 85 h 102"/>
                <a:gd name="T28" fmla="*/ 28 w 81"/>
                <a:gd name="T29" fmla="*/ 102 h 102"/>
                <a:gd name="T30" fmla="*/ 28 w 81"/>
                <a:gd name="T31" fmla="*/ 102 h 102"/>
                <a:gd name="T32" fmla="*/ 81 w 81"/>
                <a:gd name="T33" fmla="*/ 102 h 102"/>
                <a:gd name="T34" fmla="*/ 81 w 81"/>
                <a:gd name="T35" fmla="*/ 9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1" h="102">
                  <a:moveTo>
                    <a:pt x="81" y="90"/>
                  </a:moveTo>
                  <a:cubicBezTo>
                    <a:pt x="81" y="90"/>
                    <a:pt x="81" y="83"/>
                    <a:pt x="66" y="76"/>
                  </a:cubicBezTo>
                  <a:cubicBezTo>
                    <a:pt x="59" y="73"/>
                    <a:pt x="49" y="65"/>
                    <a:pt x="33" y="62"/>
                  </a:cubicBezTo>
                  <a:cubicBezTo>
                    <a:pt x="37" y="58"/>
                    <a:pt x="40" y="52"/>
                    <a:pt x="43" y="44"/>
                  </a:cubicBezTo>
                  <a:cubicBezTo>
                    <a:pt x="45" y="39"/>
                    <a:pt x="45" y="35"/>
                    <a:pt x="45" y="30"/>
                  </a:cubicBezTo>
                  <a:cubicBezTo>
                    <a:pt x="45" y="26"/>
                    <a:pt x="46" y="19"/>
                    <a:pt x="45" y="16"/>
                  </a:cubicBezTo>
                  <a:cubicBezTo>
                    <a:pt x="41" y="4"/>
                    <a:pt x="33" y="0"/>
                    <a:pt x="23" y="0"/>
                  </a:cubicBezTo>
                  <a:cubicBezTo>
                    <a:pt x="13" y="0"/>
                    <a:pt x="4" y="4"/>
                    <a:pt x="1" y="16"/>
                  </a:cubicBezTo>
                  <a:cubicBezTo>
                    <a:pt x="0" y="19"/>
                    <a:pt x="0" y="26"/>
                    <a:pt x="0" y="30"/>
                  </a:cubicBezTo>
                  <a:cubicBezTo>
                    <a:pt x="0" y="35"/>
                    <a:pt x="0" y="39"/>
                    <a:pt x="2" y="44"/>
                  </a:cubicBezTo>
                  <a:cubicBezTo>
                    <a:pt x="4" y="50"/>
                    <a:pt x="7" y="56"/>
                    <a:pt x="10" y="60"/>
                  </a:cubicBezTo>
                  <a:cubicBezTo>
                    <a:pt x="27" y="70"/>
                    <a:pt x="28" y="81"/>
                    <a:pt x="28" y="85"/>
                  </a:cubicBezTo>
                  <a:cubicBezTo>
                    <a:pt x="28" y="85"/>
                    <a:pt x="28" y="85"/>
                    <a:pt x="28" y="85"/>
                  </a:cubicBezTo>
                  <a:cubicBezTo>
                    <a:pt x="28" y="85"/>
                    <a:pt x="28" y="85"/>
                    <a:pt x="28" y="85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81" y="102"/>
                    <a:pt x="81" y="102"/>
                    <a:pt x="81" y="102"/>
                  </a:cubicBezTo>
                  <a:lnTo>
                    <a:pt x="81" y="9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87851" y="3795713"/>
              <a:ext cx="76200" cy="98425"/>
            </a:xfrm>
            <a:custGeom>
              <a:avLst/>
              <a:gdLst>
                <a:gd name="T0" fmla="*/ 52 w 80"/>
                <a:gd name="T1" fmla="*/ 85 h 102"/>
                <a:gd name="T2" fmla="*/ 52 w 80"/>
                <a:gd name="T3" fmla="*/ 85 h 102"/>
                <a:gd name="T4" fmla="*/ 70 w 80"/>
                <a:gd name="T5" fmla="*/ 60 h 102"/>
                <a:gd name="T6" fmla="*/ 78 w 80"/>
                <a:gd name="T7" fmla="*/ 44 h 102"/>
                <a:gd name="T8" fmla="*/ 80 w 80"/>
                <a:gd name="T9" fmla="*/ 30 h 102"/>
                <a:gd name="T10" fmla="*/ 79 w 80"/>
                <a:gd name="T11" fmla="*/ 16 h 102"/>
                <a:gd name="T12" fmla="*/ 57 w 80"/>
                <a:gd name="T13" fmla="*/ 0 h 102"/>
                <a:gd name="T14" fmla="*/ 35 w 80"/>
                <a:gd name="T15" fmla="*/ 16 h 102"/>
                <a:gd name="T16" fmla="*/ 35 w 80"/>
                <a:gd name="T17" fmla="*/ 30 h 102"/>
                <a:gd name="T18" fmla="*/ 37 w 80"/>
                <a:gd name="T19" fmla="*/ 44 h 102"/>
                <a:gd name="T20" fmla="*/ 47 w 80"/>
                <a:gd name="T21" fmla="*/ 62 h 102"/>
                <a:gd name="T22" fmla="*/ 14 w 80"/>
                <a:gd name="T23" fmla="*/ 76 h 102"/>
                <a:gd name="T24" fmla="*/ 0 w 80"/>
                <a:gd name="T25" fmla="*/ 90 h 102"/>
                <a:gd name="T26" fmla="*/ 0 w 80"/>
                <a:gd name="T27" fmla="*/ 102 h 102"/>
                <a:gd name="T28" fmla="*/ 52 w 80"/>
                <a:gd name="T29" fmla="*/ 102 h 102"/>
                <a:gd name="T30" fmla="*/ 52 w 80"/>
                <a:gd name="T31" fmla="*/ 85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0" h="102">
                  <a:moveTo>
                    <a:pt x="52" y="85"/>
                  </a:moveTo>
                  <a:cubicBezTo>
                    <a:pt x="52" y="85"/>
                    <a:pt x="52" y="85"/>
                    <a:pt x="52" y="85"/>
                  </a:cubicBezTo>
                  <a:cubicBezTo>
                    <a:pt x="52" y="82"/>
                    <a:pt x="53" y="70"/>
                    <a:pt x="70" y="60"/>
                  </a:cubicBezTo>
                  <a:cubicBezTo>
                    <a:pt x="73" y="56"/>
                    <a:pt x="76" y="50"/>
                    <a:pt x="78" y="44"/>
                  </a:cubicBezTo>
                  <a:cubicBezTo>
                    <a:pt x="80" y="39"/>
                    <a:pt x="80" y="35"/>
                    <a:pt x="80" y="30"/>
                  </a:cubicBezTo>
                  <a:cubicBezTo>
                    <a:pt x="80" y="26"/>
                    <a:pt x="80" y="19"/>
                    <a:pt x="79" y="16"/>
                  </a:cubicBezTo>
                  <a:cubicBezTo>
                    <a:pt x="76" y="4"/>
                    <a:pt x="67" y="0"/>
                    <a:pt x="57" y="0"/>
                  </a:cubicBezTo>
                  <a:cubicBezTo>
                    <a:pt x="47" y="0"/>
                    <a:pt x="39" y="4"/>
                    <a:pt x="35" y="16"/>
                  </a:cubicBezTo>
                  <a:cubicBezTo>
                    <a:pt x="34" y="19"/>
                    <a:pt x="35" y="26"/>
                    <a:pt x="35" y="30"/>
                  </a:cubicBezTo>
                  <a:cubicBezTo>
                    <a:pt x="35" y="35"/>
                    <a:pt x="35" y="39"/>
                    <a:pt x="37" y="44"/>
                  </a:cubicBezTo>
                  <a:cubicBezTo>
                    <a:pt x="40" y="52"/>
                    <a:pt x="43" y="58"/>
                    <a:pt x="47" y="62"/>
                  </a:cubicBezTo>
                  <a:cubicBezTo>
                    <a:pt x="31" y="65"/>
                    <a:pt x="21" y="73"/>
                    <a:pt x="14" y="76"/>
                  </a:cubicBezTo>
                  <a:cubicBezTo>
                    <a:pt x="0" y="83"/>
                    <a:pt x="0" y="90"/>
                    <a:pt x="0" y="90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52" y="102"/>
                    <a:pt x="52" y="102"/>
                    <a:pt x="52" y="102"/>
                  </a:cubicBezTo>
                  <a:cubicBezTo>
                    <a:pt x="52" y="85"/>
                    <a:pt x="52" y="85"/>
                    <a:pt x="52" y="8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12" name="Group 411出自【趣你的PPT】(微信:qunideppt)：最优质的PPT资源库"/>
          <p:cNvGrpSpPr/>
          <p:nvPr/>
        </p:nvGrpSpPr>
        <p:grpSpPr>
          <a:xfrm>
            <a:off x="9542463" y="2909888"/>
            <a:ext cx="277813" cy="273050"/>
            <a:chOff x="8799513" y="2586038"/>
            <a:chExt cx="277813" cy="273050"/>
          </a:xfrm>
          <a:solidFill>
            <a:schemeClr val="bg1"/>
          </a:solidFill>
        </p:grpSpPr>
        <p:sp>
          <p:nvSpPr>
            <p:cNvPr id="4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36026" y="2698750"/>
              <a:ext cx="44450" cy="144462"/>
            </a:xfrm>
            <a:custGeom>
              <a:avLst/>
              <a:gdLst>
                <a:gd name="T0" fmla="*/ 0 w 28"/>
                <a:gd name="T1" fmla="*/ 0 h 91"/>
                <a:gd name="T2" fmla="*/ 0 w 28"/>
                <a:gd name="T3" fmla="*/ 83 h 91"/>
                <a:gd name="T4" fmla="*/ 28 w 28"/>
                <a:gd name="T5" fmla="*/ 91 h 91"/>
                <a:gd name="T6" fmla="*/ 28 w 28"/>
                <a:gd name="T7" fmla="*/ 8 h 91"/>
                <a:gd name="T8" fmla="*/ 0 w 28"/>
                <a:gd name="T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91">
                  <a:moveTo>
                    <a:pt x="0" y="0"/>
                  </a:moveTo>
                  <a:lnTo>
                    <a:pt x="0" y="83"/>
                  </a:lnTo>
                  <a:lnTo>
                    <a:pt x="28" y="91"/>
                  </a:lnTo>
                  <a:lnTo>
                    <a:pt x="28" y="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96351" y="2716213"/>
              <a:ext cx="46038" cy="142875"/>
            </a:xfrm>
            <a:custGeom>
              <a:avLst/>
              <a:gdLst>
                <a:gd name="T0" fmla="*/ 0 w 29"/>
                <a:gd name="T1" fmla="*/ 0 h 90"/>
                <a:gd name="T2" fmla="*/ 0 w 29"/>
                <a:gd name="T3" fmla="*/ 82 h 90"/>
                <a:gd name="T4" fmla="*/ 29 w 29"/>
                <a:gd name="T5" fmla="*/ 90 h 90"/>
                <a:gd name="T6" fmla="*/ 29 w 29"/>
                <a:gd name="T7" fmla="*/ 7 h 90"/>
                <a:gd name="T8" fmla="*/ 0 w 29"/>
                <a:gd name="T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90">
                  <a:moveTo>
                    <a:pt x="0" y="0"/>
                  </a:moveTo>
                  <a:lnTo>
                    <a:pt x="0" y="82"/>
                  </a:lnTo>
                  <a:lnTo>
                    <a:pt x="29" y="90"/>
                  </a:lnTo>
                  <a:lnTo>
                    <a:pt x="29" y="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20176" y="2698750"/>
              <a:ext cx="42863" cy="142875"/>
            </a:xfrm>
            <a:custGeom>
              <a:avLst/>
              <a:gdLst>
                <a:gd name="T0" fmla="*/ 27 w 27"/>
                <a:gd name="T1" fmla="*/ 83 h 90"/>
                <a:gd name="T2" fmla="*/ 27 w 27"/>
                <a:gd name="T3" fmla="*/ 0 h 90"/>
                <a:gd name="T4" fmla="*/ 0 w 27"/>
                <a:gd name="T5" fmla="*/ 8 h 90"/>
                <a:gd name="T6" fmla="*/ 0 w 27"/>
                <a:gd name="T7" fmla="*/ 90 h 90"/>
                <a:gd name="T8" fmla="*/ 27 w 27"/>
                <a:gd name="T9" fmla="*/ 8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90">
                  <a:moveTo>
                    <a:pt x="27" y="83"/>
                  </a:moveTo>
                  <a:lnTo>
                    <a:pt x="27" y="0"/>
                  </a:lnTo>
                  <a:lnTo>
                    <a:pt x="0" y="8"/>
                  </a:lnTo>
                  <a:lnTo>
                    <a:pt x="0" y="90"/>
                  </a:lnTo>
                  <a:lnTo>
                    <a:pt x="27" y="83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56676" y="2716213"/>
              <a:ext cx="47625" cy="142875"/>
            </a:xfrm>
            <a:custGeom>
              <a:avLst/>
              <a:gdLst>
                <a:gd name="T0" fmla="*/ 0 w 30"/>
                <a:gd name="T1" fmla="*/ 7 h 90"/>
                <a:gd name="T2" fmla="*/ 0 w 30"/>
                <a:gd name="T3" fmla="*/ 90 h 90"/>
                <a:gd name="T4" fmla="*/ 30 w 30"/>
                <a:gd name="T5" fmla="*/ 82 h 90"/>
                <a:gd name="T6" fmla="*/ 30 w 30"/>
                <a:gd name="T7" fmla="*/ 0 h 90"/>
                <a:gd name="T8" fmla="*/ 0 w 30"/>
                <a:gd name="T9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90">
                  <a:moveTo>
                    <a:pt x="0" y="7"/>
                  </a:moveTo>
                  <a:lnTo>
                    <a:pt x="0" y="90"/>
                  </a:lnTo>
                  <a:lnTo>
                    <a:pt x="30" y="82"/>
                  </a:lnTo>
                  <a:lnTo>
                    <a:pt x="30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799513" y="2586038"/>
              <a:ext cx="277813" cy="131762"/>
            </a:xfrm>
            <a:custGeom>
              <a:avLst/>
              <a:gdLst>
                <a:gd name="T0" fmla="*/ 88 w 290"/>
                <a:gd name="T1" fmla="*/ 92 h 138"/>
                <a:gd name="T2" fmla="*/ 39 w 290"/>
                <a:gd name="T3" fmla="*/ 106 h 138"/>
                <a:gd name="T4" fmla="*/ 85 w 290"/>
                <a:gd name="T5" fmla="*/ 119 h 138"/>
                <a:gd name="T6" fmla="*/ 132 w 290"/>
                <a:gd name="T7" fmla="*/ 106 h 138"/>
                <a:gd name="T8" fmla="*/ 152 w 290"/>
                <a:gd name="T9" fmla="*/ 114 h 138"/>
                <a:gd name="T10" fmla="*/ 111 w 290"/>
                <a:gd name="T11" fmla="*/ 125 h 138"/>
                <a:gd name="T12" fmla="*/ 157 w 290"/>
                <a:gd name="T13" fmla="*/ 138 h 138"/>
                <a:gd name="T14" fmla="*/ 207 w 290"/>
                <a:gd name="T15" fmla="*/ 124 h 138"/>
                <a:gd name="T16" fmla="*/ 173 w 290"/>
                <a:gd name="T17" fmla="*/ 115 h 138"/>
                <a:gd name="T18" fmla="*/ 210 w 290"/>
                <a:gd name="T19" fmla="*/ 112 h 138"/>
                <a:gd name="T20" fmla="*/ 232 w 290"/>
                <a:gd name="T21" fmla="*/ 118 h 138"/>
                <a:gd name="T22" fmla="*/ 232 w 290"/>
                <a:gd name="T23" fmla="*/ 118 h 138"/>
                <a:gd name="T24" fmla="*/ 275 w 290"/>
                <a:gd name="T25" fmla="*/ 106 h 138"/>
                <a:gd name="T26" fmla="*/ 256 w 290"/>
                <a:gd name="T27" fmla="*/ 101 h 138"/>
                <a:gd name="T28" fmla="*/ 285 w 290"/>
                <a:gd name="T29" fmla="*/ 78 h 138"/>
                <a:gd name="T30" fmla="*/ 277 w 290"/>
                <a:gd name="T31" fmla="*/ 41 h 138"/>
                <a:gd name="T32" fmla="*/ 262 w 290"/>
                <a:gd name="T33" fmla="*/ 54 h 138"/>
                <a:gd name="T34" fmla="*/ 267 w 290"/>
                <a:gd name="T35" fmla="*/ 69 h 138"/>
                <a:gd name="T36" fmla="*/ 232 w 290"/>
                <a:gd name="T37" fmla="*/ 87 h 138"/>
                <a:gd name="T38" fmla="*/ 223 w 290"/>
                <a:gd name="T39" fmla="*/ 89 h 138"/>
                <a:gd name="T40" fmla="*/ 231 w 290"/>
                <a:gd name="T41" fmla="*/ 83 h 138"/>
                <a:gd name="T42" fmla="*/ 242 w 290"/>
                <a:gd name="T43" fmla="*/ 51 h 138"/>
                <a:gd name="T44" fmla="*/ 222 w 290"/>
                <a:gd name="T45" fmla="*/ 23 h 138"/>
                <a:gd name="T46" fmla="*/ 207 w 290"/>
                <a:gd name="T47" fmla="*/ 20 h 138"/>
                <a:gd name="T48" fmla="*/ 162 w 290"/>
                <a:gd name="T49" fmla="*/ 55 h 138"/>
                <a:gd name="T50" fmla="*/ 139 w 290"/>
                <a:gd name="T51" fmla="*/ 16 h 138"/>
                <a:gd name="T52" fmla="*/ 104 w 290"/>
                <a:gd name="T53" fmla="*/ 0 h 138"/>
                <a:gd name="T54" fmla="*/ 85 w 290"/>
                <a:gd name="T55" fmla="*/ 5 h 138"/>
                <a:gd name="T56" fmla="*/ 69 w 290"/>
                <a:gd name="T57" fmla="*/ 41 h 138"/>
                <a:gd name="T58" fmla="*/ 89 w 290"/>
                <a:gd name="T59" fmla="*/ 72 h 138"/>
                <a:gd name="T60" fmla="*/ 26 w 290"/>
                <a:gd name="T61" fmla="*/ 74 h 138"/>
                <a:gd name="T62" fmla="*/ 0 w 290"/>
                <a:gd name="T63" fmla="*/ 103 h 138"/>
                <a:gd name="T64" fmla="*/ 19 w 290"/>
                <a:gd name="T65" fmla="*/ 109 h 138"/>
                <a:gd name="T66" fmla="*/ 34 w 290"/>
                <a:gd name="T67" fmla="*/ 92 h 138"/>
                <a:gd name="T68" fmla="*/ 86 w 290"/>
                <a:gd name="T69" fmla="*/ 92 h 138"/>
                <a:gd name="T70" fmla="*/ 112 w 290"/>
                <a:gd name="T71" fmla="*/ 99 h 138"/>
                <a:gd name="T72" fmla="*/ 88 w 290"/>
                <a:gd name="T73" fmla="*/ 36 h 138"/>
                <a:gd name="T74" fmla="*/ 94 w 290"/>
                <a:gd name="T75" fmla="*/ 22 h 138"/>
                <a:gd name="T76" fmla="*/ 104 w 290"/>
                <a:gd name="T77" fmla="*/ 19 h 138"/>
                <a:gd name="T78" fmla="*/ 125 w 290"/>
                <a:gd name="T79" fmla="*/ 30 h 138"/>
                <a:gd name="T80" fmla="*/ 148 w 290"/>
                <a:gd name="T81" fmla="*/ 76 h 138"/>
                <a:gd name="T82" fmla="*/ 130 w 290"/>
                <a:gd name="T83" fmla="*/ 81 h 138"/>
                <a:gd name="T84" fmla="*/ 88 w 290"/>
                <a:gd name="T85" fmla="*/ 36 h 138"/>
                <a:gd name="T86" fmla="*/ 191 w 290"/>
                <a:gd name="T87" fmla="*/ 83 h 138"/>
                <a:gd name="T88" fmla="*/ 173 w 290"/>
                <a:gd name="T89" fmla="*/ 78 h 138"/>
                <a:gd name="T90" fmla="*/ 207 w 290"/>
                <a:gd name="T91" fmla="*/ 40 h 138"/>
                <a:gd name="T92" fmla="*/ 215 w 290"/>
                <a:gd name="T93" fmla="*/ 42 h 138"/>
                <a:gd name="T94" fmla="*/ 223 w 290"/>
                <a:gd name="T95" fmla="*/ 53 h 138"/>
                <a:gd name="T96" fmla="*/ 212 w 290"/>
                <a:gd name="T97" fmla="*/ 73 h 138"/>
                <a:gd name="T98" fmla="*/ 191 w 290"/>
                <a:gd name="T99" fmla="*/ 83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0" h="138">
                  <a:moveTo>
                    <a:pt x="88" y="92"/>
                  </a:moveTo>
                  <a:cubicBezTo>
                    <a:pt x="39" y="106"/>
                    <a:pt x="39" y="106"/>
                    <a:pt x="39" y="106"/>
                  </a:cubicBezTo>
                  <a:cubicBezTo>
                    <a:pt x="85" y="119"/>
                    <a:pt x="85" y="119"/>
                    <a:pt x="85" y="119"/>
                  </a:cubicBezTo>
                  <a:cubicBezTo>
                    <a:pt x="132" y="106"/>
                    <a:pt x="132" y="106"/>
                    <a:pt x="132" y="106"/>
                  </a:cubicBezTo>
                  <a:cubicBezTo>
                    <a:pt x="140" y="109"/>
                    <a:pt x="147" y="112"/>
                    <a:pt x="152" y="114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57" y="138"/>
                    <a:pt x="157" y="138"/>
                    <a:pt x="157" y="138"/>
                  </a:cubicBezTo>
                  <a:cubicBezTo>
                    <a:pt x="207" y="124"/>
                    <a:pt x="207" y="124"/>
                    <a:pt x="207" y="124"/>
                  </a:cubicBezTo>
                  <a:cubicBezTo>
                    <a:pt x="173" y="115"/>
                    <a:pt x="173" y="115"/>
                    <a:pt x="173" y="115"/>
                  </a:cubicBezTo>
                  <a:cubicBezTo>
                    <a:pt x="183" y="115"/>
                    <a:pt x="196" y="114"/>
                    <a:pt x="210" y="112"/>
                  </a:cubicBezTo>
                  <a:cubicBezTo>
                    <a:pt x="232" y="118"/>
                    <a:pt x="232" y="118"/>
                    <a:pt x="232" y="118"/>
                  </a:cubicBezTo>
                  <a:cubicBezTo>
                    <a:pt x="232" y="118"/>
                    <a:pt x="232" y="118"/>
                    <a:pt x="232" y="118"/>
                  </a:cubicBezTo>
                  <a:cubicBezTo>
                    <a:pt x="275" y="106"/>
                    <a:pt x="275" y="106"/>
                    <a:pt x="275" y="106"/>
                  </a:cubicBezTo>
                  <a:cubicBezTo>
                    <a:pt x="256" y="101"/>
                    <a:pt x="256" y="101"/>
                    <a:pt x="256" y="101"/>
                  </a:cubicBezTo>
                  <a:cubicBezTo>
                    <a:pt x="270" y="95"/>
                    <a:pt x="281" y="88"/>
                    <a:pt x="285" y="78"/>
                  </a:cubicBezTo>
                  <a:cubicBezTo>
                    <a:pt x="289" y="70"/>
                    <a:pt x="290" y="57"/>
                    <a:pt x="277" y="41"/>
                  </a:cubicBezTo>
                  <a:cubicBezTo>
                    <a:pt x="262" y="54"/>
                    <a:pt x="262" y="54"/>
                    <a:pt x="262" y="54"/>
                  </a:cubicBezTo>
                  <a:cubicBezTo>
                    <a:pt x="267" y="60"/>
                    <a:pt x="269" y="66"/>
                    <a:pt x="267" y="69"/>
                  </a:cubicBezTo>
                  <a:cubicBezTo>
                    <a:pt x="264" y="77"/>
                    <a:pt x="250" y="83"/>
                    <a:pt x="232" y="87"/>
                  </a:cubicBezTo>
                  <a:cubicBezTo>
                    <a:pt x="229" y="88"/>
                    <a:pt x="226" y="89"/>
                    <a:pt x="223" y="89"/>
                  </a:cubicBezTo>
                  <a:cubicBezTo>
                    <a:pt x="226" y="88"/>
                    <a:pt x="228" y="85"/>
                    <a:pt x="231" y="83"/>
                  </a:cubicBezTo>
                  <a:cubicBezTo>
                    <a:pt x="239" y="75"/>
                    <a:pt x="243" y="63"/>
                    <a:pt x="242" y="51"/>
                  </a:cubicBezTo>
                  <a:cubicBezTo>
                    <a:pt x="241" y="38"/>
                    <a:pt x="234" y="28"/>
                    <a:pt x="222" y="23"/>
                  </a:cubicBezTo>
                  <a:cubicBezTo>
                    <a:pt x="217" y="21"/>
                    <a:pt x="212" y="20"/>
                    <a:pt x="207" y="20"/>
                  </a:cubicBezTo>
                  <a:cubicBezTo>
                    <a:pt x="186" y="20"/>
                    <a:pt x="171" y="37"/>
                    <a:pt x="162" y="55"/>
                  </a:cubicBezTo>
                  <a:cubicBezTo>
                    <a:pt x="156" y="40"/>
                    <a:pt x="148" y="25"/>
                    <a:pt x="139" y="16"/>
                  </a:cubicBezTo>
                  <a:cubicBezTo>
                    <a:pt x="129" y="6"/>
                    <a:pt x="117" y="0"/>
                    <a:pt x="104" y="0"/>
                  </a:cubicBezTo>
                  <a:cubicBezTo>
                    <a:pt x="97" y="0"/>
                    <a:pt x="91" y="2"/>
                    <a:pt x="85" y="5"/>
                  </a:cubicBezTo>
                  <a:cubicBezTo>
                    <a:pt x="71" y="13"/>
                    <a:pt x="65" y="26"/>
                    <a:pt x="69" y="41"/>
                  </a:cubicBezTo>
                  <a:cubicBezTo>
                    <a:pt x="72" y="51"/>
                    <a:pt x="79" y="62"/>
                    <a:pt x="89" y="72"/>
                  </a:cubicBezTo>
                  <a:cubicBezTo>
                    <a:pt x="66" y="68"/>
                    <a:pt x="43" y="66"/>
                    <a:pt x="26" y="74"/>
                  </a:cubicBezTo>
                  <a:cubicBezTo>
                    <a:pt x="13" y="80"/>
                    <a:pt x="4" y="89"/>
                    <a:pt x="0" y="103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21" y="101"/>
                    <a:pt x="26" y="95"/>
                    <a:pt x="34" y="92"/>
                  </a:cubicBezTo>
                  <a:cubicBezTo>
                    <a:pt x="47" y="86"/>
                    <a:pt x="66" y="87"/>
                    <a:pt x="86" y="92"/>
                  </a:cubicBezTo>
                  <a:cubicBezTo>
                    <a:pt x="95" y="94"/>
                    <a:pt x="104" y="96"/>
                    <a:pt x="112" y="99"/>
                  </a:cubicBezTo>
                  <a:moveTo>
                    <a:pt x="88" y="36"/>
                  </a:moveTo>
                  <a:cubicBezTo>
                    <a:pt x="86" y="29"/>
                    <a:pt x="88" y="26"/>
                    <a:pt x="94" y="22"/>
                  </a:cubicBezTo>
                  <a:cubicBezTo>
                    <a:pt x="97" y="20"/>
                    <a:pt x="101" y="19"/>
                    <a:pt x="104" y="19"/>
                  </a:cubicBezTo>
                  <a:cubicBezTo>
                    <a:pt x="111" y="19"/>
                    <a:pt x="119" y="23"/>
                    <a:pt x="125" y="30"/>
                  </a:cubicBezTo>
                  <a:cubicBezTo>
                    <a:pt x="135" y="41"/>
                    <a:pt x="143" y="60"/>
                    <a:pt x="148" y="76"/>
                  </a:cubicBezTo>
                  <a:cubicBezTo>
                    <a:pt x="130" y="81"/>
                    <a:pt x="130" y="81"/>
                    <a:pt x="130" y="81"/>
                  </a:cubicBezTo>
                  <a:cubicBezTo>
                    <a:pt x="111" y="69"/>
                    <a:pt x="92" y="50"/>
                    <a:pt x="88" y="36"/>
                  </a:cubicBezTo>
                  <a:close/>
                  <a:moveTo>
                    <a:pt x="191" y="83"/>
                  </a:moveTo>
                  <a:cubicBezTo>
                    <a:pt x="173" y="78"/>
                    <a:pt x="173" y="78"/>
                    <a:pt x="173" y="78"/>
                  </a:cubicBezTo>
                  <a:cubicBezTo>
                    <a:pt x="180" y="59"/>
                    <a:pt x="192" y="40"/>
                    <a:pt x="207" y="40"/>
                  </a:cubicBezTo>
                  <a:cubicBezTo>
                    <a:pt x="209" y="40"/>
                    <a:pt x="212" y="41"/>
                    <a:pt x="215" y="42"/>
                  </a:cubicBezTo>
                  <a:cubicBezTo>
                    <a:pt x="221" y="44"/>
                    <a:pt x="223" y="50"/>
                    <a:pt x="223" y="53"/>
                  </a:cubicBezTo>
                  <a:cubicBezTo>
                    <a:pt x="223" y="59"/>
                    <a:pt x="221" y="68"/>
                    <a:pt x="212" y="73"/>
                  </a:cubicBezTo>
                  <a:cubicBezTo>
                    <a:pt x="206" y="77"/>
                    <a:pt x="199" y="80"/>
                    <a:pt x="191" y="8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18" name="Group 417出自【趣你的PPT】(微信:qunideppt)：最优质的PPT资源库"/>
          <p:cNvGrpSpPr/>
          <p:nvPr/>
        </p:nvGrpSpPr>
        <p:grpSpPr>
          <a:xfrm>
            <a:off x="10093326" y="2922588"/>
            <a:ext cx="276225" cy="247649"/>
            <a:chOff x="9350376" y="2598738"/>
            <a:chExt cx="276225" cy="247649"/>
          </a:xfrm>
          <a:solidFill>
            <a:schemeClr val="bg1"/>
          </a:solidFill>
        </p:grpSpPr>
        <p:sp>
          <p:nvSpPr>
            <p:cNvPr id="4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50376" y="2651125"/>
              <a:ext cx="53975" cy="174625"/>
            </a:xfrm>
            <a:custGeom>
              <a:avLst/>
              <a:gdLst>
                <a:gd name="T0" fmla="*/ 0 w 34"/>
                <a:gd name="T1" fmla="*/ 0 h 110"/>
                <a:gd name="T2" fmla="*/ 0 w 34"/>
                <a:gd name="T3" fmla="*/ 101 h 110"/>
                <a:gd name="T4" fmla="*/ 34 w 34"/>
                <a:gd name="T5" fmla="*/ 110 h 110"/>
                <a:gd name="T6" fmla="*/ 34 w 34"/>
                <a:gd name="T7" fmla="*/ 9 h 110"/>
                <a:gd name="T8" fmla="*/ 0 w 34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10">
                  <a:moveTo>
                    <a:pt x="0" y="0"/>
                  </a:moveTo>
                  <a:lnTo>
                    <a:pt x="0" y="101"/>
                  </a:lnTo>
                  <a:lnTo>
                    <a:pt x="34" y="110"/>
                  </a:lnTo>
                  <a:lnTo>
                    <a:pt x="34" y="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23401" y="2670175"/>
              <a:ext cx="55563" cy="176212"/>
            </a:xfrm>
            <a:custGeom>
              <a:avLst/>
              <a:gdLst>
                <a:gd name="T0" fmla="*/ 0 w 35"/>
                <a:gd name="T1" fmla="*/ 0 h 111"/>
                <a:gd name="T2" fmla="*/ 0 w 35"/>
                <a:gd name="T3" fmla="*/ 101 h 111"/>
                <a:gd name="T4" fmla="*/ 35 w 35"/>
                <a:gd name="T5" fmla="*/ 111 h 111"/>
                <a:gd name="T6" fmla="*/ 35 w 35"/>
                <a:gd name="T7" fmla="*/ 10 h 111"/>
                <a:gd name="T8" fmla="*/ 0 w 35"/>
                <a:gd name="T9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11">
                  <a:moveTo>
                    <a:pt x="0" y="0"/>
                  </a:moveTo>
                  <a:lnTo>
                    <a:pt x="0" y="101"/>
                  </a:lnTo>
                  <a:lnTo>
                    <a:pt x="35" y="111"/>
                  </a:lnTo>
                  <a:lnTo>
                    <a:pt x="35" y="1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74213" y="2651125"/>
              <a:ext cx="52388" cy="173037"/>
            </a:xfrm>
            <a:custGeom>
              <a:avLst/>
              <a:gdLst>
                <a:gd name="T0" fmla="*/ 33 w 33"/>
                <a:gd name="T1" fmla="*/ 0 h 109"/>
                <a:gd name="T2" fmla="*/ 0 w 33"/>
                <a:gd name="T3" fmla="*/ 9 h 109"/>
                <a:gd name="T4" fmla="*/ 0 w 33"/>
                <a:gd name="T5" fmla="*/ 109 h 109"/>
                <a:gd name="T6" fmla="*/ 33 w 33"/>
                <a:gd name="T7" fmla="*/ 101 h 109"/>
                <a:gd name="T8" fmla="*/ 33 w 33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109">
                  <a:moveTo>
                    <a:pt x="33" y="0"/>
                  </a:moveTo>
                  <a:lnTo>
                    <a:pt x="0" y="9"/>
                  </a:lnTo>
                  <a:lnTo>
                    <a:pt x="0" y="109"/>
                  </a:lnTo>
                  <a:lnTo>
                    <a:pt x="33" y="101"/>
                  </a:lnTo>
                  <a:lnTo>
                    <a:pt x="33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98013" y="2670175"/>
              <a:ext cx="57150" cy="176212"/>
            </a:xfrm>
            <a:custGeom>
              <a:avLst/>
              <a:gdLst>
                <a:gd name="T0" fmla="*/ 0 w 36"/>
                <a:gd name="T1" fmla="*/ 10 h 111"/>
                <a:gd name="T2" fmla="*/ 0 w 36"/>
                <a:gd name="T3" fmla="*/ 111 h 111"/>
                <a:gd name="T4" fmla="*/ 36 w 36"/>
                <a:gd name="T5" fmla="*/ 101 h 111"/>
                <a:gd name="T6" fmla="*/ 36 w 36"/>
                <a:gd name="T7" fmla="*/ 0 h 111"/>
                <a:gd name="T8" fmla="*/ 0 w 36"/>
                <a:gd name="T9" fmla="*/ 1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11">
                  <a:moveTo>
                    <a:pt x="0" y="10"/>
                  </a:moveTo>
                  <a:lnTo>
                    <a:pt x="0" y="111"/>
                  </a:lnTo>
                  <a:lnTo>
                    <a:pt x="36" y="101"/>
                  </a:lnTo>
                  <a:lnTo>
                    <a:pt x="36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36101" y="2598738"/>
              <a:ext cx="107950" cy="28575"/>
            </a:xfrm>
            <a:custGeom>
              <a:avLst/>
              <a:gdLst>
                <a:gd name="T0" fmla="*/ 68 w 68"/>
                <a:gd name="T1" fmla="*/ 10 h 18"/>
                <a:gd name="T2" fmla="*/ 33 w 68"/>
                <a:gd name="T3" fmla="*/ 0 h 18"/>
                <a:gd name="T4" fmla="*/ 0 w 68"/>
                <a:gd name="T5" fmla="*/ 9 h 18"/>
                <a:gd name="T6" fmla="*/ 35 w 68"/>
                <a:gd name="T7" fmla="*/ 18 h 18"/>
                <a:gd name="T8" fmla="*/ 68 w 68"/>
                <a:gd name="T9" fmla="*/ 1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18">
                  <a:moveTo>
                    <a:pt x="68" y="10"/>
                  </a:moveTo>
                  <a:lnTo>
                    <a:pt x="33" y="0"/>
                  </a:lnTo>
                  <a:lnTo>
                    <a:pt x="0" y="9"/>
                  </a:lnTo>
                  <a:lnTo>
                    <a:pt x="35" y="18"/>
                  </a:lnTo>
                  <a:lnTo>
                    <a:pt x="68" y="1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50376" y="2620963"/>
              <a:ext cx="112713" cy="30162"/>
            </a:xfrm>
            <a:custGeom>
              <a:avLst/>
              <a:gdLst>
                <a:gd name="T0" fmla="*/ 36 w 71"/>
                <a:gd name="T1" fmla="*/ 0 h 19"/>
                <a:gd name="T2" fmla="*/ 0 w 71"/>
                <a:gd name="T3" fmla="*/ 10 h 19"/>
                <a:gd name="T4" fmla="*/ 34 w 71"/>
                <a:gd name="T5" fmla="*/ 19 h 19"/>
                <a:gd name="T6" fmla="*/ 71 w 71"/>
                <a:gd name="T7" fmla="*/ 9 h 19"/>
                <a:gd name="T8" fmla="*/ 36 w 71"/>
                <a:gd name="T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9">
                  <a:moveTo>
                    <a:pt x="36" y="0"/>
                  </a:moveTo>
                  <a:lnTo>
                    <a:pt x="0" y="10"/>
                  </a:lnTo>
                  <a:lnTo>
                    <a:pt x="34" y="19"/>
                  </a:lnTo>
                  <a:lnTo>
                    <a:pt x="71" y="9"/>
                  </a:lnTo>
                  <a:lnTo>
                    <a:pt x="36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21826" y="2620963"/>
              <a:ext cx="104775" cy="30162"/>
            </a:xfrm>
            <a:custGeom>
              <a:avLst/>
              <a:gdLst>
                <a:gd name="T0" fmla="*/ 34 w 66"/>
                <a:gd name="T1" fmla="*/ 19 h 19"/>
                <a:gd name="T2" fmla="*/ 66 w 66"/>
                <a:gd name="T3" fmla="*/ 10 h 19"/>
                <a:gd name="T4" fmla="*/ 32 w 66"/>
                <a:gd name="T5" fmla="*/ 0 h 19"/>
                <a:gd name="T6" fmla="*/ 0 w 66"/>
                <a:gd name="T7" fmla="*/ 9 h 19"/>
                <a:gd name="T8" fmla="*/ 34 w 66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19">
                  <a:moveTo>
                    <a:pt x="34" y="19"/>
                  </a:moveTo>
                  <a:lnTo>
                    <a:pt x="66" y="10"/>
                  </a:lnTo>
                  <a:lnTo>
                    <a:pt x="32" y="0"/>
                  </a:lnTo>
                  <a:lnTo>
                    <a:pt x="0" y="9"/>
                  </a:lnTo>
                  <a:lnTo>
                    <a:pt x="34" y="19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34513" y="2643188"/>
              <a:ext cx="112713" cy="31750"/>
            </a:xfrm>
            <a:custGeom>
              <a:avLst/>
              <a:gdLst>
                <a:gd name="T0" fmla="*/ 71 w 71"/>
                <a:gd name="T1" fmla="*/ 9 h 20"/>
                <a:gd name="T2" fmla="*/ 36 w 71"/>
                <a:gd name="T3" fmla="*/ 0 h 20"/>
                <a:gd name="T4" fmla="*/ 0 w 71"/>
                <a:gd name="T5" fmla="*/ 10 h 20"/>
                <a:gd name="T6" fmla="*/ 34 w 71"/>
                <a:gd name="T7" fmla="*/ 20 h 20"/>
                <a:gd name="T8" fmla="*/ 71 w 71"/>
                <a:gd name="T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20">
                  <a:moveTo>
                    <a:pt x="71" y="9"/>
                  </a:moveTo>
                  <a:lnTo>
                    <a:pt x="36" y="0"/>
                  </a:lnTo>
                  <a:lnTo>
                    <a:pt x="0" y="10"/>
                  </a:lnTo>
                  <a:lnTo>
                    <a:pt x="34" y="20"/>
                  </a:lnTo>
                  <a:lnTo>
                    <a:pt x="71" y="9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27" name="Group 426出自【趣你的PPT】(微信:qunideppt)：最优质的PPT资源库"/>
          <p:cNvGrpSpPr/>
          <p:nvPr/>
        </p:nvGrpSpPr>
        <p:grpSpPr>
          <a:xfrm>
            <a:off x="10644188" y="2936875"/>
            <a:ext cx="276226" cy="222250"/>
            <a:chOff x="9901238" y="2613025"/>
            <a:chExt cx="276226" cy="222250"/>
          </a:xfrm>
          <a:solidFill>
            <a:schemeClr val="bg1"/>
          </a:solidFill>
        </p:grpSpPr>
        <p:sp>
          <p:nvSpPr>
            <p:cNvPr id="4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40926" y="2755900"/>
              <a:ext cx="92075" cy="79375"/>
            </a:xfrm>
            <a:custGeom>
              <a:avLst/>
              <a:gdLst>
                <a:gd name="T0" fmla="*/ 53 w 58"/>
                <a:gd name="T1" fmla="*/ 11 h 50"/>
                <a:gd name="T2" fmla="*/ 50 w 58"/>
                <a:gd name="T3" fmla="*/ 17 h 50"/>
                <a:gd name="T4" fmla="*/ 43 w 58"/>
                <a:gd name="T5" fmla="*/ 16 h 50"/>
                <a:gd name="T6" fmla="*/ 0 w 58"/>
                <a:gd name="T7" fmla="*/ 3 h 50"/>
                <a:gd name="T8" fmla="*/ 0 w 58"/>
                <a:gd name="T9" fmla="*/ 34 h 50"/>
                <a:gd name="T10" fmla="*/ 58 w 58"/>
                <a:gd name="T11" fmla="*/ 50 h 50"/>
                <a:gd name="T12" fmla="*/ 58 w 58"/>
                <a:gd name="T13" fmla="*/ 0 h 50"/>
                <a:gd name="T14" fmla="*/ 53 w 58"/>
                <a:gd name="T15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0">
                  <a:moveTo>
                    <a:pt x="53" y="11"/>
                  </a:moveTo>
                  <a:lnTo>
                    <a:pt x="50" y="17"/>
                  </a:lnTo>
                  <a:lnTo>
                    <a:pt x="43" y="16"/>
                  </a:lnTo>
                  <a:lnTo>
                    <a:pt x="0" y="3"/>
                  </a:lnTo>
                  <a:lnTo>
                    <a:pt x="0" y="34"/>
                  </a:lnTo>
                  <a:lnTo>
                    <a:pt x="58" y="50"/>
                  </a:lnTo>
                  <a:lnTo>
                    <a:pt x="58" y="0"/>
                  </a:lnTo>
                  <a:lnTo>
                    <a:pt x="53" y="11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45701" y="2755900"/>
              <a:ext cx="93663" cy="79375"/>
            </a:xfrm>
            <a:custGeom>
              <a:avLst/>
              <a:gdLst>
                <a:gd name="T0" fmla="*/ 9 w 59"/>
                <a:gd name="T1" fmla="*/ 17 h 50"/>
                <a:gd name="T2" fmla="*/ 6 w 59"/>
                <a:gd name="T3" fmla="*/ 11 h 50"/>
                <a:gd name="T4" fmla="*/ 0 w 59"/>
                <a:gd name="T5" fmla="*/ 0 h 50"/>
                <a:gd name="T6" fmla="*/ 0 w 59"/>
                <a:gd name="T7" fmla="*/ 50 h 50"/>
                <a:gd name="T8" fmla="*/ 59 w 59"/>
                <a:gd name="T9" fmla="*/ 34 h 50"/>
                <a:gd name="T10" fmla="*/ 59 w 59"/>
                <a:gd name="T11" fmla="*/ 3 h 50"/>
                <a:gd name="T12" fmla="*/ 16 w 59"/>
                <a:gd name="T13" fmla="*/ 16 h 50"/>
                <a:gd name="T14" fmla="*/ 9 w 59"/>
                <a:gd name="T15" fmla="*/ 1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50">
                  <a:moveTo>
                    <a:pt x="9" y="17"/>
                  </a:moveTo>
                  <a:lnTo>
                    <a:pt x="6" y="11"/>
                  </a:lnTo>
                  <a:lnTo>
                    <a:pt x="0" y="0"/>
                  </a:lnTo>
                  <a:lnTo>
                    <a:pt x="0" y="50"/>
                  </a:lnTo>
                  <a:lnTo>
                    <a:pt x="59" y="34"/>
                  </a:lnTo>
                  <a:lnTo>
                    <a:pt x="59" y="3"/>
                  </a:lnTo>
                  <a:lnTo>
                    <a:pt x="16" y="16"/>
                  </a:lnTo>
                  <a:lnTo>
                    <a:pt x="9" y="17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39351" y="2684463"/>
              <a:ext cx="127000" cy="82550"/>
            </a:xfrm>
            <a:custGeom>
              <a:avLst/>
              <a:gdLst>
                <a:gd name="T0" fmla="*/ 18 w 80"/>
                <a:gd name="T1" fmla="*/ 52 h 52"/>
                <a:gd name="T2" fmla="*/ 80 w 80"/>
                <a:gd name="T3" fmla="*/ 35 h 52"/>
                <a:gd name="T4" fmla="*/ 63 w 80"/>
                <a:gd name="T5" fmla="*/ 0 h 52"/>
                <a:gd name="T6" fmla="*/ 0 w 80"/>
                <a:gd name="T7" fmla="*/ 17 h 52"/>
                <a:gd name="T8" fmla="*/ 18 w 80"/>
                <a:gd name="T9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52">
                  <a:moveTo>
                    <a:pt x="18" y="52"/>
                  </a:moveTo>
                  <a:lnTo>
                    <a:pt x="80" y="35"/>
                  </a:lnTo>
                  <a:lnTo>
                    <a:pt x="63" y="0"/>
                  </a:lnTo>
                  <a:lnTo>
                    <a:pt x="0" y="17"/>
                  </a:lnTo>
                  <a:lnTo>
                    <a:pt x="18" y="52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13938" y="2684463"/>
              <a:ext cx="125413" cy="82550"/>
            </a:xfrm>
            <a:custGeom>
              <a:avLst/>
              <a:gdLst>
                <a:gd name="T0" fmla="*/ 62 w 79"/>
                <a:gd name="T1" fmla="*/ 52 h 52"/>
                <a:gd name="T2" fmla="*/ 79 w 79"/>
                <a:gd name="T3" fmla="*/ 17 h 52"/>
                <a:gd name="T4" fmla="*/ 16 w 79"/>
                <a:gd name="T5" fmla="*/ 0 h 52"/>
                <a:gd name="T6" fmla="*/ 0 w 79"/>
                <a:gd name="T7" fmla="*/ 35 h 52"/>
                <a:gd name="T8" fmla="*/ 62 w 79"/>
                <a:gd name="T9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52">
                  <a:moveTo>
                    <a:pt x="62" y="52"/>
                  </a:moveTo>
                  <a:lnTo>
                    <a:pt x="79" y="17"/>
                  </a:lnTo>
                  <a:lnTo>
                    <a:pt x="16" y="0"/>
                  </a:lnTo>
                  <a:lnTo>
                    <a:pt x="0" y="35"/>
                  </a:lnTo>
                  <a:lnTo>
                    <a:pt x="62" y="52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39351" y="2613025"/>
              <a:ext cx="138113" cy="71437"/>
            </a:xfrm>
            <a:custGeom>
              <a:avLst/>
              <a:gdLst>
                <a:gd name="T0" fmla="*/ 69 w 87"/>
                <a:gd name="T1" fmla="*/ 38 h 45"/>
                <a:gd name="T2" fmla="*/ 87 w 87"/>
                <a:gd name="T3" fmla="*/ 17 h 45"/>
                <a:gd name="T4" fmla="*/ 24 w 87"/>
                <a:gd name="T5" fmla="*/ 0 h 45"/>
                <a:gd name="T6" fmla="*/ 0 w 87"/>
                <a:gd name="T7" fmla="*/ 28 h 45"/>
                <a:gd name="T8" fmla="*/ 47 w 87"/>
                <a:gd name="T9" fmla="*/ 40 h 45"/>
                <a:gd name="T10" fmla="*/ 63 w 87"/>
                <a:gd name="T11" fmla="*/ 45 h 45"/>
                <a:gd name="T12" fmla="*/ 69 w 87"/>
                <a:gd name="T13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45">
                  <a:moveTo>
                    <a:pt x="69" y="38"/>
                  </a:moveTo>
                  <a:lnTo>
                    <a:pt x="87" y="17"/>
                  </a:lnTo>
                  <a:lnTo>
                    <a:pt x="24" y="0"/>
                  </a:lnTo>
                  <a:lnTo>
                    <a:pt x="0" y="28"/>
                  </a:lnTo>
                  <a:lnTo>
                    <a:pt x="47" y="40"/>
                  </a:lnTo>
                  <a:lnTo>
                    <a:pt x="63" y="45"/>
                  </a:lnTo>
                  <a:lnTo>
                    <a:pt x="69" y="38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01238" y="2613025"/>
              <a:ext cx="138113" cy="71437"/>
            </a:xfrm>
            <a:custGeom>
              <a:avLst/>
              <a:gdLst>
                <a:gd name="T0" fmla="*/ 41 w 87"/>
                <a:gd name="T1" fmla="*/ 40 h 45"/>
                <a:gd name="T2" fmla="*/ 87 w 87"/>
                <a:gd name="T3" fmla="*/ 28 h 45"/>
                <a:gd name="T4" fmla="*/ 63 w 87"/>
                <a:gd name="T5" fmla="*/ 0 h 45"/>
                <a:gd name="T6" fmla="*/ 0 w 87"/>
                <a:gd name="T7" fmla="*/ 17 h 45"/>
                <a:gd name="T8" fmla="*/ 18 w 87"/>
                <a:gd name="T9" fmla="*/ 38 h 45"/>
                <a:gd name="T10" fmla="*/ 24 w 87"/>
                <a:gd name="T11" fmla="*/ 45 h 45"/>
                <a:gd name="T12" fmla="*/ 41 w 87"/>
                <a:gd name="T13" fmla="*/ 4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45">
                  <a:moveTo>
                    <a:pt x="41" y="40"/>
                  </a:moveTo>
                  <a:lnTo>
                    <a:pt x="87" y="28"/>
                  </a:lnTo>
                  <a:lnTo>
                    <a:pt x="63" y="0"/>
                  </a:lnTo>
                  <a:lnTo>
                    <a:pt x="0" y="17"/>
                  </a:lnTo>
                  <a:lnTo>
                    <a:pt x="18" y="38"/>
                  </a:lnTo>
                  <a:lnTo>
                    <a:pt x="24" y="45"/>
                  </a:lnTo>
                  <a:lnTo>
                    <a:pt x="41" y="4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34" name="Group 433出自【趣你的PPT】(微信:qunideppt)：最优质的PPT资源库"/>
          <p:cNvGrpSpPr/>
          <p:nvPr/>
        </p:nvGrpSpPr>
        <p:grpSpPr>
          <a:xfrm>
            <a:off x="8990013" y="2924175"/>
            <a:ext cx="276226" cy="246062"/>
            <a:chOff x="8247063" y="2600325"/>
            <a:chExt cx="276226" cy="246062"/>
          </a:xfrm>
          <a:solidFill>
            <a:schemeClr val="bg1"/>
          </a:solidFill>
        </p:grpSpPr>
        <p:sp>
          <p:nvSpPr>
            <p:cNvPr id="4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47063" y="2651125"/>
              <a:ext cx="128588" cy="195262"/>
            </a:xfrm>
            <a:custGeom>
              <a:avLst/>
              <a:gdLst>
                <a:gd name="T0" fmla="*/ 0 w 81"/>
                <a:gd name="T1" fmla="*/ 0 h 123"/>
                <a:gd name="T2" fmla="*/ 0 w 81"/>
                <a:gd name="T3" fmla="*/ 101 h 123"/>
                <a:gd name="T4" fmla="*/ 81 w 81"/>
                <a:gd name="T5" fmla="*/ 123 h 123"/>
                <a:gd name="T6" fmla="*/ 81 w 81"/>
                <a:gd name="T7" fmla="*/ 22 h 123"/>
                <a:gd name="T8" fmla="*/ 0 w 81"/>
                <a:gd name="T9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23">
                  <a:moveTo>
                    <a:pt x="0" y="0"/>
                  </a:moveTo>
                  <a:lnTo>
                    <a:pt x="0" y="101"/>
                  </a:lnTo>
                  <a:lnTo>
                    <a:pt x="81" y="123"/>
                  </a:lnTo>
                  <a:lnTo>
                    <a:pt x="81" y="2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94701" y="2651125"/>
              <a:ext cx="128588" cy="195262"/>
            </a:xfrm>
            <a:custGeom>
              <a:avLst/>
              <a:gdLst>
                <a:gd name="T0" fmla="*/ 81 w 81"/>
                <a:gd name="T1" fmla="*/ 0 h 123"/>
                <a:gd name="T2" fmla="*/ 56 w 81"/>
                <a:gd name="T3" fmla="*/ 7 h 123"/>
                <a:gd name="T4" fmla="*/ 56 w 81"/>
                <a:gd name="T5" fmla="*/ 45 h 123"/>
                <a:gd name="T6" fmla="*/ 39 w 81"/>
                <a:gd name="T7" fmla="*/ 49 h 123"/>
                <a:gd name="T8" fmla="*/ 39 w 81"/>
                <a:gd name="T9" fmla="*/ 12 h 123"/>
                <a:gd name="T10" fmla="*/ 0 w 81"/>
                <a:gd name="T11" fmla="*/ 22 h 123"/>
                <a:gd name="T12" fmla="*/ 0 w 81"/>
                <a:gd name="T13" fmla="*/ 123 h 123"/>
                <a:gd name="T14" fmla="*/ 81 w 81"/>
                <a:gd name="T15" fmla="*/ 101 h 123"/>
                <a:gd name="T16" fmla="*/ 81 w 81"/>
                <a:gd name="T17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123">
                  <a:moveTo>
                    <a:pt x="81" y="0"/>
                  </a:moveTo>
                  <a:lnTo>
                    <a:pt x="56" y="7"/>
                  </a:lnTo>
                  <a:lnTo>
                    <a:pt x="56" y="45"/>
                  </a:lnTo>
                  <a:lnTo>
                    <a:pt x="39" y="49"/>
                  </a:lnTo>
                  <a:lnTo>
                    <a:pt x="39" y="12"/>
                  </a:lnTo>
                  <a:lnTo>
                    <a:pt x="0" y="22"/>
                  </a:lnTo>
                  <a:lnTo>
                    <a:pt x="0" y="123"/>
                  </a:lnTo>
                  <a:lnTo>
                    <a:pt x="81" y="101"/>
                  </a:lnTo>
                  <a:lnTo>
                    <a:pt x="81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37551" y="2600325"/>
              <a:ext cx="185738" cy="50800"/>
            </a:xfrm>
            <a:custGeom>
              <a:avLst/>
              <a:gdLst>
                <a:gd name="T0" fmla="*/ 117 w 117"/>
                <a:gd name="T1" fmla="*/ 24 h 32"/>
                <a:gd name="T2" fmla="*/ 30 w 117"/>
                <a:gd name="T3" fmla="*/ 0 h 32"/>
                <a:gd name="T4" fmla="*/ 0 w 117"/>
                <a:gd name="T5" fmla="*/ 8 h 32"/>
                <a:gd name="T6" fmla="*/ 88 w 117"/>
                <a:gd name="T7" fmla="*/ 32 h 32"/>
                <a:gd name="T8" fmla="*/ 117 w 117"/>
                <a:gd name="T9" fmla="*/ 2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32">
                  <a:moveTo>
                    <a:pt x="117" y="24"/>
                  </a:moveTo>
                  <a:lnTo>
                    <a:pt x="30" y="0"/>
                  </a:lnTo>
                  <a:lnTo>
                    <a:pt x="0" y="8"/>
                  </a:lnTo>
                  <a:lnTo>
                    <a:pt x="88" y="32"/>
                  </a:lnTo>
                  <a:lnTo>
                    <a:pt x="117" y="24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47063" y="2622550"/>
              <a:ext cx="192088" cy="52387"/>
            </a:xfrm>
            <a:custGeom>
              <a:avLst/>
              <a:gdLst>
                <a:gd name="T0" fmla="*/ 0 w 121"/>
                <a:gd name="T1" fmla="*/ 10 h 33"/>
                <a:gd name="T2" fmla="*/ 87 w 121"/>
                <a:gd name="T3" fmla="*/ 33 h 33"/>
                <a:gd name="T4" fmla="*/ 121 w 121"/>
                <a:gd name="T5" fmla="*/ 24 h 33"/>
                <a:gd name="T6" fmla="*/ 34 w 121"/>
                <a:gd name="T7" fmla="*/ 0 h 33"/>
                <a:gd name="T8" fmla="*/ 0 w 121"/>
                <a:gd name="T9" fmla="*/ 1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33">
                  <a:moveTo>
                    <a:pt x="0" y="10"/>
                  </a:moveTo>
                  <a:lnTo>
                    <a:pt x="87" y="33"/>
                  </a:lnTo>
                  <a:lnTo>
                    <a:pt x="121" y="24"/>
                  </a:lnTo>
                  <a:lnTo>
                    <a:pt x="3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39" name="出自【趣你的PPT】(微信:qunideppt)：最优质的PPT资源库"/>
          <p:cNvSpPr>
            <a:spLocks/>
          </p:cNvSpPr>
          <p:nvPr/>
        </p:nvSpPr>
        <p:spPr bwMode="auto">
          <a:xfrm>
            <a:off x="2925763" y="2400300"/>
            <a:ext cx="276225" cy="185737"/>
          </a:xfrm>
          <a:custGeom>
            <a:avLst/>
            <a:gdLst>
              <a:gd name="T0" fmla="*/ 156 w 174"/>
              <a:gd name="T1" fmla="*/ 71 h 117"/>
              <a:gd name="T2" fmla="*/ 174 w 174"/>
              <a:gd name="T3" fmla="*/ 0 h 117"/>
              <a:gd name="T4" fmla="*/ 103 w 174"/>
              <a:gd name="T5" fmla="*/ 18 h 117"/>
              <a:gd name="T6" fmla="*/ 121 w 174"/>
              <a:gd name="T7" fmla="*/ 35 h 117"/>
              <a:gd name="T8" fmla="*/ 90 w 174"/>
              <a:gd name="T9" fmla="*/ 66 h 117"/>
              <a:gd name="T10" fmla="*/ 62 w 174"/>
              <a:gd name="T11" fmla="*/ 37 h 117"/>
              <a:gd name="T12" fmla="*/ 0 w 174"/>
              <a:gd name="T13" fmla="*/ 99 h 117"/>
              <a:gd name="T14" fmla="*/ 19 w 174"/>
              <a:gd name="T15" fmla="*/ 117 h 117"/>
              <a:gd name="T16" fmla="*/ 19 w 174"/>
              <a:gd name="T17" fmla="*/ 117 h 117"/>
              <a:gd name="T18" fmla="*/ 62 w 174"/>
              <a:gd name="T19" fmla="*/ 74 h 117"/>
              <a:gd name="T20" fmla="*/ 90 w 174"/>
              <a:gd name="T21" fmla="*/ 103 h 117"/>
              <a:gd name="T22" fmla="*/ 140 w 174"/>
              <a:gd name="T23" fmla="*/ 55 h 117"/>
              <a:gd name="T24" fmla="*/ 156 w 174"/>
              <a:gd name="T25" fmla="*/ 71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74" h="117">
                <a:moveTo>
                  <a:pt x="156" y="71"/>
                </a:moveTo>
                <a:lnTo>
                  <a:pt x="174" y="0"/>
                </a:lnTo>
                <a:lnTo>
                  <a:pt x="103" y="18"/>
                </a:lnTo>
                <a:lnTo>
                  <a:pt x="121" y="35"/>
                </a:lnTo>
                <a:lnTo>
                  <a:pt x="90" y="66"/>
                </a:lnTo>
                <a:lnTo>
                  <a:pt x="62" y="37"/>
                </a:lnTo>
                <a:lnTo>
                  <a:pt x="0" y="99"/>
                </a:lnTo>
                <a:lnTo>
                  <a:pt x="19" y="117"/>
                </a:lnTo>
                <a:lnTo>
                  <a:pt x="19" y="117"/>
                </a:lnTo>
                <a:lnTo>
                  <a:pt x="62" y="74"/>
                </a:lnTo>
                <a:lnTo>
                  <a:pt x="90" y="103"/>
                </a:lnTo>
                <a:lnTo>
                  <a:pt x="140" y="55"/>
                </a:lnTo>
                <a:lnTo>
                  <a:pt x="156" y="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40" name="Group 439出自【趣你的PPT】(微信:qunideppt)：最优质的PPT资源库"/>
          <p:cNvGrpSpPr/>
          <p:nvPr/>
        </p:nvGrpSpPr>
        <p:grpSpPr>
          <a:xfrm>
            <a:off x="2389188" y="2355850"/>
            <a:ext cx="246063" cy="276225"/>
            <a:chOff x="1646238" y="2032000"/>
            <a:chExt cx="246063" cy="276225"/>
          </a:xfrm>
          <a:solidFill>
            <a:schemeClr val="bg1"/>
          </a:solidFill>
        </p:grpSpPr>
        <p:sp>
          <p:nvSpPr>
            <p:cNvPr id="4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73226" y="2032000"/>
              <a:ext cx="219075" cy="147637"/>
            </a:xfrm>
            <a:custGeom>
              <a:avLst/>
              <a:gdLst>
                <a:gd name="T0" fmla="*/ 82 w 138"/>
                <a:gd name="T1" fmla="*/ 14 h 93"/>
                <a:gd name="T2" fmla="*/ 97 w 138"/>
                <a:gd name="T3" fmla="*/ 28 h 93"/>
                <a:gd name="T4" fmla="*/ 73 w 138"/>
                <a:gd name="T5" fmla="*/ 52 h 93"/>
                <a:gd name="T6" fmla="*/ 50 w 138"/>
                <a:gd name="T7" fmla="*/ 29 h 93"/>
                <a:gd name="T8" fmla="*/ 0 w 138"/>
                <a:gd name="T9" fmla="*/ 78 h 93"/>
                <a:gd name="T10" fmla="*/ 15 w 138"/>
                <a:gd name="T11" fmla="*/ 93 h 93"/>
                <a:gd name="T12" fmla="*/ 15 w 138"/>
                <a:gd name="T13" fmla="*/ 93 h 93"/>
                <a:gd name="T14" fmla="*/ 50 w 138"/>
                <a:gd name="T15" fmla="*/ 59 h 93"/>
                <a:gd name="T16" fmla="*/ 73 w 138"/>
                <a:gd name="T17" fmla="*/ 82 h 93"/>
                <a:gd name="T18" fmla="*/ 112 w 138"/>
                <a:gd name="T19" fmla="*/ 43 h 93"/>
                <a:gd name="T20" fmla="*/ 125 w 138"/>
                <a:gd name="T21" fmla="*/ 56 h 93"/>
                <a:gd name="T22" fmla="*/ 138 w 138"/>
                <a:gd name="T23" fmla="*/ 0 h 93"/>
                <a:gd name="T24" fmla="*/ 82 w 138"/>
                <a:gd name="T25" fmla="*/ 1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8" h="93">
                  <a:moveTo>
                    <a:pt x="82" y="14"/>
                  </a:moveTo>
                  <a:lnTo>
                    <a:pt x="97" y="28"/>
                  </a:lnTo>
                  <a:lnTo>
                    <a:pt x="73" y="52"/>
                  </a:lnTo>
                  <a:lnTo>
                    <a:pt x="50" y="29"/>
                  </a:lnTo>
                  <a:lnTo>
                    <a:pt x="0" y="78"/>
                  </a:lnTo>
                  <a:lnTo>
                    <a:pt x="15" y="93"/>
                  </a:lnTo>
                  <a:lnTo>
                    <a:pt x="15" y="93"/>
                  </a:lnTo>
                  <a:lnTo>
                    <a:pt x="50" y="59"/>
                  </a:lnTo>
                  <a:lnTo>
                    <a:pt x="73" y="82"/>
                  </a:lnTo>
                  <a:lnTo>
                    <a:pt x="112" y="43"/>
                  </a:lnTo>
                  <a:lnTo>
                    <a:pt x="125" y="56"/>
                  </a:lnTo>
                  <a:lnTo>
                    <a:pt x="138" y="0"/>
                  </a:lnTo>
                  <a:lnTo>
                    <a:pt x="82" y="14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46238" y="2160588"/>
              <a:ext cx="219075" cy="147637"/>
            </a:xfrm>
            <a:custGeom>
              <a:avLst/>
              <a:gdLst>
                <a:gd name="T0" fmla="*/ 123 w 138"/>
                <a:gd name="T1" fmla="*/ 0 h 93"/>
                <a:gd name="T2" fmla="*/ 90 w 138"/>
                <a:gd name="T3" fmla="*/ 33 h 93"/>
                <a:gd name="T4" fmla="*/ 67 w 138"/>
                <a:gd name="T5" fmla="*/ 11 h 93"/>
                <a:gd name="T6" fmla="*/ 27 w 138"/>
                <a:gd name="T7" fmla="*/ 50 h 93"/>
                <a:gd name="T8" fmla="*/ 14 w 138"/>
                <a:gd name="T9" fmla="*/ 36 h 93"/>
                <a:gd name="T10" fmla="*/ 0 w 138"/>
                <a:gd name="T11" fmla="*/ 93 h 93"/>
                <a:gd name="T12" fmla="*/ 56 w 138"/>
                <a:gd name="T13" fmla="*/ 79 h 93"/>
                <a:gd name="T14" fmla="*/ 43 w 138"/>
                <a:gd name="T15" fmla="*/ 65 h 93"/>
                <a:gd name="T16" fmla="*/ 67 w 138"/>
                <a:gd name="T17" fmla="*/ 41 h 93"/>
                <a:gd name="T18" fmla="*/ 90 w 138"/>
                <a:gd name="T19" fmla="*/ 64 h 93"/>
                <a:gd name="T20" fmla="*/ 138 w 138"/>
                <a:gd name="T21" fmla="*/ 15 h 93"/>
                <a:gd name="T22" fmla="*/ 123 w 138"/>
                <a:gd name="T23" fmla="*/ 0 h 93"/>
                <a:gd name="T24" fmla="*/ 123 w 138"/>
                <a:gd name="T25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8" h="93">
                  <a:moveTo>
                    <a:pt x="123" y="0"/>
                  </a:moveTo>
                  <a:lnTo>
                    <a:pt x="90" y="33"/>
                  </a:lnTo>
                  <a:lnTo>
                    <a:pt x="67" y="11"/>
                  </a:lnTo>
                  <a:lnTo>
                    <a:pt x="27" y="50"/>
                  </a:lnTo>
                  <a:lnTo>
                    <a:pt x="14" y="36"/>
                  </a:lnTo>
                  <a:lnTo>
                    <a:pt x="0" y="93"/>
                  </a:lnTo>
                  <a:lnTo>
                    <a:pt x="56" y="79"/>
                  </a:lnTo>
                  <a:lnTo>
                    <a:pt x="43" y="65"/>
                  </a:lnTo>
                  <a:lnTo>
                    <a:pt x="67" y="41"/>
                  </a:lnTo>
                  <a:lnTo>
                    <a:pt x="90" y="64"/>
                  </a:lnTo>
                  <a:lnTo>
                    <a:pt x="138" y="15"/>
                  </a:lnTo>
                  <a:lnTo>
                    <a:pt x="123" y="0"/>
                  </a:lnTo>
                  <a:lnTo>
                    <a:pt x="123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3" name="Group 442出自【趣你的PPT】(微信:qunideppt)：最优质的PPT资源库"/>
          <p:cNvGrpSpPr/>
          <p:nvPr/>
        </p:nvGrpSpPr>
        <p:grpSpPr>
          <a:xfrm>
            <a:off x="1271588" y="3459163"/>
            <a:ext cx="276225" cy="276225"/>
            <a:chOff x="528638" y="3135313"/>
            <a:chExt cx="276225" cy="276225"/>
          </a:xfrm>
          <a:solidFill>
            <a:schemeClr val="bg1"/>
          </a:solidFill>
        </p:grpSpPr>
        <p:sp>
          <p:nvSpPr>
            <p:cNvPr id="44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28638" y="3135313"/>
              <a:ext cx="276225" cy="276225"/>
            </a:xfrm>
            <a:custGeom>
              <a:avLst/>
              <a:gdLst>
                <a:gd name="T0" fmla="*/ 144 w 289"/>
                <a:gd name="T1" fmla="*/ 0 h 288"/>
                <a:gd name="T2" fmla="*/ 0 w 289"/>
                <a:gd name="T3" fmla="*/ 144 h 288"/>
                <a:gd name="T4" fmla="*/ 144 w 289"/>
                <a:gd name="T5" fmla="*/ 288 h 288"/>
                <a:gd name="T6" fmla="*/ 289 w 289"/>
                <a:gd name="T7" fmla="*/ 144 h 288"/>
                <a:gd name="T8" fmla="*/ 144 w 289"/>
                <a:gd name="T9" fmla="*/ 0 h 288"/>
                <a:gd name="T10" fmla="*/ 144 w 289"/>
                <a:gd name="T11" fmla="*/ 267 h 288"/>
                <a:gd name="T12" fmla="*/ 21 w 289"/>
                <a:gd name="T13" fmla="*/ 144 h 288"/>
                <a:gd name="T14" fmla="*/ 144 w 289"/>
                <a:gd name="T15" fmla="*/ 20 h 288"/>
                <a:gd name="T16" fmla="*/ 268 w 289"/>
                <a:gd name="T17" fmla="*/ 144 h 288"/>
                <a:gd name="T18" fmla="*/ 144 w 289"/>
                <a:gd name="T19" fmla="*/ 267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9" h="288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224"/>
                    <a:pt x="65" y="288"/>
                    <a:pt x="144" y="288"/>
                  </a:cubicBezTo>
                  <a:cubicBezTo>
                    <a:pt x="224" y="288"/>
                    <a:pt x="289" y="224"/>
                    <a:pt x="289" y="144"/>
                  </a:cubicBezTo>
                  <a:cubicBezTo>
                    <a:pt x="289" y="64"/>
                    <a:pt x="224" y="0"/>
                    <a:pt x="144" y="0"/>
                  </a:cubicBezTo>
                  <a:close/>
                  <a:moveTo>
                    <a:pt x="144" y="267"/>
                  </a:moveTo>
                  <a:cubicBezTo>
                    <a:pt x="76" y="267"/>
                    <a:pt x="21" y="212"/>
                    <a:pt x="21" y="144"/>
                  </a:cubicBezTo>
                  <a:cubicBezTo>
                    <a:pt x="21" y="76"/>
                    <a:pt x="76" y="20"/>
                    <a:pt x="144" y="20"/>
                  </a:cubicBezTo>
                  <a:cubicBezTo>
                    <a:pt x="213" y="20"/>
                    <a:pt x="268" y="76"/>
                    <a:pt x="268" y="144"/>
                  </a:cubicBezTo>
                  <a:cubicBezTo>
                    <a:pt x="268" y="212"/>
                    <a:pt x="213" y="267"/>
                    <a:pt x="144" y="267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3101" y="3287713"/>
              <a:ext cx="14288" cy="36512"/>
            </a:xfrm>
            <a:custGeom>
              <a:avLst/>
              <a:gdLst>
                <a:gd name="T0" fmla="*/ 0 w 15"/>
                <a:gd name="T1" fmla="*/ 0 h 38"/>
                <a:gd name="T2" fmla="*/ 0 w 15"/>
                <a:gd name="T3" fmla="*/ 38 h 38"/>
                <a:gd name="T4" fmla="*/ 15 w 15"/>
                <a:gd name="T5" fmla="*/ 20 h 38"/>
                <a:gd name="T6" fmla="*/ 0 w 15"/>
                <a:gd name="T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8">
                  <a:moveTo>
                    <a:pt x="0" y="0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6" y="37"/>
                    <a:pt x="15" y="33"/>
                    <a:pt x="15" y="20"/>
                  </a:cubicBezTo>
                  <a:cubicBezTo>
                    <a:pt x="15" y="7"/>
                    <a:pt x="5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7701" y="3222625"/>
              <a:ext cx="14288" cy="34925"/>
            </a:xfrm>
            <a:custGeom>
              <a:avLst/>
              <a:gdLst>
                <a:gd name="T0" fmla="*/ 0 w 15"/>
                <a:gd name="T1" fmla="*/ 17 h 36"/>
                <a:gd name="T2" fmla="*/ 15 w 15"/>
                <a:gd name="T3" fmla="*/ 36 h 36"/>
                <a:gd name="T4" fmla="*/ 15 w 15"/>
                <a:gd name="T5" fmla="*/ 0 h 36"/>
                <a:gd name="T6" fmla="*/ 0 w 15"/>
                <a:gd name="T7" fmla="*/ 1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6">
                  <a:moveTo>
                    <a:pt x="0" y="17"/>
                  </a:moveTo>
                  <a:cubicBezTo>
                    <a:pt x="0" y="29"/>
                    <a:pt x="10" y="34"/>
                    <a:pt x="15" y="3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1" y="1"/>
                    <a:pt x="0" y="4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7213" y="3162300"/>
              <a:ext cx="220663" cy="222250"/>
            </a:xfrm>
            <a:custGeom>
              <a:avLst/>
              <a:gdLst>
                <a:gd name="T0" fmla="*/ 115 w 231"/>
                <a:gd name="T1" fmla="*/ 0 h 231"/>
                <a:gd name="T2" fmla="*/ 0 w 231"/>
                <a:gd name="T3" fmla="*/ 116 h 231"/>
                <a:gd name="T4" fmla="*/ 115 w 231"/>
                <a:gd name="T5" fmla="*/ 231 h 231"/>
                <a:gd name="T6" fmla="*/ 231 w 231"/>
                <a:gd name="T7" fmla="*/ 116 h 231"/>
                <a:gd name="T8" fmla="*/ 115 w 231"/>
                <a:gd name="T9" fmla="*/ 0 h 231"/>
                <a:gd name="T10" fmla="*/ 123 w 231"/>
                <a:gd name="T11" fmla="*/ 192 h 231"/>
                <a:gd name="T12" fmla="*/ 123 w 231"/>
                <a:gd name="T13" fmla="*/ 202 h 231"/>
                <a:gd name="T14" fmla="*/ 119 w 231"/>
                <a:gd name="T15" fmla="*/ 207 h 231"/>
                <a:gd name="T16" fmla="*/ 114 w 231"/>
                <a:gd name="T17" fmla="*/ 207 h 231"/>
                <a:gd name="T18" fmla="*/ 110 w 231"/>
                <a:gd name="T19" fmla="*/ 202 h 231"/>
                <a:gd name="T20" fmla="*/ 110 w 231"/>
                <a:gd name="T21" fmla="*/ 192 h 231"/>
                <a:gd name="T22" fmla="*/ 71 w 231"/>
                <a:gd name="T23" fmla="*/ 181 h 231"/>
                <a:gd name="T24" fmla="*/ 72 w 231"/>
                <a:gd name="T25" fmla="*/ 179 h 231"/>
                <a:gd name="T26" fmla="*/ 78 w 231"/>
                <a:gd name="T27" fmla="*/ 160 h 231"/>
                <a:gd name="T28" fmla="*/ 80 w 231"/>
                <a:gd name="T29" fmla="*/ 158 h 231"/>
                <a:gd name="T30" fmla="*/ 110 w 231"/>
                <a:gd name="T31" fmla="*/ 168 h 231"/>
                <a:gd name="T32" fmla="*/ 110 w 231"/>
                <a:gd name="T33" fmla="*/ 125 h 231"/>
                <a:gd name="T34" fmla="*/ 71 w 231"/>
                <a:gd name="T35" fmla="*/ 82 h 231"/>
                <a:gd name="T36" fmla="*/ 110 w 231"/>
                <a:gd name="T37" fmla="*/ 40 h 231"/>
                <a:gd name="T38" fmla="*/ 110 w 231"/>
                <a:gd name="T39" fmla="*/ 29 h 231"/>
                <a:gd name="T40" fmla="*/ 114 w 231"/>
                <a:gd name="T41" fmla="*/ 25 h 231"/>
                <a:gd name="T42" fmla="*/ 119 w 231"/>
                <a:gd name="T43" fmla="*/ 25 h 231"/>
                <a:gd name="T44" fmla="*/ 123 w 231"/>
                <a:gd name="T45" fmla="*/ 29 h 231"/>
                <a:gd name="T46" fmla="*/ 123 w 231"/>
                <a:gd name="T47" fmla="*/ 40 h 231"/>
                <a:gd name="T48" fmla="*/ 158 w 231"/>
                <a:gd name="T49" fmla="*/ 53 h 231"/>
                <a:gd name="T50" fmla="*/ 157 w 231"/>
                <a:gd name="T51" fmla="*/ 55 h 231"/>
                <a:gd name="T52" fmla="*/ 151 w 231"/>
                <a:gd name="T53" fmla="*/ 70 h 231"/>
                <a:gd name="T54" fmla="*/ 149 w 231"/>
                <a:gd name="T55" fmla="*/ 72 h 231"/>
                <a:gd name="T56" fmla="*/ 123 w 231"/>
                <a:gd name="T57" fmla="*/ 63 h 231"/>
                <a:gd name="T58" fmla="*/ 123 w 231"/>
                <a:gd name="T59" fmla="*/ 104 h 231"/>
                <a:gd name="T60" fmla="*/ 162 w 231"/>
                <a:gd name="T61" fmla="*/ 149 h 231"/>
                <a:gd name="T62" fmla="*/ 123 w 231"/>
                <a:gd name="T63" fmla="*/ 192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1" h="231">
                  <a:moveTo>
                    <a:pt x="115" y="0"/>
                  </a:moveTo>
                  <a:cubicBezTo>
                    <a:pt x="52" y="0"/>
                    <a:pt x="0" y="52"/>
                    <a:pt x="0" y="116"/>
                  </a:cubicBezTo>
                  <a:cubicBezTo>
                    <a:pt x="0" y="180"/>
                    <a:pt x="52" y="231"/>
                    <a:pt x="115" y="231"/>
                  </a:cubicBezTo>
                  <a:cubicBezTo>
                    <a:pt x="179" y="231"/>
                    <a:pt x="231" y="180"/>
                    <a:pt x="231" y="116"/>
                  </a:cubicBezTo>
                  <a:cubicBezTo>
                    <a:pt x="231" y="52"/>
                    <a:pt x="179" y="0"/>
                    <a:pt x="115" y="0"/>
                  </a:cubicBezTo>
                  <a:close/>
                  <a:moveTo>
                    <a:pt x="123" y="192"/>
                  </a:moveTo>
                  <a:cubicBezTo>
                    <a:pt x="123" y="202"/>
                    <a:pt x="123" y="202"/>
                    <a:pt x="123" y="202"/>
                  </a:cubicBezTo>
                  <a:cubicBezTo>
                    <a:pt x="123" y="206"/>
                    <a:pt x="123" y="207"/>
                    <a:pt x="119" y="207"/>
                  </a:cubicBezTo>
                  <a:cubicBezTo>
                    <a:pt x="114" y="207"/>
                    <a:pt x="114" y="207"/>
                    <a:pt x="114" y="207"/>
                  </a:cubicBezTo>
                  <a:cubicBezTo>
                    <a:pt x="110" y="207"/>
                    <a:pt x="110" y="206"/>
                    <a:pt x="110" y="202"/>
                  </a:cubicBezTo>
                  <a:cubicBezTo>
                    <a:pt x="110" y="192"/>
                    <a:pt x="110" y="192"/>
                    <a:pt x="110" y="192"/>
                  </a:cubicBezTo>
                  <a:cubicBezTo>
                    <a:pt x="102" y="192"/>
                    <a:pt x="71" y="187"/>
                    <a:pt x="71" y="181"/>
                  </a:cubicBezTo>
                  <a:cubicBezTo>
                    <a:pt x="71" y="180"/>
                    <a:pt x="71" y="180"/>
                    <a:pt x="72" y="17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78" y="160"/>
                    <a:pt x="79" y="158"/>
                    <a:pt x="80" y="158"/>
                  </a:cubicBezTo>
                  <a:cubicBezTo>
                    <a:pt x="81" y="158"/>
                    <a:pt x="96" y="167"/>
                    <a:pt x="110" y="168"/>
                  </a:cubicBezTo>
                  <a:cubicBezTo>
                    <a:pt x="110" y="125"/>
                    <a:pt x="110" y="125"/>
                    <a:pt x="110" y="125"/>
                  </a:cubicBezTo>
                  <a:cubicBezTo>
                    <a:pt x="96" y="119"/>
                    <a:pt x="71" y="111"/>
                    <a:pt x="71" y="82"/>
                  </a:cubicBezTo>
                  <a:cubicBezTo>
                    <a:pt x="71" y="50"/>
                    <a:pt x="99" y="40"/>
                    <a:pt x="110" y="40"/>
                  </a:cubicBezTo>
                  <a:cubicBezTo>
                    <a:pt x="110" y="29"/>
                    <a:pt x="110" y="29"/>
                    <a:pt x="110" y="29"/>
                  </a:cubicBezTo>
                  <a:cubicBezTo>
                    <a:pt x="110" y="25"/>
                    <a:pt x="110" y="25"/>
                    <a:pt x="114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23" y="25"/>
                    <a:pt x="123" y="25"/>
                    <a:pt x="123" y="29"/>
                  </a:cubicBezTo>
                  <a:cubicBezTo>
                    <a:pt x="123" y="40"/>
                    <a:pt x="123" y="40"/>
                    <a:pt x="123" y="40"/>
                  </a:cubicBezTo>
                  <a:cubicBezTo>
                    <a:pt x="130" y="40"/>
                    <a:pt x="158" y="45"/>
                    <a:pt x="158" y="53"/>
                  </a:cubicBezTo>
                  <a:cubicBezTo>
                    <a:pt x="158" y="54"/>
                    <a:pt x="158" y="54"/>
                    <a:pt x="157" y="55"/>
                  </a:cubicBezTo>
                  <a:cubicBezTo>
                    <a:pt x="151" y="70"/>
                    <a:pt x="151" y="70"/>
                    <a:pt x="151" y="70"/>
                  </a:cubicBezTo>
                  <a:cubicBezTo>
                    <a:pt x="150" y="71"/>
                    <a:pt x="150" y="72"/>
                    <a:pt x="149" y="72"/>
                  </a:cubicBezTo>
                  <a:cubicBezTo>
                    <a:pt x="147" y="72"/>
                    <a:pt x="133" y="63"/>
                    <a:pt x="123" y="63"/>
                  </a:cubicBezTo>
                  <a:cubicBezTo>
                    <a:pt x="123" y="104"/>
                    <a:pt x="123" y="104"/>
                    <a:pt x="123" y="104"/>
                  </a:cubicBezTo>
                  <a:cubicBezTo>
                    <a:pt x="138" y="111"/>
                    <a:pt x="162" y="121"/>
                    <a:pt x="162" y="149"/>
                  </a:cubicBezTo>
                  <a:cubicBezTo>
                    <a:pt x="162" y="180"/>
                    <a:pt x="138" y="190"/>
                    <a:pt x="123" y="19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8" name="Group 447出自【趣你的PPT】(微信:qunideppt)：最优质的PPT资源库"/>
          <p:cNvGrpSpPr/>
          <p:nvPr/>
        </p:nvGrpSpPr>
        <p:grpSpPr>
          <a:xfrm>
            <a:off x="3476626" y="2362200"/>
            <a:ext cx="276225" cy="263525"/>
            <a:chOff x="2733676" y="2038350"/>
            <a:chExt cx="276225" cy="263525"/>
          </a:xfrm>
          <a:solidFill>
            <a:schemeClr val="bg1"/>
          </a:solidFill>
        </p:grpSpPr>
        <p:sp>
          <p:nvSpPr>
            <p:cNvPr id="44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733676" y="2187575"/>
              <a:ext cx="138113" cy="114300"/>
            </a:xfrm>
            <a:custGeom>
              <a:avLst/>
              <a:gdLst>
                <a:gd name="T0" fmla="*/ 112 w 144"/>
                <a:gd name="T1" fmla="*/ 0 h 120"/>
                <a:gd name="T2" fmla="*/ 32 w 144"/>
                <a:gd name="T3" fmla="*/ 0 h 120"/>
                <a:gd name="T4" fmla="*/ 0 w 144"/>
                <a:gd name="T5" fmla="*/ 32 h 120"/>
                <a:gd name="T6" fmla="*/ 0 w 144"/>
                <a:gd name="T7" fmla="*/ 88 h 120"/>
                <a:gd name="T8" fmla="*/ 32 w 144"/>
                <a:gd name="T9" fmla="*/ 120 h 120"/>
                <a:gd name="T10" fmla="*/ 112 w 144"/>
                <a:gd name="T11" fmla="*/ 120 h 120"/>
                <a:gd name="T12" fmla="*/ 144 w 144"/>
                <a:gd name="T13" fmla="*/ 88 h 120"/>
                <a:gd name="T14" fmla="*/ 144 w 144"/>
                <a:gd name="T15" fmla="*/ 32 h 120"/>
                <a:gd name="T16" fmla="*/ 112 w 144"/>
                <a:gd name="T17" fmla="*/ 0 h 120"/>
                <a:gd name="T18" fmla="*/ 108 w 144"/>
                <a:gd name="T19" fmla="*/ 92 h 120"/>
                <a:gd name="T20" fmla="*/ 36 w 144"/>
                <a:gd name="T21" fmla="*/ 92 h 120"/>
                <a:gd name="T22" fmla="*/ 28 w 144"/>
                <a:gd name="T23" fmla="*/ 84 h 120"/>
                <a:gd name="T24" fmla="*/ 28 w 144"/>
                <a:gd name="T25" fmla="*/ 36 h 120"/>
                <a:gd name="T26" fmla="*/ 36 w 144"/>
                <a:gd name="T27" fmla="*/ 28 h 120"/>
                <a:gd name="T28" fmla="*/ 108 w 144"/>
                <a:gd name="T29" fmla="*/ 28 h 120"/>
                <a:gd name="T30" fmla="*/ 116 w 144"/>
                <a:gd name="T31" fmla="*/ 36 h 120"/>
                <a:gd name="T32" fmla="*/ 116 w 144"/>
                <a:gd name="T33" fmla="*/ 84 h 120"/>
                <a:gd name="T34" fmla="*/ 108 w 144"/>
                <a:gd name="T35" fmla="*/ 9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4" h="120">
                  <a:moveTo>
                    <a:pt x="112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2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106"/>
                    <a:pt x="14" y="120"/>
                    <a:pt x="32" y="120"/>
                  </a:cubicBezTo>
                  <a:cubicBezTo>
                    <a:pt x="112" y="120"/>
                    <a:pt x="112" y="120"/>
                    <a:pt x="112" y="120"/>
                  </a:cubicBezTo>
                  <a:cubicBezTo>
                    <a:pt x="130" y="120"/>
                    <a:pt x="144" y="106"/>
                    <a:pt x="144" y="88"/>
                  </a:cubicBezTo>
                  <a:cubicBezTo>
                    <a:pt x="144" y="32"/>
                    <a:pt x="144" y="32"/>
                    <a:pt x="144" y="32"/>
                  </a:cubicBezTo>
                  <a:cubicBezTo>
                    <a:pt x="144" y="14"/>
                    <a:pt x="130" y="0"/>
                    <a:pt x="112" y="0"/>
                  </a:cubicBezTo>
                  <a:close/>
                  <a:moveTo>
                    <a:pt x="108" y="92"/>
                  </a:moveTo>
                  <a:cubicBezTo>
                    <a:pt x="36" y="92"/>
                    <a:pt x="36" y="92"/>
                    <a:pt x="36" y="92"/>
                  </a:cubicBezTo>
                  <a:cubicBezTo>
                    <a:pt x="32" y="92"/>
                    <a:pt x="28" y="88"/>
                    <a:pt x="28" y="84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2"/>
                    <a:pt x="32" y="28"/>
                    <a:pt x="36" y="28"/>
                  </a:cubicBezTo>
                  <a:cubicBezTo>
                    <a:pt x="108" y="28"/>
                    <a:pt x="108" y="28"/>
                    <a:pt x="108" y="28"/>
                  </a:cubicBezTo>
                  <a:cubicBezTo>
                    <a:pt x="112" y="28"/>
                    <a:pt x="116" y="32"/>
                    <a:pt x="116" y="36"/>
                  </a:cubicBezTo>
                  <a:cubicBezTo>
                    <a:pt x="116" y="84"/>
                    <a:pt x="116" y="84"/>
                    <a:pt x="116" y="84"/>
                  </a:cubicBezTo>
                  <a:cubicBezTo>
                    <a:pt x="116" y="88"/>
                    <a:pt x="112" y="92"/>
                    <a:pt x="108" y="9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871788" y="2038350"/>
              <a:ext cx="136525" cy="114300"/>
            </a:xfrm>
            <a:custGeom>
              <a:avLst/>
              <a:gdLst>
                <a:gd name="T0" fmla="*/ 112 w 144"/>
                <a:gd name="T1" fmla="*/ 120 h 120"/>
                <a:gd name="T2" fmla="*/ 144 w 144"/>
                <a:gd name="T3" fmla="*/ 88 h 120"/>
                <a:gd name="T4" fmla="*/ 144 w 144"/>
                <a:gd name="T5" fmla="*/ 32 h 120"/>
                <a:gd name="T6" fmla="*/ 112 w 144"/>
                <a:gd name="T7" fmla="*/ 0 h 120"/>
                <a:gd name="T8" fmla="*/ 32 w 144"/>
                <a:gd name="T9" fmla="*/ 0 h 120"/>
                <a:gd name="T10" fmla="*/ 0 w 144"/>
                <a:gd name="T11" fmla="*/ 32 h 120"/>
                <a:gd name="T12" fmla="*/ 0 w 144"/>
                <a:gd name="T13" fmla="*/ 88 h 120"/>
                <a:gd name="T14" fmla="*/ 32 w 144"/>
                <a:gd name="T15" fmla="*/ 120 h 120"/>
                <a:gd name="T16" fmla="*/ 112 w 144"/>
                <a:gd name="T17" fmla="*/ 120 h 120"/>
                <a:gd name="T18" fmla="*/ 28 w 144"/>
                <a:gd name="T19" fmla="*/ 84 h 120"/>
                <a:gd name="T20" fmla="*/ 28 w 144"/>
                <a:gd name="T21" fmla="*/ 36 h 120"/>
                <a:gd name="T22" fmla="*/ 36 w 144"/>
                <a:gd name="T23" fmla="*/ 28 h 120"/>
                <a:gd name="T24" fmla="*/ 108 w 144"/>
                <a:gd name="T25" fmla="*/ 28 h 120"/>
                <a:gd name="T26" fmla="*/ 116 w 144"/>
                <a:gd name="T27" fmla="*/ 36 h 120"/>
                <a:gd name="T28" fmla="*/ 116 w 144"/>
                <a:gd name="T29" fmla="*/ 84 h 120"/>
                <a:gd name="T30" fmla="*/ 108 w 144"/>
                <a:gd name="T31" fmla="*/ 92 h 120"/>
                <a:gd name="T32" fmla="*/ 36 w 144"/>
                <a:gd name="T33" fmla="*/ 92 h 120"/>
                <a:gd name="T34" fmla="*/ 28 w 144"/>
                <a:gd name="T35" fmla="*/ 84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4" h="120">
                  <a:moveTo>
                    <a:pt x="112" y="120"/>
                  </a:moveTo>
                  <a:cubicBezTo>
                    <a:pt x="130" y="120"/>
                    <a:pt x="144" y="106"/>
                    <a:pt x="144" y="88"/>
                  </a:cubicBezTo>
                  <a:cubicBezTo>
                    <a:pt x="144" y="32"/>
                    <a:pt x="144" y="32"/>
                    <a:pt x="144" y="32"/>
                  </a:cubicBezTo>
                  <a:cubicBezTo>
                    <a:pt x="144" y="14"/>
                    <a:pt x="130" y="0"/>
                    <a:pt x="112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2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106"/>
                    <a:pt x="14" y="120"/>
                    <a:pt x="32" y="120"/>
                  </a:cubicBezTo>
                  <a:lnTo>
                    <a:pt x="112" y="120"/>
                  </a:lnTo>
                  <a:close/>
                  <a:moveTo>
                    <a:pt x="28" y="84"/>
                  </a:moveTo>
                  <a:cubicBezTo>
                    <a:pt x="28" y="36"/>
                    <a:pt x="28" y="36"/>
                    <a:pt x="28" y="36"/>
                  </a:cubicBezTo>
                  <a:cubicBezTo>
                    <a:pt x="28" y="31"/>
                    <a:pt x="31" y="28"/>
                    <a:pt x="36" y="28"/>
                  </a:cubicBezTo>
                  <a:cubicBezTo>
                    <a:pt x="108" y="28"/>
                    <a:pt x="108" y="28"/>
                    <a:pt x="108" y="28"/>
                  </a:cubicBezTo>
                  <a:cubicBezTo>
                    <a:pt x="112" y="28"/>
                    <a:pt x="116" y="31"/>
                    <a:pt x="116" y="36"/>
                  </a:cubicBezTo>
                  <a:cubicBezTo>
                    <a:pt x="116" y="84"/>
                    <a:pt x="116" y="84"/>
                    <a:pt x="116" y="84"/>
                  </a:cubicBezTo>
                  <a:cubicBezTo>
                    <a:pt x="116" y="88"/>
                    <a:pt x="112" y="92"/>
                    <a:pt x="108" y="92"/>
                  </a:cubicBezTo>
                  <a:cubicBezTo>
                    <a:pt x="36" y="92"/>
                    <a:pt x="36" y="92"/>
                    <a:pt x="36" y="92"/>
                  </a:cubicBezTo>
                  <a:cubicBezTo>
                    <a:pt x="31" y="92"/>
                    <a:pt x="28" y="88"/>
                    <a:pt x="28" y="8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97188" y="2178050"/>
              <a:ext cx="112713" cy="123825"/>
            </a:xfrm>
            <a:custGeom>
              <a:avLst/>
              <a:gdLst>
                <a:gd name="T0" fmla="*/ 117 w 117"/>
                <a:gd name="T1" fmla="*/ 41 h 130"/>
                <a:gd name="T2" fmla="*/ 75 w 117"/>
                <a:gd name="T3" fmla="*/ 0 h 130"/>
                <a:gd name="T4" fmla="*/ 34 w 117"/>
                <a:gd name="T5" fmla="*/ 41 h 130"/>
                <a:gd name="T6" fmla="*/ 35 w 117"/>
                <a:gd name="T7" fmla="*/ 41 h 130"/>
                <a:gd name="T8" fmla="*/ 64 w 117"/>
                <a:gd name="T9" fmla="*/ 41 h 130"/>
                <a:gd name="T10" fmla="*/ 64 w 117"/>
                <a:gd name="T11" fmla="*/ 42 h 130"/>
                <a:gd name="T12" fmla="*/ 0 w 117"/>
                <a:gd name="T13" fmla="*/ 106 h 130"/>
                <a:gd name="T14" fmla="*/ 0 w 117"/>
                <a:gd name="T15" fmla="*/ 106 h 130"/>
                <a:gd name="T16" fmla="*/ 0 w 117"/>
                <a:gd name="T17" fmla="*/ 130 h 130"/>
                <a:gd name="T18" fmla="*/ 0 w 117"/>
                <a:gd name="T19" fmla="*/ 130 h 130"/>
                <a:gd name="T20" fmla="*/ 89 w 117"/>
                <a:gd name="T21" fmla="*/ 42 h 130"/>
                <a:gd name="T22" fmla="*/ 89 w 117"/>
                <a:gd name="T23" fmla="*/ 41 h 130"/>
                <a:gd name="T24" fmla="*/ 117 w 117"/>
                <a:gd name="T25" fmla="*/ 41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30">
                  <a:moveTo>
                    <a:pt x="117" y="41"/>
                  </a:moveTo>
                  <a:cubicBezTo>
                    <a:pt x="75" y="0"/>
                    <a:pt x="75" y="0"/>
                    <a:pt x="75" y="0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64" y="41"/>
                    <a:pt x="64" y="41"/>
                    <a:pt x="64" y="41"/>
                  </a:cubicBezTo>
                  <a:cubicBezTo>
                    <a:pt x="64" y="41"/>
                    <a:pt x="64" y="42"/>
                    <a:pt x="64" y="42"/>
                  </a:cubicBezTo>
                  <a:cubicBezTo>
                    <a:pt x="64" y="77"/>
                    <a:pt x="35" y="106"/>
                    <a:pt x="0" y="10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49" y="130"/>
                    <a:pt x="89" y="91"/>
                    <a:pt x="89" y="42"/>
                  </a:cubicBezTo>
                  <a:cubicBezTo>
                    <a:pt x="89" y="42"/>
                    <a:pt x="89" y="41"/>
                    <a:pt x="89" y="41"/>
                  </a:cubicBezTo>
                  <a:lnTo>
                    <a:pt x="117" y="41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33676" y="2038350"/>
              <a:ext cx="112713" cy="125412"/>
            </a:xfrm>
            <a:custGeom>
              <a:avLst/>
              <a:gdLst>
                <a:gd name="T0" fmla="*/ 41 w 117"/>
                <a:gd name="T1" fmla="*/ 130 h 130"/>
                <a:gd name="T2" fmla="*/ 83 w 117"/>
                <a:gd name="T3" fmla="*/ 89 h 130"/>
                <a:gd name="T4" fmla="*/ 82 w 117"/>
                <a:gd name="T5" fmla="*/ 89 h 130"/>
                <a:gd name="T6" fmla="*/ 53 w 117"/>
                <a:gd name="T7" fmla="*/ 89 h 130"/>
                <a:gd name="T8" fmla="*/ 53 w 117"/>
                <a:gd name="T9" fmla="*/ 88 h 130"/>
                <a:gd name="T10" fmla="*/ 117 w 117"/>
                <a:gd name="T11" fmla="*/ 24 h 130"/>
                <a:gd name="T12" fmla="*/ 117 w 117"/>
                <a:gd name="T13" fmla="*/ 24 h 130"/>
                <a:gd name="T14" fmla="*/ 117 w 117"/>
                <a:gd name="T15" fmla="*/ 0 h 130"/>
                <a:gd name="T16" fmla="*/ 117 w 117"/>
                <a:gd name="T17" fmla="*/ 0 h 130"/>
                <a:gd name="T18" fmla="*/ 28 w 117"/>
                <a:gd name="T19" fmla="*/ 88 h 130"/>
                <a:gd name="T20" fmla="*/ 28 w 117"/>
                <a:gd name="T21" fmla="*/ 89 h 130"/>
                <a:gd name="T22" fmla="*/ 0 w 117"/>
                <a:gd name="T23" fmla="*/ 89 h 130"/>
                <a:gd name="T24" fmla="*/ 41 w 117"/>
                <a:gd name="T25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30">
                  <a:moveTo>
                    <a:pt x="41" y="130"/>
                  </a:moveTo>
                  <a:cubicBezTo>
                    <a:pt x="83" y="89"/>
                    <a:pt x="83" y="89"/>
                    <a:pt x="83" y="89"/>
                  </a:cubicBezTo>
                  <a:cubicBezTo>
                    <a:pt x="82" y="89"/>
                    <a:pt x="82" y="89"/>
                    <a:pt x="82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8"/>
                  </a:cubicBezTo>
                  <a:cubicBezTo>
                    <a:pt x="53" y="53"/>
                    <a:pt x="81" y="24"/>
                    <a:pt x="117" y="24"/>
                  </a:cubicBezTo>
                  <a:cubicBezTo>
                    <a:pt x="117" y="24"/>
                    <a:pt x="117" y="24"/>
                    <a:pt x="117" y="24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68" y="0"/>
                    <a:pt x="28" y="39"/>
                    <a:pt x="28" y="88"/>
                  </a:cubicBezTo>
                  <a:cubicBezTo>
                    <a:pt x="28" y="88"/>
                    <a:pt x="28" y="89"/>
                    <a:pt x="28" y="89"/>
                  </a:cubicBezTo>
                  <a:cubicBezTo>
                    <a:pt x="0" y="89"/>
                    <a:pt x="0" y="89"/>
                    <a:pt x="0" y="89"/>
                  </a:cubicBezTo>
                  <a:lnTo>
                    <a:pt x="41" y="13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53" name="Group 452出自【趣你的PPT】(微信:qunideppt)：最优质的PPT资源库"/>
          <p:cNvGrpSpPr/>
          <p:nvPr/>
        </p:nvGrpSpPr>
        <p:grpSpPr>
          <a:xfrm>
            <a:off x="4027488" y="2366963"/>
            <a:ext cx="277813" cy="257175"/>
            <a:chOff x="3284538" y="2043113"/>
            <a:chExt cx="277813" cy="257175"/>
          </a:xfrm>
          <a:solidFill>
            <a:schemeClr val="bg1"/>
          </a:solidFill>
        </p:grpSpPr>
        <p:sp>
          <p:nvSpPr>
            <p:cNvPr id="45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284538" y="2189163"/>
              <a:ext cx="276225" cy="111125"/>
            </a:xfrm>
            <a:custGeom>
              <a:avLst/>
              <a:gdLst>
                <a:gd name="T0" fmla="*/ 258 w 289"/>
                <a:gd name="T1" fmla="*/ 0 h 117"/>
                <a:gd name="T2" fmla="*/ 179 w 289"/>
                <a:gd name="T3" fmla="*/ 0 h 117"/>
                <a:gd name="T4" fmla="*/ 148 w 289"/>
                <a:gd name="T5" fmla="*/ 31 h 117"/>
                <a:gd name="T6" fmla="*/ 148 w 289"/>
                <a:gd name="T7" fmla="*/ 44 h 117"/>
                <a:gd name="T8" fmla="*/ 64 w 289"/>
                <a:gd name="T9" fmla="*/ 44 h 117"/>
                <a:gd name="T10" fmla="*/ 64 w 289"/>
                <a:gd name="T11" fmla="*/ 35 h 117"/>
                <a:gd name="T12" fmla="*/ 64 w 289"/>
                <a:gd name="T13" fmla="*/ 12 h 117"/>
                <a:gd name="T14" fmla="*/ 57 w 289"/>
                <a:gd name="T15" fmla="*/ 9 h 117"/>
                <a:gd name="T16" fmla="*/ 4 w 289"/>
                <a:gd name="T17" fmla="*/ 53 h 117"/>
                <a:gd name="T18" fmla="*/ 4 w 289"/>
                <a:gd name="T19" fmla="*/ 65 h 117"/>
                <a:gd name="T20" fmla="*/ 57 w 289"/>
                <a:gd name="T21" fmla="*/ 109 h 117"/>
                <a:gd name="T22" fmla="*/ 64 w 289"/>
                <a:gd name="T23" fmla="*/ 105 h 117"/>
                <a:gd name="T24" fmla="*/ 64 w 289"/>
                <a:gd name="T25" fmla="*/ 82 h 117"/>
                <a:gd name="T26" fmla="*/ 64 w 289"/>
                <a:gd name="T27" fmla="*/ 73 h 117"/>
                <a:gd name="T28" fmla="*/ 148 w 289"/>
                <a:gd name="T29" fmla="*/ 73 h 117"/>
                <a:gd name="T30" fmla="*/ 148 w 289"/>
                <a:gd name="T31" fmla="*/ 86 h 117"/>
                <a:gd name="T32" fmla="*/ 179 w 289"/>
                <a:gd name="T33" fmla="*/ 117 h 117"/>
                <a:gd name="T34" fmla="*/ 258 w 289"/>
                <a:gd name="T35" fmla="*/ 117 h 117"/>
                <a:gd name="T36" fmla="*/ 289 w 289"/>
                <a:gd name="T37" fmla="*/ 86 h 117"/>
                <a:gd name="T38" fmla="*/ 289 w 289"/>
                <a:gd name="T39" fmla="*/ 31 h 117"/>
                <a:gd name="T40" fmla="*/ 258 w 289"/>
                <a:gd name="T41" fmla="*/ 0 h 117"/>
                <a:gd name="T42" fmla="*/ 261 w 289"/>
                <a:gd name="T43" fmla="*/ 82 h 117"/>
                <a:gd name="T44" fmla="*/ 254 w 289"/>
                <a:gd name="T45" fmla="*/ 90 h 117"/>
                <a:gd name="T46" fmla="*/ 184 w 289"/>
                <a:gd name="T47" fmla="*/ 90 h 117"/>
                <a:gd name="T48" fmla="*/ 176 w 289"/>
                <a:gd name="T49" fmla="*/ 82 h 117"/>
                <a:gd name="T50" fmla="*/ 176 w 289"/>
                <a:gd name="T51" fmla="*/ 35 h 117"/>
                <a:gd name="T52" fmla="*/ 184 w 289"/>
                <a:gd name="T53" fmla="*/ 27 h 117"/>
                <a:gd name="T54" fmla="*/ 254 w 289"/>
                <a:gd name="T55" fmla="*/ 27 h 117"/>
                <a:gd name="T56" fmla="*/ 261 w 289"/>
                <a:gd name="T57" fmla="*/ 35 h 117"/>
                <a:gd name="T58" fmla="*/ 261 w 289"/>
                <a:gd name="T59" fmla="*/ 8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9" h="117">
                  <a:moveTo>
                    <a:pt x="258" y="0"/>
                  </a:moveTo>
                  <a:cubicBezTo>
                    <a:pt x="179" y="0"/>
                    <a:pt x="179" y="0"/>
                    <a:pt x="179" y="0"/>
                  </a:cubicBezTo>
                  <a:cubicBezTo>
                    <a:pt x="162" y="0"/>
                    <a:pt x="148" y="14"/>
                    <a:pt x="148" y="31"/>
                  </a:cubicBezTo>
                  <a:cubicBezTo>
                    <a:pt x="148" y="44"/>
                    <a:pt x="148" y="44"/>
                    <a:pt x="148" y="44"/>
                  </a:cubicBezTo>
                  <a:cubicBezTo>
                    <a:pt x="64" y="44"/>
                    <a:pt x="64" y="44"/>
                    <a:pt x="64" y="44"/>
                  </a:cubicBezTo>
                  <a:cubicBezTo>
                    <a:pt x="64" y="41"/>
                    <a:pt x="64" y="38"/>
                    <a:pt x="64" y="35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7"/>
                    <a:pt x="61" y="5"/>
                    <a:pt x="57" y="9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0" y="56"/>
                    <a:pt x="0" y="61"/>
                    <a:pt x="4" y="65"/>
                  </a:cubicBezTo>
                  <a:cubicBezTo>
                    <a:pt x="57" y="109"/>
                    <a:pt x="57" y="109"/>
                    <a:pt x="57" y="109"/>
                  </a:cubicBezTo>
                  <a:cubicBezTo>
                    <a:pt x="61" y="112"/>
                    <a:pt x="64" y="111"/>
                    <a:pt x="64" y="105"/>
                  </a:cubicBezTo>
                  <a:cubicBezTo>
                    <a:pt x="64" y="82"/>
                    <a:pt x="64" y="82"/>
                    <a:pt x="64" y="82"/>
                  </a:cubicBezTo>
                  <a:cubicBezTo>
                    <a:pt x="64" y="80"/>
                    <a:pt x="64" y="76"/>
                    <a:pt x="64" y="73"/>
                  </a:cubicBezTo>
                  <a:cubicBezTo>
                    <a:pt x="148" y="73"/>
                    <a:pt x="148" y="73"/>
                    <a:pt x="148" y="73"/>
                  </a:cubicBezTo>
                  <a:cubicBezTo>
                    <a:pt x="148" y="86"/>
                    <a:pt x="148" y="86"/>
                    <a:pt x="148" y="86"/>
                  </a:cubicBezTo>
                  <a:cubicBezTo>
                    <a:pt x="148" y="103"/>
                    <a:pt x="162" y="117"/>
                    <a:pt x="179" y="117"/>
                  </a:cubicBezTo>
                  <a:cubicBezTo>
                    <a:pt x="258" y="117"/>
                    <a:pt x="258" y="117"/>
                    <a:pt x="258" y="117"/>
                  </a:cubicBezTo>
                  <a:cubicBezTo>
                    <a:pt x="275" y="117"/>
                    <a:pt x="289" y="103"/>
                    <a:pt x="289" y="86"/>
                  </a:cubicBezTo>
                  <a:cubicBezTo>
                    <a:pt x="289" y="31"/>
                    <a:pt x="289" y="31"/>
                    <a:pt x="289" y="31"/>
                  </a:cubicBezTo>
                  <a:cubicBezTo>
                    <a:pt x="289" y="14"/>
                    <a:pt x="275" y="0"/>
                    <a:pt x="258" y="0"/>
                  </a:cubicBezTo>
                  <a:close/>
                  <a:moveTo>
                    <a:pt x="261" y="82"/>
                  </a:moveTo>
                  <a:cubicBezTo>
                    <a:pt x="261" y="86"/>
                    <a:pt x="258" y="90"/>
                    <a:pt x="254" y="90"/>
                  </a:cubicBezTo>
                  <a:cubicBezTo>
                    <a:pt x="184" y="90"/>
                    <a:pt x="184" y="90"/>
                    <a:pt x="184" y="90"/>
                  </a:cubicBezTo>
                  <a:cubicBezTo>
                    <a:pt x="179" y="90"/>
                    <a:pt x="176" y="86"/>
                    <a:pt x="176" y="82"/>
                  </a:cubicBezTo>
                  <a:cubicBezTo>
                    <a:pt x="176" y="35"/>
                    <a:pt x="176" y="35"/>
                    <a:pt x="176" y="35"/>
                  </a:cubicBezTo>
                  <a:cubicBezTo>
                    <a:pt x="176" y="31"/>
                    <a:pt x="179" y="27"/>
                    <a:pt x="184" y="27"/>
                  </a:cubicBezTo>
                  <a:cubicBezTo>
                    <a:pt x="254" y="27"/>
                    <a:pt x="254" y="27"/>
                    <a:pt x="254" y="27"/>
                  </a:cubicBezTo>
                  <a:cubicBezTo>
                    <a:pt x="258" y="27"/>
                    <a:pt x="261" y="31"/>
                    <a:pt x="261" y="35"/>
                  </a:cubicBezTo>
                  <a:lnTo>
                    <a:pt x="261" y="82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286126" y="2043113"/>
              <a:ext cx="276225" cy="112712"/>
            </a:xfrm>
            <a:custGeom>
              <a:avLst/>
              <a:gdLst>
                <a:gd name="T0" fmla="*/ 31 w 289"/>
                <a:gd name="T1" fmla="*/ 118 h 118"/>
                <a:gd name="T2" fmla="*/ 110 w 289"/>
                <a:gd name="T3" fmla="*/ 118 h 118"/>
                <a:gd name="T4" fmla="*/ 141 w 289"/>
                <a:gd name="T5" fmla="*/ 87 h 118"/>
                <a:gd name="T6" fmla="*/ 141 w 289"/>
                <a:gd name="T7" fmla="*/ 74 h 118"/>
                <a:gd name="T8" fmla="*/ 225 w 289"/>
                <a:gd name="T9" fmla="*/ 74 h 118"/>
                <a:gd name="T10" fmla="*/ 225 w 289"/>
                <a:gd name="T11" fmla="*/ 83 h 118"/>
                <a:gd name="T12" fmla="*/ 225 w 289"/>
                <a:gd name="T13" fmla="*/ 106 h 118"/>
                <a:gd name="T14" fmla="*/ 232 w 289"/>
                <a:gd name="T15" fmla="*/ 109 h 118"/>
                <a:gd name="T16" fmla="*/ 285 w 289"/>
                <a:gd name="T17" fmla="*/ 65 h 118"/>
                <a:gd name="T18" fmla="*/ 285 w 289"/>
                <a:gd name="T19" fmla="*/ 53 h 118"/>
                <a:gd name="T20" fmla="*/ 232 w 289"/>
                <a:gd name="T21" fmla="*/ 9 h 118"/>
                <a:gd name="T22" fmla="*/ 225 w 289"/>
                <a:gd name="T23" fmla="*/ 12 h 118"/>
                <a:gd name="T24" fmla="*/ 225 w 289"/>
                <a:gd name="T25" fmla="*/ 36 h 118"/>
                <a:gd name="T26" fmla="*/ 225 w 289"/>
                <a:gd name="T27" fmla="*/ 45 h 118"/>
                <a:gd name="T28" fmla="*/ 141 w 289"/>
                <a:gd name="T29" fmla="*/ 45 h 118"/>
                <a:gd name="T30" fmla="*/ 141 w 289"/>
                <a:gd name="T31" fmla="*/ 32 h 118"/>
                <a:gd name="T32" fmla="*/ 110 w 289"/>
                <a:gd name="T33" fmla="*/ 0 h 118"/>
                <a:gd name="T34" fmla="*/ 31 w 289"/>
                <a:gd name="T35" fmla="*/ 0 h 118"/>
                <a:gd name="T36" fmla="*/ 0 w 289"/>
                <a:gd name="T37" fmla="*/ 32 h 118"/>
                <a:gd name="T38" fmla="*/ 0 w 289"/>
                <a:gd name="T39" fmla="*/ 87 h 118"/>
                <a:gd name="T40" fmla="*/ 31 w 289"/>
                <a:gd name="T41" fmla="*/ 118 h 118"/>
                <a:gd name="T42" fmla="*/ 28 w 289"/>
                <a:gd name="T43" fmla="*/ 36 h 118"/>
                <a:gd name="T44" fmla="*/ 35 w 289"/>
                <a:gd name="T45" fmla="*/ 28 h 118"/>
                <a:gd name="T46" fmla="*/ 106 w 289"/>
                <a:gd name="T47" fmla="*/ 28 h 118"/>
                <a:gd name="T48" fmla="*/ 113 w 289"/>
                <a:gd name="T49" fmla="*/ 36 h 118"/>
                <a:gd name="T50" fmla="*/ 113 w 289"/>
                <a:gd name="T51" fmla="*/ 83 h 118"/>
                <a:gd name="T52" fmla="*/ 106 w 289"/>
                <a:gd name="T53" fmla="*/ 90 h 118"/>
                <a:gd name="T54" fmla="*/ 35 w 289"/>
                <a:gd name="T55" fmla="*/ 90 h 118"/>
                <a:gd name="T56" fmla="*/ 28 w 289"/>
                <a:gd name="T57" fmla="*/ 83 h 118"/>
                <a:gd name="T58" fmla="*/ 28 w 289"/>
                <a:gd name="T59" fmla="*/ 36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9" h="118">
                  <a:moveTo>
                    <a:pt x="31" y="118"/>
                  </a:moveTo>
                  <a:cubicBezTo>
                    <a:pt x="110" y="118"/>
                    <a:pt x="110" y="118"/>
                    <a:pt x="110" y="118"/>
                  </a:cubicBezTo>
                  <a:cubicBezTo>
                    <a:pt x="127" y="118"/>
                    <a:pt x="141" y="104"/>
                    <a:pt x="141" y="87"/>
                  </a:cubicBezTo>
                  <a:cubicBezTo>
                    <a:pt x="141" y="74"/>
                    <a:pt x="141" y="74"/>
                    <a:pt x="141" y="74"/>
                  </a:cubicBezTo>
                  <a:cubicBezTo>
                    <a:pt x="225" y="74"/>
                    <a:pt x="225" y="74"/>
                    <a:pt x="225" y="74"/>
                  </a:cubicBezTo>
                  <a:cubicBezTo>
                    <a:pt x="225" y="77"/>
                    <a:pt x="225" y="80"/>
                    <a:pt x="225" y="83"/>
                  </a:cubicBezTo>
                  <a:cubicBezTo>
                    <a:pt x="225" y="106"/>
                    <a:pt x="225" y="106"/>
                    <a:pt x="225" y="106"/>
                  </a:cubicBezTo>
                  <a:cubicBezTo>
                    <a:pt x="225" y="111"/>
                    <a:pt x="229" y="112"/>
                    <a:pt x="232" y="109"/>
                  </a:cubicBezTo>
                  <a:cubicBezTo>
                    <a:pt x="285" y="65"/>
                    <a:pt x="285" y="65"/>
                    <a:pt x="285" y="65"/>
                  </a:cubicBezTo>
                  <a:cubicBezTo>
                    <a:pt x="289" y="62"/>
                    <a:pt x="289" y="56"/>
                    <a:pt x="285" y="53"/>
                  </a:cubicBezTo>
                  <a:cubicBezTo>
                    <a:pt x="232" y="9"/>
                    <a:pt x="232" y="9"/>
                    <a:pt x="232" y="9"/>
                  </a:cubicBezTo>
                  <a:cubicBezTo>
                    <a:pt x="229" y="6"/>
                    <a:pt x="225" y="7"/>
                    <a:pt x="225" y="12"/>
                  </a:cubicBezTo>
                  <a:cubicBezTo>
                    <a:pt x="225" y="36"/>
                    <a:pt x="225" y="36"/>
                    <a:pt x="225" y="36"/>
                  </a:cubicBezTo>
                  <a:cubicBezTo>
                    <a:pt x="225" y="38"/>
                    <a:pt x="225" y="41"/>
                    <a:pt x="225" y="45"/>
                  </a:cubicBezTo>
                  <a:cubicBezTo>
                    <a:pt x="141" y="45"/>
                    <a:pt x="141" y="45"/>
                    <a:pt x="141" y="45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14"/>
                    <a:pt x="127" y="0"/>
                    <a:pt x="11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4" y="0"/>
                    <a:pt x="0" y="14"/>
                    <a:pt x="0" y="32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104"/>
                    <a:pt x="14" y="118"/>
                    <a:pt x="31" y="118"/>
                  </a:cubicBezTo>
                  <a:close/>
                  <a:moveTo>
                    <a:pt x="28" y="36"/>
                  </a:moveTo>
                  <a:cubicBezTo>
                    <a:pt x="28" y="31"/>
                    <a:pt x="31" y="28"/>
                    <a:pt x="35" y="28"/>
                  </a:cubicBezTo>
                  <a:cubicBezTo>
                    <a:pt x="106" y="28"/>
                    <a:pt x="106" y="28"/>
                    <a:pt x="106" y="28"/>
                  </a:cubicBezTo>
                  <a:cubicBezTo>
                    <a:pt x="110" y="28"/>
                    <a:pt x="113" y="31"/>
                    <a:pt x="113" y="36"/>
                  </a:cubicBezTo>
                  <a:cubicBezTo>
                    <a:pt x="113" y="83"/>
                    <a:pt x="113" y="83"/>
                    <a:pt x="113" y="83"/>
                  </a:cubicBezTo>
                  <a:cubicBezTo>
                    <a:pt x="113" y="87"/>
                    <a:pt x="110" y="90"/>
                    <a:pt x="106" y="90"/>
                  </a:cubicBezTo>
                  <a:cubicBezTo>
                    <a:pt x="35" y="90"/>
                    <a:pt x="35" y="90"/>
                    <a:pt x="35" y="90"/>
                  </a:cubicBezTo>
                  <a:cubicBezTo>
                    <a:pt x="31" y="90"/>
                    <a:pt x="28" y="87"/>
                    <a:pt x="28" y="83"/>
                  </a:cubicBezTo>
                  <a:lnTo>
                    <a:pt x="28" y="36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56" name="出自【趣你的PPT】(微信:qunideppt)：最优质的PPT资源库"/>
          <p:cNvSpPr>
            <a:spLocks/>
          </p:cNvSpPr>
          <p:nvPr/>
        </p:nvSpPr>
        <p:spPr bwMode="auto">
          <a:xfrm>
            <a:off x="4029076" y="1817688"/>
            <a:ext cx="274638" cy="250825"/>
          </a:xfrm>
          <a:custGeom>
            <a:avLst/>
            <a:gdLst>
              <a:gd name="T0" fmla="*/ 167 w 288"/>
              <a:gd name="T1" fmla="*/ 129 h 262"/>
              <a:gd name="T2" fmla="*/ 47 w 288"/>
              <a:gd name="T3" fmla="*/ 77 h 262"/>
              <a:gd name="T4" fmla="*/ 167 w 288"/>
              <a:gd name="T5" fmla="*/ 14 h 262"/>
              <a:gd name="T6" fmla="*/ 167 w 288"/>
              <a:gd name="T7" fmla="*/ 0 h 262"/>
              <a:gd name="T8" fmla="*/ 0 w 288"/>
              <a:gd name="T9" fmla="*/ 86 h 262"/>
              <a:gd name="T10" fmla="*/ 167 w 288"/>
              <a:gd name="T11" fmla="*/ 205 h 262"/>
              <a:gd name="T12" fmla="*/ 167 w 288"/>
              <a:gd name="T13" fmla="*/ 262 h 262"/>
              <a:gd name="T14" fmla="*/ 288 w 288"/>
              <a:gd name="T15" fmla="*/ 165 h 262"/>
              <a:gd name="T16" fmla="*/ 167 w 288"/>
              <a:gd name="T17" fmla="*/ 68 h 262"/>
              <a:gd name="T18" fmla="*/ 167 w 288"/>
              <a:gd name="T19" fmla="*/ 129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8" h="262">
                <a:moveTo>
                  <a:pt x="167" y="129"/>
                </a:moveTo>
                <a:cubicBezTo>
                  <a:pt x="135" y="129"/>
                  <a:pt x="47" y="122"/>
                  <a:pt x="47" y="77"/>
                </a:cubicBezTo>
                <a:cubicBezTo>
                  <a:pt x="47" y="29"/>
                  <a:pt x="139" y="14"/>
                  <a:pt x="167" y="14"/>
                </a:cubicBezTo>
                <a:cubicBezTo>
                  <a:pt x="167" y="0"/>
                  <a:pt x="167" y="0"/>
                  <a:pt x="167" y="0"/>
                </a:cubicBezTo>
                <a:cubicBezTo>
                  <a:pt x="106" y="0"/>
                  <a:pt x="0" y="13"/>
                  <a:pt x="0" y="86"/>
                </a:cubicBezTo>
                <a:cubicBezTo>
                  <a:pt x="0" y="162"/>
                  <a:pt x="115" y="204"/>
                  <a:pt x="167" y="205"/>
                </a:cubicBezTo>
                <a:cubicBezTo>
                  <a:pt x="167" y="262"/>
                  <a:pt x="167" y="262"/>
                  <a:pt x="167" y="262"/>
                </a:cubicBezTo>
                <a:cubicBezTo>
                  <a:pt x="288" y="165"/>
                  <a:pt x="288" y="165"/>
                  <a:pt x="288" y="165"/>
                </a:cubicBezTo>
                <a:cubicBezTo>
                  <a:pt x="167" y="68"/>
                  <a:pt x="167" y="68"/>
                  <a:pt x="167" y="68"/>
                </a:cubicBezTo>
                <a:lnTo>
                  <a:pt x="167" y="1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57" name="Group 456出自【趣你的PPT】(微信:qunideppt)：最优质的PPT资源库"/>
          <p:cNvGrpSpPr/>
          <p:nvPr/>
        </p:nvGrpSpPr>
        <p:grpSpPr>
          <a:xfrm>
            <a:off x="2925763" y="3513138"/>
            <a:ext cx="276226" cy="174624"/>
            <a:chOff x="2182813" y="3189288"/>
            <a:chExt cx="276226" cy="174624"/>
          </a:xfrm>
          <a:solidFill>
            <a:schemeClr val="bg1"/>
          </a:solidFill>
        </p:grpSpPr>
        <p:sp>
          <p:nvSpPr>
            <p:cNvPr id="4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05051" y="3189288"/>
              <a:ext cx="153988" cy="20637"/>
            </a:xfrm>
            <a:custGeom>
              <a:avLst/>
              <a:gdLst>
                <a:gd name="T0" fmla="*/ 28 w 160"/>
                <a:gd name="T1" fmla="*/ 21 h 21"/>
                <a:gd name="T2" fmla="*/ 160 w 160"/>
                <a:gd name="T3" fmla="*/ 21 h 21"/>
                <a:gd name="T4" fmla="*/ 160 w 160"/>
                <a:gd name="T5" fmla="*/ 0 h 21"/>
                <a:gd name="T6" fmla="*/ 0 w 160"/>
                <a:gd name="T7" fmla="*/ 0 h 21"/>
                <a:gd name="T8" fmla="*/ 28 w 160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21">
                  <a:moveTo>
                    <a:pt x="28" y="21"/>
                  </a:moveTo>
                  <a:cubicBezTo>
                    <a:pt x="160" y="21"/>
                    <a:pt x="160" y="21"/>
                    <a:pt x="160" y="21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" y="5"/>
                    <a:pt x="20" y="12"/>
                    <a:pt x="28" y="2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52676" y="3240088"/>
              <a:ext cx="106363" cy="20637"/>
            </a:xfrm>
            <a:custGeom>
              <a:avLst/>
              <a:gdLst>
                <a:gd name="T0" fmla="*/ 111 w 111"/>
                <a:gd name="T1" fmla="*/ 22 h 22"/>
                <a:gd name="T2" fmla="*/ 111 w 111"/>
                <a:gd name="T3" fmla="*/ 0 h 22"/>
                <a:gd name="T4" fmla="*/ 0 w 111"/>
                <a:gd name="T5" fmla="*/ 0 h 22"/>
                <a:gd name="T6" fmla="*/ 6 w 111"/>
                <a:gd name="T7" fmla="*/ 22 h 22"/>
                <a:gd name="T8" fmla="*/ 111 w 111"/>
                <a:gd name="T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22">
                  <a:moveTo>
                    <a:pt x="111" y="22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7"/>
                    <a:pt x="5" y="14"/>
                    <a:pt x="6" y="22"/>
                  </a:cubicBezTo>
                  <a:lnTo>
                    <a:pt x="111" y="22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52676" y="3292475"/>
              <a:ext cx="106363" cy="20637"/>
            </a:xfrm>
            <a:custGeom>
              <a:avLst/>
              <a:gdLst>
                <a:gd name="T0" fmla="*/ 111 w 111"/>
                <a:gd name="T1" fmla="*/ 22 h 22"/>
                <a:gd name="T2" fmla="*/ 111 w 111"/>
                <a:gd name="T3" fmla="*/ 0 h 22"/>
                <a:gd name="T4" fmla="*/ 6 w 111"/>
                <a:gd name="T5" fmla="*/ 0 h 22"/>
                <a:gd name="T6" fmla="*/ 0 w 111"/>
                <a:gd name="T7" fmla="*/ 22 h 22"/>
                <a:gd name="T8" fmla="*/ 111 w 111"/>
                <a:gd name="T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22">
                  <a:moveTo>
                    <a:pt x="111" y="22"/>
                  </a:moveTo>
                  <a:cubicBezTo>
                    <a:pt x="111" y="0"/>
                    <a:pt x="111" y="0"/>
                    <a:pt x="11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8"/>
                    <a:pt x="3" y="15"/>
                    <a:pt x="0" y="22"/>
                  </a:cubicBezTo>
                  <a:lnTo>
                    <a:pt x="111" y="22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05051" y="3343275"/>
              <a:ext cx="153988" cy="20637"/>
            </a:xfrm>
            <a:custGeom>
              <a:avLst/>
              <a:gdLst>
                <a:gd name="T0" fmla="*/ 0 w 160"/>
                <a:gd name="T1" fmla="*/ 21 h 21"/>
                <a:gd name="T2" fmla="*/ 160 w 160"/>
                <a:gd name="T3" fmla="*/ 21 h 21"/>
                <a:gd name="T4" fmla="*/ 160 w 160"/>
                <a:gd name="T5" fmla="*/ 0 h 21"/>
                <a:gd name="T6" fmla="*/ 28 w 160"/>
                <a:gd name="T7" fmla="*/ 0 h 21"/>
                <a:gd name="T8" fmla="*/ 0 w 160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21">
                  <a:moveTo>
                    <a:pt x="0" y="21"/>
                  </a:moveTo>
                  <a:cubicBezTo>
                    <a:pt x="160" y="21"/>
                    <a:pt x="160" y="21"/>
                    <a:pt x="160" y="21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0" y="9"/>
                    <a:pt x="11" y="16"/>
                    <a:pt x="0" y="2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182813" y="3198813"/>
              <a:ext cx="155575" cy="155575"/>
            </a:xfrm>
            <a:custGeom>
              <a:avLst/>
              <a:gdLst>
                <a:gd name="T0" fmla="*/ 81 w 163"/>
                <a:gd name="T1" fmla="*/ 0 h 162"/>
                <a:gd name="T2" fmla="*/ 0 w 163"/>
                <a:gd name="T3" fmla="*/ 81 h 162"/>
                <a:gd name="T4" fmla="*/ 81 w 163"/>
                <a:gd name="T5" fmla="*/ 162 h 162"/>
                <a:gd name="T6" fmla="*/ 163 w 163"/>
                <a:gd name="T7" fmla="*/ 81 h 162"/>
                <a:gd name="T8" fmla="*/ 81 w 163"/>
                <a:gd name="T9" fmla="*/ 0 h 162"/>
                <a:gd name="T10" fmla="*/ 151 w 163"/>
                <a:gd name="T11" fmla="*/ 81 h 162"/>
                <a:gd name="T12" fmla="*/ 81 w 163"/>
                <a:gd name="T13" fmla="*/ 151 h 162"/>
                <a:gd name="T14" fmla="*/ 12 w 163"/>
                <a:gd name="T15" fmla="*/ 81 h 162"/>
                <a:gd name="T16" fmla="*/ 81 w 163"/>
                <a:gd name="T17" fmla="*/ 11 h 162"/>
                <a:gd name="T18" fmla="*/ 151 w 163"/>
                <a:gd name="T19" fmla="*/ 81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3" h="162">
                  <a:moveTo>
                    <a:pt x="81" y="0"/>
                  </a:moveTo>
                  <a:cubicBezTo>
                    <a:pt x="36" y="0"/>
                    <a:pt x="0" y="36"/>
                    <a:pt x="0" y="81"/>
                  </a:cubicBezTo>
                  <a:cubicBezTo>
                    <a:pt x="0" y="126"/>
                    <a:pt x="36" y="162"/>
                    <a:pt x="81" y="162"/>
                  </a:cubicBezTo>
                  <a:cubicBezTo>
                    <a:pt x="126" y="162"/>
                    <a:pt x="163" y="126"/>
                    <a:pt x="163" y="81"/>
                  </a:cubicBezTo>
                  <a:cubicBezTo>
                    <a:pt x="163" y="36"/>
                    <a:pt x="126" y="0"/>
                    <a:pt x="81" y="0"/>
                  </a:cubicBezTo>
                  <a:close/>
                  <a:moveTo>
                    <a:pt x="151" y="81"/>
                  </a:moveTo>
                  <a:cubicBezTo>
                    <a:pt x="151" y="119"/>
                    <a:pt x="120" y="151"/>
                    <a:pt x="81" y="151"/>
                  </a:cubicBezTo>
                  <a:cubicBezTo>
                    <a:pt x="43" y="151"/>
                    <a:pt x="12" y="119"/>
                    <a:pt x="12" y="81"/>
                  </a:cubicBezTo>
                  <a:cubicBezTo>
                    <a:pt x="12" y="43"/>
                    <a:pt x="43" y="11"/>
                    <a:pt x="81" y="11"/>
                  </a:cubicBezTo>
                  <a:cubicBezTo>
                    <a:pt x="120" y="11"/>
                    <a:pt x="151" y="43"/>
                    <a:pt x="151" y="8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63776" y="3284538"/>
              <a:ext cx="7938" cy="20637"/>
            </a:xfrm>
            <a:custGeom>
              <a:avLst/>
              <a:gdLst>
                <a:gd name="T0" fmla="*/ 0 w 8"/>
                <a:gd name="T1" fmla="*/ 0 h 22"/>
                <a:gd name="T2" fmla="*/ 0 w 8"/>
                <a:gd name="T3" fmla="*/ 22 h 22"/>
                <a:gd name="T4" fmla="*/ 8 w 8"/>
                <a:gd name="T5" fmla="*/ 11 h 22"/>
                <a:gd name="T6" fmla="*/ 0 w 8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4" y="21"/>
                    <a:pt x="8" y="18"/>
                    <a:pt x="8" y="11"/>
                  </a:cubicBezTo>
                  <a:cubicBezTo>
                    <a:pt x="8" y="4"/>
                    <a:pt x="3" y="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198688" y="3214688"/>
              <a:ext cx="123825" cy="123825"/>
            </a:xfrm>
            <a:custGeom>
              <a:avLst/>
              <a:gdLst>
                <a:gd name="T0" fmla="*/ 65 w 130"/>
                <a:gd name="T1" fmla="*/ 0 h 130"/>
                <a:gd name="T2" fmla="*/ 0 w 130"/>
                <a:gd name="T3" fmla="*/ 65 h 130"/>
                <a:gd name="T4" fmla="*/ 65 w 130"/>
                <a:gd name="T5" fmla="*/ 130 h 130"/>
                <a:gd name="T6" fmla="*/ 130 w 130"/>
                <a:gd name="T7" fmla="*/ 65 h 130"/>
                <a:gd name="T8" fmla="*/ 65 w 130"/>
                <a:gd name="T9" fmla="*/ 0 h 130"/>
                <a:gd name="T10" fmla="*/ 92 w 130"/>
                <a:gd name="T11" fmla="*/ 84 h 130"/>
                <a:gd name="T12" fmla="*/ 70 w 130"/>
                <a:gd name="T13" fmla="*/ 108 h 130"/>
                <a:gd name="T14" fmla="*/ 70 w 130"/>
                <a:gd name="T15" fmla="*/ 114 h 130"/>
                <a:gd name="T16" fmla="*/ 67 w 130"/>
                <a:gd name="T17" fmla="*/ 116 h 130"/>
                <a:gd name="T18" fmla="*/ 65 w 130"/>
                <a:gd name="T19" fmla="*/ 116 h 130"/>
                <a:gd name="T20" fmla="*/ 62 w 130"/>
                <a:gd name="T21" fmla="*/ 114 h 130"/>
                <a:gd name="T22" fmla="*/ 62 w 130"/>
                <a:gd name="T23" fmla="*/ 108 h 130"/>
                <a:gd name="T24" fmla="*/ 40 w 130"/>
                <a:gd name="T25" fmla="*/ 101 h 130"/>
                <a:gd name="T26" fmla="*/ 41 w 130"/>
                <a:gd name="T27" fmla="*/ 100 h 130"/>
                <a:gd name="T28" fmla="*/ 44 w 130"/>
                <a:gd name="T29" fmla="*/ 90 h 130"/>
                <a:gd name="T30" fmla="*/ 45 w 130"/>
                <a:gd name="T31" fmla="*/ 89 h 130"/>
                <a:gd name="T32" fmla="*/ 62 w 130"/>
                <a:gd name="T33" fmla="*/ 95 h 130"/>
                <a:gd name="T34" fmla="*/ 62 w 130"/>
                <a:gd name="T35" fmla="*/ 70 h 130"/>
                <a:gd name="T36" fmla="*/ 40 w 130"/>
                <a:gd name="T37" fmla="*/ 46 h 130"/>
                <a:gd name="T38" fmla="*/ 62 w 130"/>
                <a:gd name="T39" fmla="*/ 22 h 130"/>
                <a:gd name="T40" fmla="*/ 62 w 130"/>
                <a:gd name="T41" fmla="*/ 16 h 130"/>
                <a:gd name="T42" fmla="*/ 65 w 130"/>
                <a:gd name="T43" fmla="*/ 14 h 130"/>
                <a:gd name="T44" fmla="*/ 67 w 130"/>
                <a:gd name="T45" fmla="*/ 14 h 130"/>
                <a:gd name="T46" fmla="*/ 70 w 130"/>
                <a:gd name="T47" fmla="*/ 16 h 130"/>
                <a:gd name="T48" fmla="*/ 70 w 130"/>
                <a:gd name="T49" fmla="*/ 22 h 130"/>
                <a:gd name="T50" fmla="*/ 89 w 130"/>
                <a:gd name="T51" fmla="*/ 29 h 130"/>
                <a:gd name="T52" fmla="*/ 89 w 130"/>
                <a:gd name="T53" fmla="*/ 31 h 130"/>
                <a:gd name="T54" fmla="*/ 85 w 130"/>
                <a:gd name="T55" fmla="*/ 39 h 130"/>
                <a:gd name="T56" fmla="*/ 84 w 130"/>
                <a:gd name="T57" fmla="*/ 40 h 130"/>
                <a:gd name="T58" fmla="*/ 70 w 130"/>
                <a:gd name="T59" fmla="*/ 35 h 130"/>
                <a:gd name="T60" fmla="*/ 70 w 130"/>
                <a:gd name="T61" fmla="*/ 58 h 130"/>
                <a:gd name="T62" fmla="*/ 92 w 130"/>
                <a:gd name="T63" fmla="*/ 84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0" h="13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0"/>
                    <a:pt x="65" y="130"/>
                  </a:cubicBezTo>
                  <a:cubicBezTo>
                    <a:pt x="101" y="130"/>
                    <a:pt x="130" y="101"/>
                    <a:pt x="130" y="65"/>
                  </a:cubicBezTo>
                  <a:cubicBezTo>
                    <a:pt x="130" y="29"/>
                    <a:pt x="101" y="0"/>
                    <a:pt x="65" y="0"/>
                  </a:cubicBezTo>
                  <a:close/>
                  <a:moveTo>
                    <a:pt x="92" y="84"/>
                  </a:moveTo>
                  <a:cubicBezTo>
                    <a:pt x="92" y="101"/>
                    <a:pt x="78" y="107"/>
                    <a:pt x="70" y="108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9" y="116"/>
                    <a:pt x="67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2" y="116"/>
                    <a:pt x="62" y="116"/>
                    <a:pt x="62" y="114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58" y="108"/>
                    <a:pt x="40" y="105"/>
                    <a:pt x="40" y="101"/>
                  </a:cubicBezTo>
                  <a:cubicBezTo>
                    <a:pt x="40" y="101"/>
                    <a:pt x="40" y="101"/>
                    <a:pt x="41" y="100"/>
                  </a:cubicBezTo>
                  <a:cubicBezTo>
                    <a:pt x="44" y="90"/>
                    <a:pt x="44" y="90"/>
                    <a:pt x="44" y="90"/>
                  </a:cubicBezTo>
                  <a:cubicBezTo>
                    <a:pt x="44" y="90"/>
                    <a:pt x="45" y="89"/>
                    <a:pt x="45" y="89"/>
                  </a:cubicBezTo>
                  <a:cubicBezTo>
                    <a:pt x="46" y="89"/>
                    <a:pt x="54" y="94"/>
                    <a:pt x="62" y="95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54" y="67"/>
                    <a:pt x="40" y="62"/>
                    <a:pt x="40" y="46"/>
                  </a:cubicBezTo>
                  <a:cubicBezTo>
                    <a:pt x="40" y="28"/>
                    <a:pt x="56" y="22"/>
                    <a:pt x="62" y="22"/>
                  </a:cubicBezTo>
                  <a:cubicBezTo>
                    <a:pt x="62" y="16"/>
                    <a:pt x="62" y="16"/>
                    <a:pt x="62" y="16"/>
                  </a:cubicBezTo>
                  <a:cubicBezTo>
                    <a:pt x="62" y="14"/>
                    <a:pt x="62" y="14"/>
                    <a:pt x="65" y="14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69" y="14"/>
                    <a:pt x="70" y="14"/>
                    <a:pt x="70" y="16"/>
                  </a:cubicBezTo>
                  <a:cubicBezTo>
                    <a:pt x="70" y="22"/>
                    <a:pt x="70" y="22"/>
                    <a:pt x="70" y="22"/>
                  </a:cubicBezTo>
                  <a:cubicBezTo>
                    <a:pt x="73" y="22"/>
                    <a:pt x="89" y="25"/>
                    <a:pt x="89" y="29"/>
                  </a:cubicBezTo>
                  <a:cubicBezTo>
                    <a:pt x="89" y="30"/>
                    <a:pt x="89" y="30"/>
                    <a:pt x="89" y="31"/>
                  </a:cubicBezTo>
                  <a:cubicBezTo>
                    <a:pt x="85" y="39"/>
                    <a:pt x="85" y="39"/>
                    <a:pt x="85" y="39"/>
                  </a:cubicBezTo>
                  <a:cubicBezTo>
                    <a:pt x="85" y="40"/>
                    <a:pt x="84" y="40"/>
                    <a:pt x="84" y="40"/>
                  </a:cubicBezTo>
                  <a:cubicBezTo>
                    <a:pt x="83" y="40"/>
                    <a:pt x="75" y="35"/>
                    <a:pt x="70" y="35"/>
                  </a:cubicBezTo>
                  <a:cubicBezTo>
                    <a:pt x="70" y="58"/>
                    <a:pt x="70" y="58"/>
                    <a:pt x="70" y="58"/>
                  </a:cubicBezTo>
                  <a:cubicBezTo>
                    <a:pt x="78" y="62"/>
                    <a:pt x="92" y="68"/>
                    <a:pt x="92" y="8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49488" y="3248025"/>
              <a:ext cx="9525" cy="20637"/>
            </a:xfrm>
            <a:custGeom>
              <a:avLst/>
              <a:gdLst>
                <a:gd name="T0" fmla="*/ 0 w 9"/>
                <a:gd name="T1" fmla="*/ 10 h 21"/>
                <a:gd name="T2" fmla="*/ 9 w 9"/>
                <a:gd name="T3" fmla="*/ 21 h 21"/>
                <a:gd name="T4" fmla="*/ 9 w 9"/>
                <a:gd name="T5" fmla="*/ 0 h 21"/>
                <a:gd name="T6" fmla="*/ 0 w 9"/>
                <a:gd name="T7" fmla="*/ 1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1">
                  <a:moveTo>
                    <a:pt x="0" y="10"/>
                  </a:moveTo>
                  <a:cubicBezTo>
                    <a:pt x="0" y="17"/>
                    <a:pt x="6" y="19"/>
                    <a:pt x="9" y="2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6" y="1"/>
                    <a:pt x="0" y="3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66" name="Group 465出自【趣你的PPT】(微信:qunideppt)：最优质的PPT资源库"/>
          <p:cNvGrpSpPr/>
          <p:nvPr/>
        </p:nvGrpSpPr>
        <p:grpSpPr>
          <a:xfrm>
            <a:off x="9542463" y="6221413"/>
            <a:ext cx="277813" cy="269874"/>
            <a:chOff x="8799513" y="5897563"/>
            <a:chExt cx="277813" cy="269874"/>
          </a:xfrm>
          <a:solidFill>
            <a:schemeClr val="bg1"/>
          </a:solidFill>
        </p:grpSpPr>
        <p:sp>
          <p:nvSpPr>
            <p:cNvPr id="46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99513" y="6076950"/>
              <a:ext cx="277813" cy="90487"/>
            </a:xfrm>
            <a:custGeom>
              <a:avLst/>
              <a:gdLst>
                <a:gd name="T0" fmla="*/ 277 w 290"/>
                <a:gd name="T1" fmla="*/ 1 h 95"/>
                <a:gd name="T2" fmla="*/ 272 w 290"/>
                <a:gd name="T3" fmla="*/ 5 h 95"/>
                <a:gd name="T4" fmla="*/ 244 w 290"/>
                <a:gd name="T5" fmla="*/ 19 h 95"/>
                <a:gd name="T6" fmla="*/ 244 w 290"/>
                <a:gd name="T7" fmla="*/ 24 h 95"/>
                <a:gd name="T8" fmla="*/ 234 w 290"/>
                <a:gd name="T9" fmla="*/ 35 h 95"/>
                <a:gd name="T10" fmla="*/ 174 w 290"/>
                <a:gd name="T11" fmla="*/ 54 h 95"/>
                <a:gd name="T12" fmla="*/ 146 w 290"/>
                <a:gd name="T13" fmla="*/ 55 h 95"/>
                <a:gd name="T14" fmla="*/ 105 w 290"/>
                <a:gd name="T15" fmla="*/ 52 h 95"/>
                <a:gd name="T16" fmla="*/ 72 w 290"/>
                <a:gd name="T17" fmla="*/ 43 h 95"/>
                <a:gd name="T18" fmla="*/ 48 w 290"/>
                <a:gd name="T19" fmla="*/ 27 h 95"/>
                <a:gd name="T20" fmla="*/ 45 w 290"/>
                <a:gd name="T21" fmla="*/ 20 h 95"/>
                <a:gd name="T22" fmla="*/ 45 w 290"/>
                <a:gd name="T23" fmla="*/ 18 h 95"/>
                <a:gd name="T24" fmla="*/ 37 w 290"/>
                <a:gd name="T25" fmla="*/ 15 h 95"/>
                <a:gd name="T26" fmla="*/ 11 w 290"/>
                <a:gd name="T27" fmla="*/ 0 h 95"/>
                <a:gd name="T28" fmla="*/ 2 w 290"/>
                <a:gd name="T29" fmla="*/ 13 h 95"/>
                <a:gd name="T30" fmla="*/ 0 w 290"/>
                <a:gd name="T31" fmla="*/ 26 h 95"/>
                <a:gd name="T32" fmla="*/ 3 w 290"/>
                <a:gd name="T33" fmla="*/ 42 h 95"/>
                <a:gd name="T34" fmla="*/ 43 w 290"/>
                <a:gd name="T35" fmla="*/ 77 h 95"/>
                <a:gd name="T36" fmla="*/ 144 w 290"/>
                <a:gd name="T37" fmla="*/ 95 h 95"/>
                <a:gd name="T38" fmla="*/ 159 w 290"/>
                <a:gd name="T39" fmla="*/ 95 h 95"/>
                <a:gd name="T40" fmla="*/ 264 w 290"/>
                <a:gd name="T41" fmla="*/ 68 h 95"/>
                <a:gd name="T42" fmla="*/ 287 w 290"/>
                <a:gd name="T43" fmla="*/ 39 h 95"/>
                <a:gd name="T44" fmla="*/ 288 w 290"/>
                <a:gd name="T45" fmla="*/ 28 h 95"/>
                <a:gd name="T46" fmla="*/ 282 w 290"/>
                <a:gd name="T47" fmla="*/ 6 h 95"/>
                <a:gd name="T48" fmla="*/ 277 w 290"/>
                <a:gd name="T49" fmla="*/ 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90" h="95">
                  <a:moveTo>
                    <a:pt x="277" y="1"/>
                  </a:moveTo>
                  <a:cubicBezTo>
                    <a:pt x="275" y="3"/>
                    <a:pt x="274" y="4"/>
                    <a:pt x="272" y="5"/>
                  </a:cubicBezTo>
                  <a:cubicBezTo>
                    <a:pt x="263" y="10"/>
                    <a:pt x="254" y="15"/>
                    <a:pt x="244" y="19"/>
                  </a:cubicBezTo>
                  <a:cubicBezTo>
                    <a:pt x="244" y="21"/>
                    <a:pt x="245" y="23"/>
                    <a:pt x="244" y="24"/>
                  </a:cubicBezTo>
                  <a:cubicBezTo>
                    <a:pt x="241" y="28"/>
                    <a:pt x="238" y="32"/>
                    <a:pt x="234" y="35"/>
                  </a:cubicBezTo>
                  <a:cubicBezTo>
                    <a:pt x="217" y="47"/>
                    <a:pt x="194" y="51"/>
                    <a:pt x="174" y="54"/>
                  </a:cubicBezTo>
                  <a:cubicBezTo>
                    <a:pt x="164" y="55"/>
                    <a:pt x="155" y="55"/>
                    <a:pt x="146" y="55"/>
                  </a:cubicBezTo>
                  <a:cubicBezTo>
                    <a:pt x="132" y="55"/>
                    <a:pt x="118" y="54"/>
                    <a:pt x="105" y="52"/>
                  </a:cubicBezTo>
                  <a:cubicBezTo>
                    <a:pt x="94" y="50"/>
                    <a:pt x="83" y="47"/>
                    <a:pt x="72" y="43"/>
                  </a:cubicBezTo>
                  <a:cubicBezTo>
                    <a:pt x="63" y="39"/>
                    <a:pt x="54" y="34"/>
                    <a:pt x="48" y="27"/>
                  </a:cubicBezTo>
                  <a:cubicBezTo>
                    <a:pt x="46" y="25"/>
                    <a:pt x="44" y="22"/>
                    <a:pt x="45" y="20"/>
                  </a:cubicBezTo>
                  <a:cubicBezTo>
                    <a:pt x="45" y="19"/>
                    <a:pt x="45" y="18"/>
                    <a:pt x="45" y="18"/>
                  </a:cubicBezTo>
                  <a:cubicBezTo>
                    <a:pt x="43" y="17"/>
                    <a:pt x="40" y="16"/>
                    <a:pt x="37" y="15"/>
                  </a:cubicBezTo>
                  <a:cubicBezTo>
                    <a:pt x="27" y="10"/>
                    <a:pt x="18" y="5"/>
                    <a:pt x="11" y="0"/>
                  </a:cubicBezTo>
                  <a:cubicBezTo>
                    <a:pt x="8" y="4"/>
                    <a:pt x="4" y="8"/>
                    <a:pt x="2" y="13"/>
                  </a:cubicBezTo>
                  <a:cubicBezTo>
                    <a:pt x="0" y="17"/>
                    <a:pt x="0" y="21"/>
                    <a:pt x="0" y="26"/>
                  </a:cubicBezTo>
                  <a:cubicBezTo>
                    <a:pt x="1" y="31"/>
                    <a:pt x="1" y="37"/>
                    <a:pt x="3" y="42"/>
                  </a:cubicBezTo>
                  <a:cubicBezTo>
                    <a:pt x="9" y="59"/>
                    <a:pt x="28" y="70"/>
                    <a:pt x="43" y="77"/>
                  </a:cubicBezTo>
                  <a:cubicBezTo>
                    <a:pt x="75" y="90"/>
                    <a:pt x="110" y="95"/>
                    <a:pt x="144" y="95"/>
                  </a:cubicBezTo>
                  <a:cubicBezTo>
                    <a:pt x="149" y="95"/>
                    <a:pt x="154" y="95"/>
                    <a:pt x="159" y="95"/>
                  </a:cubicBezTo>
                  <a:cubicBezTo>
                    <a:pt x="195" y="94"/>
                    <a:pt x="233" y="88"/>
                    <a:pt x="264" y="68"/>
                  </a:cubicBezTo>
                  <a:cubicBezTo>
                    <a:pt x="274" y="62"/>
                    <a:pt x="285" y="52"/>
                    <a:pt x="287" y="39"/>
                  </a:cubicBezTo>
                  <a:cubicBezTo>
                    <a:pt x="287" y="35"/>
                    <a:pt x="288" y="32"/>
                    <a:pt x="288" y="28"/>
                  </a:cubicBezTo>
                  <a:cubicBezTo>
                    <a:pt x="290" y="20"/>
                    <a:pt x="287" y="12"/>
                    <a:pt x="282" y="6"/>
                  </a:cubicBezTo>
                  <a:cubicBezTo>
                    <a:pt x="280" y="5"/>
                    <a:pt x="279" y="3"/>
                    <a:pt x="277" y="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67801" y="6081713"/>
              <a:ext cx="1588" cy="1587"/>
            </a:xfrm>
            <a:custGeom>
              <a:avLst/>
              <a:gdLst>
                <a:gd name="T0" fmla="*/ 0 w 3"/>
                <a:gd name="T1" fmla="*/ 0 h 3"/>
                <a:gd name="T2" fmla="*/ 2 w 3"/>
                <a:gd name="T3" fmla="*/ 1 h 3"/>
                <a:gd name="T4" fmla="*/ 3 w 3"/>
                <a:gd name="T5" fmla="*/ 3 h 3"/>
                <a:gd name="T6" fmla="*/ 0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cubicBezTo>
                    <a:pt x="0" y="0"/>
                    <a:pt x="1" y="0"/>
                    <a:pt x="2" y="1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99513" y="6003925"/>
              <a:ext cx="277813" cy="90487"/>
            </a:xfrm>
            <a:custGeom>
              <a:avLst/>
              <a:gdLst>
                <a:gd name="T0" fmla="*/ 288 w 290"/>
                <a:gd name="T1" fmla="*/ 28 h 95"/>
                <a:gd name="T2" fmla="*/ 282 w 290"/>
                <a:gd name="T3" fmla="*/ 6 h 95"/>
                <a:gd name="T4" fmla="*/ 277 w 290"/>
                <a:gd name="T5" fmla="*/ 1 h 95"/>
                <a:gd name="T6" fmla="*/ 272 w 290"/>
                <a:gd name="T7" fmla="*/ 5 h 95"/>
                <a:gd name="T8" fmla="*/ 244 w 290"/>
                <a:gd name="T9" fmla="*/ 19 h 95"/>
                <a:gd name="T10" fmla="*/ 244 w 290"/>
                <a:gd name="T11" fmla="*/ 24 h 95"/>
                <a:gd name="T12" fmla="*/ 234 w 290"/>
                <a:gd name="T13" fmla="*/ 34 h 95"/>
                <a:gd name="T14" fmla="*/ 174 w 290"/>
                <a:gd name="T15" fmla="*/ 53 h 95"/>
                <a:gd name="T16" fmla="*/ 146 w 290"/>
                <a:gd name="T17" fmla="*/ 55 h 95"/>
                <a:gd name="T18" fmla="*/ 105 w 290"/>
                <a:gd name="T19" fmla="*/ 51 h 95"/>
                <a:gd name="T20" fmla="*/ 72 w 290"/>
                <a:gd name="T21" fmla="*/ 43 h 95"/>
                <a:gd name="T22" fmla="*/ 48 w 290"/>
                <a:gd name="T23" fmla="*/ 27 h 95"/>
                <a:gd name="T24" fmla="*/ 45 w 290"/>
                <a:gd name="T25" fmla="*/ 19 h 95"/>
                <a:gd name="T26" fmla="*/ 45 w 290"/>
                <a:gd name="T27" fmla="*/ 18 h 95"/>
                <a:gd name="T28" fmla="*/ 37 w 290"/>
                <a:gd name="T29" fmla="*/ 14 h 95"/>
                <a:gd name="T30" fmla="*/ 11 w 290"/>
                <a:gd name="T31" fmla="*/ 0 h 95"/>
                <a:gd name="T32" fmla="*/ 2 w 290"/>
                <a:gd name="T33" fmla="*/ 12 h 95"/>
                <a:gd name="T34" fmla="*/ 0 w 290"/>
                <a:gd name="T35" fmla="*/ 26 h 95"/>
                <a:gd name="T36" fmla="*/ 3 w 290"/>
                <a:gd name="T37" fmla="*/ 42 h 95"/>
                <a:gd name="T38" fmla="*/ 43 w 290"/>
                <a:gd name="T39" fmla="*/ 77 h 95"/>
                <a:gd name="T40" fmla="*/ 144 w 290"/>
                <a:gd name="T41" fmla="*/ 95 h 95"/>
                <a:gd name="T42" fmla="*/ 159 w 290"/>
                <a:gd name="T43" fmla="*/ 95 h 95"/>
                <a:gd name="T44" fmla="*/ 264 w 290"/>
                <a:gd name="T45" fmla="*/ 68 h 95"/>
                <a:gd name="T46" fmla="*/ 287 w 290"/>
                <a:gd name="T47" fmla="*/ 39 h 95"/>
                <a:gd name="T48" fmla="*/ 288 w 290"/>
                <a:gd name="T49" fmla="*/ 2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90" h="95">
                  <a:moveTo>
                    <a:pt x="288" y="28"/>
                  </a:moveTo>
                  <a:cubicBezTo>
                    <a:pt x="290" y="20"/>
                    <a:pt x="287" y="12"/>
                    <a:pt x="282" y="6"/>
                  </a:cubicBezTo>
                  <a:cubicBezTo>
                    <a:pt x="280" y="4"/>
                    <a:pt x="279" y="3"/>
                    <a:pt x="277" y="1"/>
                  </a:cubicBezTo>
                  <a:cubicBezTo>
                    <a:pt x="275" y="2"/>
                    <a:pt x="274" y="4"/>
                    <a:pt x="272" y="5"/>
                  </a:cubicBezTo>
                  <a:cubicBezTo>
                    <a:pt x="263" y="10"/>
                    <a:pt x="254" y="15"/>
                    <a:pt x="244" y="19"/>
                  </a:cubicBezTo>
                  <a:cubicBezTo>
                    <a:pt x="244" y="21"/>
                    <a:pt x="245" y="22"/>
                    <a:pt x="244" y="24"/>
                  </a:cubicBezTo>
                  <a:cubicBezTo>
                    <a:pt x="241" y="28"/>
                    <a:pt x="238" y="32"/>
                    <a:pt x="234" y="34"/>
                  </a:cubicBezTo>
                  <a:cubicBezTo>
                    <a:pt x="217" y="47"/>
                    <a:pt x="194" y="51"/>
                    <a:pt x="174" y="53"/>
                  </a:cubicBezTo>
                  <a:cubicBezTo>
                    <a:pt x="164" y="54"/>
                    <a:pt x="155" y="55"/>
                    <a:pt x="146" y="55"/>
                  </a:cubicBezTo>
                  <a:cubicBezTo>
                    <a:pt x="132" y="55"/>
                    <a:pt x="118" y="54"/>
                    <a:pt x="105" y="51"/>
                  </a:cubicBezTo>
                  <a:cubicBezTo>
                    <a:pt x="94" y="50"/>
                    <a:pt x="83" y="47"/>
                    <a:pt x="72" y="43"/>
                  </a:cubicBezTo>
                  <a:cubicBezTo>
                    <a:pt x="63" y="39"/>
                    <a:pt x="54" y="34"/>
                    <a:pt x="48" y="27"/>
                  </a:cubicBezTo>
                  <a:cubicBezTo>
                    <a:pt x="46" y="25"/>
                    <a:pt x="44" y="22"/>
                    <a:pt x="45" y="19"/>
                  </a:cubicBezTo>
                  <a:cubicBezTo>
                    <a:pt x="45" y="19"/>
                    <a:pt x="45" y="18"/>
                    <a:pt x="45" y="18"/>
                  </a:cubicBezTo>
                  <a:cubicBezTo>
                    <a:pt x="43" y="16"/>
                    <a:pt x="40" y="15"/>
                    <a:pt x="37" y="14"/>
                  </a:cubicBezTo>
                  <a:cubicBezTo>
                    <a:pt x="27" y="10"/>
                    <a:pt x="18" y="5"/>
                    <a:pt x="11" y="0"/>
                  </a:cubicBezTo>
                  <a:cubicBezTo>
                    <a:pt x="8" y="3"/>
                    <a:pt x="4" y="8"/>
                    <a:pt x="2" y="12"/>
                  </a:cubicBezTo>
                  <a:cubicBezTo>
                    <a:pt x="0" y="17"/>
                    <a:pt x="0" y="21"/>
                    <a:pt x="0" y="26"/>
                  </a:cubicBezTo>
                  <a:cubicBezTo>
                    <a:pt x="1" y="31"/>
                    <a:pt x="1" y="37"/>
                    <a:pt x="3" y="42"/>
                  </a:cubicBezTo>
                  <a:cubicBezTo>
                    <a:pt x="9" y="59"/>
                    <a:pt x="28" y="70"/>
                    <a:pt x="43" y="77"/>
                  </a:cubicBezTo>
                  <a:cubicBezTo>
                    <a:pt x="75" y="90"/>
                    <a:pt x="110" y="95"/>
                    <a:pt x="144" y="95"/>
                  </a:cubicBezTo>
                  <a:cubicBezTo>
                    <a:pt x="149" y="95"/>
                    <a:pt x="154" y="95"/>
                    <a:pt x="159" y="95"/>
                  </a:cubicBezTo>
                  <a:cubicBezTo>
                    <a:pt x="195" y="93"/>
                    <a:pt x="233" y="87"/>
                    <a:pt x="264" y="68"/>
                  </a:cubicBezTo>
                  <a:cubicBezTo>
                    <a:pt x="274" y="61"/>
                    <a:pt x="285" y="52"/>
                    <a:pt x="287" y="39"/>
                  </a:cubicBezTo>
                  <a:cubicBezTo>
                    <a:pt x="287" y="35"/>
                    <a:pt x="288" y="32"/>
                    <a:pt x="288" y="2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67801" y="6007100"/>
              <a:ext cx="1588" cy="3175"/>
            </a:xfrm>
            <a:custGeom>
              <a:avLst/>
              <a:gdLst>
                <a:gd name="T0" fmla="*/ 0 w 3"/>
                <a:gd name="T1" fmla="*/ 0 h 4"/>
                <a:gd name="T2" fmla="*/ 2 w 3"/>
                <a:gd name="T3" fmla="*/ 2 h 4"/>
                <a:gd name="T4" fmla="*/ 3 w 3"/>
                <a:gd name="T5" fmla="*/ 4 h 4"/>
                <a:gd name="T6" fmla="*/ 0 w 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cubicBezTo>
                    <a:pt x="0" y="0"/>
                    <a:pt x="1" y="1"/>
                    <a:pt x="2" y="2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05876" y="59166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67801" y="5934075"/>
              <a:ext cx="1588" cy="4762"/>
            </a:xfrm>
            <a:custGeom>
              <a:avLst/>
              <a:gdLst>
                <a:gd name="T0" fmla="*/ 0 w 3"/>
                <a:gd name="T1" fmla="*/ 0 h 4"/>
                <a:gd name="T2" fmla="*/ 2 w 3"/>
                <a:gd name="T3" fmla="*/ 2 h 4"/>
                <a:gd name="T4" fmla="*/ 3 w 3"/>
                <a:gd name="T5" fmla="*/ 4 h 4"/>
                <a:gd name="T6" fmla="*/ 0 w 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cubicBezTo>
                    <a:pt x="0" y="0"/>
                    <a:pt x="1" y="1"/>
                    <a:pt x="2" y="2"/>
                  </a:cubicBezTo>
                  <a:cubicBezTo>
                    <a:pt x="3" y="3"/>
                    <a:pt x="3" y="4"/>
                    <a:pt x="3" y="4"/>
                  </a:cubicBezTo>
                  <a:cubicBezTo>
                    <a:pt x="3" y="4"/>
                    <a:pt x="1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799513" y="5897563"/>
              <a:ext cx="277813" cy="123825"/>
            </a:xfrm>
            <a:custGeom>
              <a:avLst/>
              <a:gdLst>
                <a:gd name="T0" fmla="*/ 43 w 290"/>
                <a:gd name="T1" fmla="*/ 111 h 130"/>
                <a:gd name="T2" fmla="*/ 144 w 290"/>
                <a:gd name="T3" fmla="*/ 130 h 130"/>
                <a:gd name="T4" fmla="*/ 159 w 290"/>
                <a:gd name="T5" fmla="*/ 129 h 130"/>
                <a:gd name="T6" fmla="*/ 264 w 290"/>
                <a:gd name="T7" fmla="*/ 103 h 130"/>
                <a:gd name="T8" fmla="*/ 287 w 290"/>
                <a:gd name="T9" fmla="*/ 74 h 130"/>
                <a:gd name="T10" fmla="*/ 288 w 290"/>
                <a:gd name="T11" fmla="*/ 63 h 130"/>
                <a:gd name="T12" fmla="*/ 282 w 290"/>
                <a:gd name="T13" fmla="*/ 41 h 130"/>
                <a:gd name="T14" fmla="*/ 228 w 290"/>
                <a:gd name="T15" fmla="*/ 11 h 130"/>
                <a:gd name="T16" fmla="*/ 157 w 290"/>
                <a:gd name="T17" fmla="*/ 0 h 130"/>
                <a:gd name="T18" fmla="*/ 142 w 290"/>
                <a:gd name="T19" fmla="*/ 0 h 130"/>
                <a:gd name="T20" fmla="*/ 86 w 290"/>
                <a:gd name="T21" fmla="*/ 4 h 130"/>
                <a:gd name="T22" fmla="*/ 23 w 290"/>
                <a:gd name="T23" fmla="*/ 26 h 130"/>
                <a:gd name="T24" fmla="*/ 2 w 290"/>
                <a:gd name="T25" fmla="*/ 47 h 130"/>
                <a:gd name="T26" fmla="*/ 0 w 290"/>
                <a:gd name="T27" fmla="*/ 60 h 130"/>
                <a:gd name="T28" fmla="*/ 3 w 290"/>
                <a:gd name="T29" fmla="*/ 77 h 130"/>
                <a:gd name="T30" fmla="*/ 43 w 290"/>
                <a:gd name="T31" fmla="*/ 111 h 130"/>
                <a:gd name="T32" fmla="*/ 45 w 290"/>
                <a:gd name="T33" fmla="*/ 54 h 130"/>
                <a:gd name="T34" fmla="*/ 46 w 290"/>
                <a:gd name="T35" fmla="*/ 51 h 130"/>
                <a:gd name="T36" fmla="*/ 56 w 290"/>
                <a:gd name="T37" fmla="*/ 40 h 130"/>
                <a:gd name="T38" fmla="*/ 111 w 290"/>
                <a:gd name="T39" fmla="*/ 21 h 130"/>
                <a:gd name="T40" fmla="*/ 111 w 290"/>
                <a:gd name="T41" fmla="*/ 21 h 130"/>
                <a:gd name="T42" fmla="*/ 111 w 290"/>
                <a:gd name="T43" fmla="*/ 21 h 130"/>
                <a:gd name="T44" fmla="*/ 143 w 290"/>
                <a:gd name="T45" fmla="*/ 19 h 130"/>
                <a:gd name="T46" fmla="*/ 178 w 290"/>
                <a:gd name="T47" fmla="*/ 21 h 130"/>
                <a:gd name="T48" fmla="*/ 219 w 290"/>
                <a:gd name="T49" fmla="*/ 33 h 130"/>
                <a:gd name="T50" fmla="*/ 240 w 290"/>
                <a:gd name="T51" fmla="*/ 48 h 130"/>
                <a:gd name="T52" fmla="*/ 244 w 290"/>
                <a:gd name="T53" fmla="*/ 59 h 130"/>
                <a:gd name="T54" fmla="*/ 234 w 290"/>
                <a:gd name="T55" fmla="*/ 69 h 130"/>
                <a:gd name="T56" fmla="*/ 174 w 290"/>
                <a:gd name="T57" fmla="*/ 88 h 130"/>
                <a:gd name="T58" fmla="*/ 146 w 290"/>
                <a:gd name="T59" fmla="*/ 90 h 130"/>
                <a:gd name="T60" fmla="*/ 105 w 290"/>
                <a:gd name="T61" fmla="*/ 86 h 130"/>
                <a:gd name="T62" fmla="*/ 72 w 290"/>
                <a:gd name="T63" fmla="*/ 77 h 130"/>
                <a:gd name="T64" fmla="*/ 48 w 290"/>
                <a:gd name="T65" fmla="*/ 61 h 130"/>
                <a:gd name="T66" fmla="*/ 45 w 290"/>
                <a:gd name="T67" fmla="*/ 54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0" h="130">
                  <a:moveTo>
                    <a:pt x="43" y="111"/>
                  </a:moveTo>
                  <a:cubicBezTo>
                    <a:pt x="75" y="125"/>
                    <a:pt x="110" y="130"/>
                    <a:pt x="144" y="130"/>
                  </a:cubicBezTo>
                  <a:cubicBezTo>
                    <a:pt x="149" y="130"/>
                    <a:pt x="154" y="130"/>
                    <a:pt x="159" y="129"/>
                  </a:cubicBezTo>
                  <a:cubicBezTo>
                    <a:pt x="195" y="128"/>
                    <a:pt x="233" y="122"/>
                    <a:pt x="264" y="103"/>
                  </a:cubicBezTo>
                  <a:cubicBezTo>
                    <a:pt x="274" y="96"/>
                    <a:pt x="285" y="87"/>
                    <a:pt x="287" y="74"/>
                  </a:cubicBezTo>
                  <a:cubicBezTo>
                    <a:pt x="287" y="70"/>
                    <a:pt x="288" y="66"/>
                    <a:pt x="288" y="63"/>
                  </a:cubicBezTo>
                  <a:cubicBezTo>
                    <a:pt x="290" y="55"/>
                    <a:pt x="287" y="47"/>
                    <a:pt x="282" y="41"/>
                  </a:cubicBezTo>
                  <a:cubicBezTo>
                    <a:pt x="269" y="25"/>
                    <a:pt x="247" y="17"/>
                    <a:pt x="228" y="11"/>
                  </a:cubicBezTo>
                  <a:cubicBezTo>
                    <a:pt x="205" y="4"/>
                    <a:pt x="181" y="1"/>
                    <a:pt x="157" y="0"/>
                  </a:cubicBezTo>
                  <a:cubicBezTo>
                    <a:pt x="152" y="0"/>
                    <a:pt x="147" y="0"/>
                    <a:pt x="142" y="0"/>
                  </a:cubicBezTo>
                  <a:cubicBezTo>
                    <a:pt x="123" y="0"/>
                    <a:pt x="104" y="1"/>
                    <a:pt x="86" y="4"/>
                  </a:cubicBezTo>
                  <a:cubicBezTo>
                    <a:pt x="64" y="8"/>
                    <a:pt x="42" y="14"/>
                    <a:pt x="23" y="26"/>
                  </a:cubicBezTo>
                  <a:cubicBezTo>
                    <a:pt x="15" y="31"/>
                    <a:pt x="6" y="38"/>
                    <a:pt x="2" y="47"/>
                  </a:cubicBezTo>
                  <a:cubicBezTo>
                    <a:pt x="0" y="51"/>
                    <a:pt x="0" y="56"/>
                    <a:pt x="0" y="60"/>
                  </a:cubicBezTo>
                  <a:cubicBezTo>
                    <a:pt x="1" y="66"/>
                    <a:pt x="1" y="72"/>
                    <a:pt x="3" y="77"/>
                  </a:cubicBezTo>
                  <a:cubicBezTo>
                    <a:pt x="9" y="94"/>
                    <a:pt x="28" y="105"/>
                    <a:pt x="43" y="111"/>
                  </a:cubicBezTo>
                  <a:close/>
                  <a:moveTo>
                    <a:pt x="45" y="54"/>
                  </a:moveTo>
                  <a:cubicBezTo>
                    <a:pt x="45" y="53"/>
                    <a:pt x="45" y="52"/>
                    <a:pt x="46" y="51"/>
                  </a:cubicBezTo>
                  <a:cubicBezTo>
                    <a:pt x="48" y="47"/>
                    <a:pt x="52" y="43"/>
                    <a:pt x="56" y="40"/>
                  </a:cubicBezTo>
                  <a:cubicBezTo>
                    <a:pt x="71" y="28"/>
                    <a:pt x="9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21" y="19"/>
                    <a:pt x="132" y="19"/>
                    <a:pt x="143" y="19"/>
                  </a:cubicBezTo>
                  <a:cubicBezTo>
                    <a:pt x="155" y="19"/>
                    <a:pt x="166" y="20"/>
                    <a:pt x="178" y="21"/>
                  </a:cubicBezTo>
                  <a:cubicBezTo>
                    <a:pt x="192" y="23"/>
                    <a:pt x="206" y="27"/>
                    <a:pt x="219" y="33"/>
                  </a:cubicBezTo>
                  <a:cubicBezTo>
                    <a:pt x="227" y="37"/>
                    <a:pt x="235" y="41"/>
                    <a:pt x="240" y="48"/>
                  </a:cubicBezTo>
                  <a:cubicBezTo>
                    <a:pt x="242" y="51"/>
                    <a:pt x="246" y="55"/>
                    <a:pt x="244" y="59"/>
                  </a:cubicBezTo>
                  <a:cubicBezTo>
                    <a:pt x="241" y="63"/>
                    <a:pt x="238" y="66"/>
                    <a:pt x="234" y="69"/>
                  </a:cubicBezTo>
                  <a:cubicBezTo>
                    <a:pt x="217" y="81"/>
                    <a:pt x="194" y="86"/>
                    <a:pt x="174" y="88"/>
                  </a:cubicBezTo>
                  <a:cubicBezTo>
                    <a:pt x="164" y="89"/>
                    <a:pt x="155" y="90"/>
                    <a:pt x="146" y="90"/>
                  </a:cubicBezTo>
                  <a:cubicBezTo>
                    <a:pt x="132" y="90"/>
                    <a:pt x="118" y="88"/>
                    <a:pt x="105" y="86"/>
                  </a:cubicBezTo>
                  <a:cubicBezTo>
                    <a:pt x="94" y="84"/>
                    <a:pt x="83" y="82"/>
                    <a:pt x="72" y="77"/>
                  </a:cubicBezTo>
                  <a:cubicBezTo>
                    <a:pt x="63" y="74"/>
                    <a:pt x="54" y="69"/>
                    <a:pt x="48" y="61"/>
                  </a:cubicBezTo>
                  <a:cubicBezTo>
                    <a:pt x="46" y="59"/>
                    <a:pt x="44" y="57"/>
                    <a:pt x="45" y="5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05876" y="59166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75" name="出自【趣你的PPT】(微信:qunideppt)：最优质的PPT资源库"/>
          <p:cNvSpPr>
            <a:spLocks/>
          </p:cNvSpPr>
          <p:nvPr/>
        </p:nvSpPr>
        <p:spPr bwMode="auto">
          <a:xfrm>
            <a:off x="5130801" y="1863725"/>
            <a:ext cx="276225" cy="161925"/>
          </a:xfrm>
          <a:custGeom>
            <a:avLst/>
            <a:gdLst>
              <a:gd name="T0" fmla="*/ 288 w 289"/>
              <a:gd name="T1" fmla="*/ 63 h 169"/>
              <a:gd name="T2" fmla="*/ 286 w 289"/>
              <a:gd name="T3" fmla="*/ 74 h 169"/>
              <a:gd name="T4" fmla="*/ 263 w 289"/>
              <a:gd name="T5" fmla="*/ 107 h 169"/>
              <a:gd name="T6" fmla="*/ 213 w 289"/>
              <a:gd name="T7" fmla="*/ 127 h 169"/>
              <a:gd name="T8" fmla="*/ 213 w 289"/>
              <a:gd name="T9" fmla="*/ 80 h 169"/>
              <a:gd name="T10" fmla="*/ 234 w 289"/>
              <a:gd name="T11" fmla="*/ 69 h 169"/>
              <a:gd name="T12" fmla="*/ 243 w 289"/>
              <a:gd name="T13" fmla="*/ 59 h 169"/>
              <a:gd name="T14" fmla="*/ 240 w 289"/>
              <a:gd name="T15" fmla="*/ 48 h 169"/>
              <a:gd name="T16" fmla="*/ 219 w 289"/>
              <a:gd name="T17" fmla="*/ 33 h 169"/>
              <a:gd name="T18" fmla="*/ 177 w 289"/>
              <a:gd name="T19" fmla="*/ 22 h 169"/>
              <a:gd name="T20" fmla="*/ 111 w 289"/>
              <a:gd name="T21" fmla="*/ 21 h 169"/>
              <a:gd name="T22" fmla="*/ 56 w 289"/>
              <a:gd name="T23" fmla="*/ 41 h 169"/>
              <a:gd name="T24" fmla="*/ 46 w 289"/>
              <a:gd name="T25" fmla="*/ 51 h 169"/>
              <a:gd name="T26" fmla="*/ 45 w 289"/>
              <a:gd name="T27" fmla="*/ 55 h 169"/>
              <a:gd name="T28" fmla="*/ 48 w 289"/>
              <a:gd name="T29" fmla="*/ 62 h 169"/>
              <a:gd name="T30" fmla="*/ 72 w 289"/>
              <a:gd name="T31" fmla="*/ 78 h 169"/>
              <a:gd name="T32" fmla="*/ 105 w 289"/>
              <a:gd name="T33" fmla="*/ 87 h 169"/>
              <a:gd name="T34" fmla="*/ 105 w 289"/>
              <a:gd name="T35" fmla="*/ 87 h 169"/>
              <a:gd name="T36" fmla="*/ 105 w 289"/>
              <a:gd name="T37" fmla="*/ 42 h 169"/>
              <a:gd name="T38" fmla="*/ 184 w 289"/>
              <a:gd name="T39" fmla="*/ 105 h 169"/>
              <a:gd name="T40" fmla="*/ 105 w 289"/>
              <a:gd name="T41" fmla="*/ 169 h 169"/>
              <a:gd name="T42" fmla="*/ 105 w 289"/>
              <a:gd name="T43" fmla="*/ 132 h 169"/>
              <a:gd name="T44" fmla="*/ 43 w 289"/>
              <a:gd name="T45" fmla="*/ 116 h 169"/>
              <a:gd name="T46" fmla="*/ 3 w 289"/>
              <a:gd name="T47" fmla="*/ 77 h 169"/>
              <a:gd name="T48" fmla="*/ 0 w 289"/>
              <a:gd name="T49" fmla="*/ 61 h 169"/>
              <a:gd name="T50" fmla="*/ 2 w 289"/>
              <a:gd name="T51" fmla="*/ 48 h 169"/>
              <a:gd name="T52" fmla="*/ 23 w 289"/>
              <a:gd name="T53" fmla="*/ 26 h 169"/>
              <a:gd name="T54" fmla="*/ 86 w 289"/>
              <a:gd name="T55" fmla="*/ 5 h 169"/>
              <a:gd name="T56" fmla="*/ 157 w 289"/>
              <a:gd name="T57" fmla="*/ 1 h 169"/>
              <a:gd name="T58" fmla="*/ 227 w 289"/>
              <a:gd name="T59" fmla="*/ 12 h 169"/>
              <a:gd name="T60" fmla="*/ 281 w 289"/>
              <a:gd name="T61" fmla="*/ 41 h 169"/>
              <a:gd name="T62" fmla="*/ 281 w 289"/>
              <a:gd name="T63" fmla="*/ 41 h 169"/>
              <a:gd name="T64" fmla="*/ 282 w 289"/>
              <a:gd name="T65" fmla="*/ 42 h 169"/>
              <a:gd name="T66" fmla="*/ 288 w 289"/>
              <a:gd name="T67" fmla="*/ 63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89" h="169">
                <a:moveTo>
                  <a:pt x="288" y="63"/>
                </a:moveTo>
                <a:cubicBezTo>
                  <a:pt x="287" y="67"/>
                  <a:pt x="287" y="70"/>
                  <a:pt x="286" y="74"/>
                </a:cubicBezTo>
                <a:cubicBezTo>
                  <a:pt x="284" y="87"/>
                  <a:pt x="273" y="101"/>
                  <a:pt x="263" y="107"/>
                </a:cubicBezTo>
                <a:cubicBezTo>
                  <a:pt x="248" y="117"/>
                  <a:pt x="231" y="123"/>
                  <a:pt x="213" y="127"/>
                </a:cubicBezTo>
                <a:cubicBezTo>
                  <a:pt x="213" y="80"/>
                  <a:pt x="213" y="80"/>
                  <a:pt x="213" y="80"/>
                </a:cubicBezTo>
                <a:cubicBezTo>
                  <a:pt x="221" y="77"/>
                  <a:pt x="227" y="74"/>
                  <a:pt x="234" y="69"/>
                </a:cubicBezTo>
                <a:cubicBezTo>
                  <a:pt x="237" y="67"/>
                  <a:pt x="241" y="63"/>
                  <a:pt x="243" y="59"/>
                </a:cubicBezTo>
                <a:cubicBezTo>
                  <a:pt x="245" y="56"/>
                  <a:pt x="242" y="51"/>
                  <a:pt x="240" y="48"/>
                </a:cubicBezTo>
                <a:cubicBezTo>
                  <a:pt x="234" y="42"/>
                  <a:pt x="227" y="37"/>
                  <a:pt x="219" y="33"/>
                </a:cubicBezTo>
                <a:cubicBezTo>
                  <a:pt x="206" y="27"/>
                  <a:pt x="192" y="24"/>
                  <a:pt x="177" y="22"/>
                </a:cubicBezTo>
                <a:cubicBezTo>
                  <a:pt x="155" y="18"/>
                  <a:pt x="133" y="18"/>
                  <a:pt x="111" y="21"/>
                </a:cubicBezTo>
                <a:cubicBezTo>
                  <a:pt x="92" y="24"/>
                  <a:pt x="71" y="29"/>
                  <a:pt x="56" y="41"/>
                </a:cubicBezTo>
                <a:cubicBezTo>
                  <a:pt x="52" y="44"/>
                  <a:pt x="48" y="47"/>
                  <a:pt x="46" y="51"/>
                </a:cubicBezTo>
                <a:cubicBezTo>
                  <a:pt x="45" y="52"/>
                  <a:pt x="45" y="53"/>
                  <a:pt x="45" y="55"/>
                </a:cubicBezTo>
                <a:cubicBezTo>
                  <a:pt x="44" y="57"/>
                  <a:pt x="46" y="60"/>
                  <a:pt x="48" y="62"/>
                </a:cubicBezTo>
                <a:cubicBezTo>
                  <a:pt x="54" y="69"/>
                  <a:pt x="63" y="74"/>
                  <a:pt x="72" y="78"/>
                </a:cubicBezTo>
                <a:cubicBezTo>
                  <a:pt x="83" y="82"/>
                  <a:pt x="94" y="85"/>
                  <a:pt x="105" y="87"/>
                </a:cubicBezTo>
                <a:cubicBezTo>
                  <a:pt x="105" y="87"/>
                  <a:pt x="105" y="87"/>
                  <a:pt x="105" y="87"/>
                </a:cubicBezTo>
                <a:cubicBezTo>
                  <a:pt x="105" y="42"/>
                  <a:pt x="105" y="42"/>
                  <a:pt x="105" y="42"/>
                </a:cubicBezTo>
                <a:cubicBezTo>
                  <a:pt x="184" y="105"/>
                  <a:pt x="184" y="105"/>
                  <a:pt x="184" y="105"/>
                </a:cubicBezTo>
                <a:cubicBezTo>
                  <a:pt x="105" y="169"/>
                  <a:pt x="105" y="169"/>
                  <a:pt x="105" y="169"/>
                </a:cubicBezTo>
                <a:cubicBezTo>
                  <a:pt x="105" y="132"/>
                  <a:pt x="105" y="132"/>
                  <a:pt x="105" y="132"/>
                </a:cubicBezTo>
                <a:cubicBezTo>
                  <a:pt x="84" y="129"/>
                  <a:pt x="63" y="124"/>
                  <a:pt x="43" y="116"/>
                </a:cubicBezTo>
                <a:cubicBezTo>
                  <a:pt x="28" y="109"/>
                  <a:pt x="9" y="94"/>
                  <a:pt x="3" y="77"/>
                </a:cubicBezTo>
                <a:cubicBezTo>
                  <a:pt x="1" y="72"/>
                  <a:pt x="1" y="66"/>
                  <a:pt x="0" y="61"/>
                </a:cubicBezTo>
                <a:cubicBezTo>
                  <a:pt x="0" y="56"/>
                  <a:pt x="1" y="52"/>
                  <a:pt x="2" y="48"/>
                </a:cubicBezTo>
                <a:cubicBezTo>
                  <a:pt x="6" y="38"/>
                  <a:pt x="15" y="32"/>
                  <a:pt x="23" y="26"/>
                </a:cubicBezTo>
                <a:cubicBezTo>
                  <a:pt x="42" y="15"/>
                  <a:pt x="64" y="9"/>
                  <a:pt x="86" y="5"/>
                </a:cubicBezTo>
                <a:cubicBezTo>
                  <a:pt x="109" y="1"/>
                  <a:pt x="133" y="0"/>
                  <a:pt x="157" y="1"/>
                </a:cubicBezTo>
                <a:cubicBezTo>
                  <a:pt x="181" y="2"/>
                  <a:pt x="205" y="5"/>
                  <a:pt x="227" y="12"/>
                </a:cubicBezTo>
                <a:cubicBezTo>
                  <a:pt x="246" y="17"/>
                  <a:pt x="268" y="25"/>
                  <a:pt x="281" y="41"/>
                </a:cubicBezTo>
                <a:cubicBezTo>
                  <a:pt x="281" y="41"/>
                  <a:pt x="281" y="41"/>
                  <a:pt x="281" y="41"/>
                </a:cubicBezTo>
                <a:cubicBezTo>
                  <a:pt x="281" y="42"/>
                  <a:pt x="282" y="42"/>
                  <a:pt x="282" y="42"/>
                </a:cubicBezTo>
                <a:cubicBezTo>
                  <a:pt x="286" y="48"/>
                  <a:pt x="289" y="55"/>
                  <a:pt x="288" y="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6" name="出自【趣你的PPT】(微信:qunideppt)：最优质的PPT资源库"/>
          <p:cNvSpPr>
            <a:spLocks/>
          </p:cNvSpPr>
          <p:nvPr/>
        </p:nvSpPr>
        <p:spPr bwMode="auto">
          <a:xfrm>
            <a:off x="4579938" y="1860550"/>
            <a:ext cx="276225" cy="163512"/>
          </a:xfrm>
          <a:custGeom>
            <a:avLst/>
            <a:gdLst>
              <a:gd name="T0" fmla="*/ 288 w 289"/>
              <a:gd name="T1" fmla="*/ 99 h 171"/>
              <a:gd name="T2" fmla="*/ 286 w 289"/>
              <a:gd name="T3" fmla="*/ 110 h 171"/>
              <a:gd name="T4" fmla="*/ 263 w 289"/>
              <a:gd name="T5" fmla="*/ 143 h 171"/>
              <a:gd name="T6" fmla="*/ 159 w 289"/>
              <a:gd name="T7" fmla="*/ 170 h 171"/>
              <a:gd name="T8" fmla="*/ 43 w 289"/>
              <a:gd name="T9" fmla="*/ 152 h 171"/>
              <a:gd name="T10" fmla="*/ 3 w 289"/>
              <a:gd name="T11" fmla="*/ 113 h 171"/>
              <a:gd name="T12" fmla="*/ 0 w 289"/>
              <a:gd name="T13" fmla="*/ 97 h 171"/>
              <a:gd name="T14" fmla="*/ 2 w 289"/>
              <a:gd name="T15" fmla="*/ 84 h 171"/>
              <a:gd name="T16" fmla="*/ 23 w 289"/>
              <a:gd name="T17" fmla="*/ 62 h 171"/>
              <a:gd name="T18" fmla="*/ 86 w 289"/>
              <a:gd name="T19" fmla="*/ 41 h 171"/>
              <a:gd name="T20" fmla="*/ 93 w 289"/>
              <a:gd name="T21" fmla="*/ 40 h 171"/>
              <a:gd name="T22" fmla="*/ 93 w 289"/>
              <a:gd name="T23" fmla="*/ 61 h 171"/>
              <a:gd name="T24" fmla="*/ 56 w 289"/>
              <a:gd name="T25" fmla="*/ 77 h 171"/>
              <a:gd name="T26" fmla="*/ 46 w 289"/>
              <a:gd name="T27" fmla="*/ 87 h 171"/>
              <a:gd name="T28" fmla="*/ 45 w 289"/>
              <a:gd name="T29" fmla="*/ 91 h 171"/>
              <a:gd name="T30" fmla="*/ 48 w 289"/>
              <a:gd name="T31" fmla="*/ 98 h 171"/>
              <a:gd name="T32" fmla="*/ 72 w 289"/>
              <a:gd name="T33" fmla="*/ 114 h 171"/>
              <a:gd name="T34" fmla="*/ 105 w 289"/>
              <a:gd name="T35" fmla="*/ 123 h 171"/>
              <a:gd name="T36" fmla="*/ 173 w 289"/>
              <a:gd name="T37" fmla="*/ 124 h 171"/>
              <a:gd name="T38" fmla="*/ 234 w 289"/>
              <a:gd name="T39" fmla="*/ 105 h 171"/>
              <a:gd name="T40" fmla="*/ 243 w 289"/>
              <a:gd name="T41" fmla="*/ 95 h 171"/>
              <a:gd name="T42" fmla="*/ 240 w 289"/>
              <a:gd name="T43" fmla="*/ 85 h 171"/>
              <a:gd name="T44" fmla="*/ 219 w 289"/>
              <a:gd name="T45" fmla="*/ 69 h 171"/>
              <a:gd name="T46" fmla="*/ 193 w 289"/>
              <a:gd name="T47" fmla="*/ 61 h 171"/>
              <a:gd name="T48" fmla="*/ 193 w 289"/>
              <a:gd name="T49" fmla="*/ 98 h 171"/>
              <a:gd name="T50" fmla="*/ 132 w 289"/>
              <a:gd name="T51" fmla="*/ 49 h 171"/>
              <a:gd name="T52" fmla="*/ 193 w 289"/>
              <a:gd name="T53" fmla="*/ 0 h 171"/>
              <a:gd name="T54" fmla="*/ 193 w 289"/>
              <a:gd name="T55" fmla="*/ 40 h 171"/>
              <a:gd name="T56" fmla="*/ 227 w 289"/>
              <a:gd name="T57" fmla="*/ 48 h 171"/>
              <a:gd name="T58" fmla="*/ 281 w 289"/>
              <a:gd name="T59" fmla="*/ 77 h 171"/>
              <a:gd name="T60" fmla="*/ 282 w 289"/>
              <a:gd name="T61" fmla="*/ 78 h 171"/>
              <a:gd name="T62" fmla="*/ 288 w 289"/>
              <a:gd name="T63" fmla="*/ 99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89" h="171">
                <a:moveTo>
                  <a:pt x="288" y="99"/>
                </a:moveTo>
                <a:cubicBezTo>
                  <a:pt x="287" y="103"/>
                  <a:pt x="287" y="106"/>
                  <a:pt x="286" y="110"/>
                </a:cubicBezTo>
                <a:cubicBezTo>
                  <a:pt x="284" y="123"/>
                  <a:pt x="273" y="137"/>
                  <a:pt x="263" y="143"/>
                </a:cubicBezTo>
                <a:cubicBezTo>
                  <a:pt x="233" y="162"/>
                  <a:pt x="194" y="168"/>
                  <a:pt x="159" y="170"/>
                </a:cubicBezTo>
                <a:cubicBezTo>
                  <a:pt x="120" y="171"/>
                  <a:pt x="79" y="167"/>
                  <a:pt x="43" y="152"/>
                </a:cubicBezTo>
                <a:cubicBezTo>
                  <a:pt x="28" y="145"/>
                  <a:pt x="9" y="130"/>
                  <a:pt x="3" y="113"/>
                </a:cubicBezTo>
                <a:cubicBezTo>
                  <a:pt x="1" y="108"/>
                  <a:pt x="1" y="102"/>
                  <a:pt x="0" y="97"/>
                </a:cubicBezTo>
                <a:cubicBezTo>
                  <a:pt x="0" y="92"/>
                  <a:pt x="0" y="88"/>
                  <a:pt x="2" y="84"/>
                </a:cubicBezTo>
                <a:cubicBezTo>
                  <a:pt x="6" y="74"/>
                  <a:pt x="15" y="68"/>
                  <a:pt x="23" y="62"/>
                </a:cubicBezTo>
                <a:cubicBezTo>
                  <a:pt x="42" y="51"/>
                  <a:pt x="64" y="45"/>
                  <a:pt x="86" y="41"/>
                </a:cubicBezTo>
                <a:cubicBezTo>
                  <a:pt x="88" y="41"/>
                  <a:pt x="91" y="40"/>
                  <a:pt x="93" y="40"/>
                </a:cubicBezTo>
                <a:cubicBezTo>
                  <a:pt x="93" y="61"/>
                  <a:pt x="93" y="61"/>
                  <a:pt x="93" y="61"/>
                </a:cubicBezTo>
                <a:cubicBezTo>
                  <a:pt x="80" y="64"/>
                  <a:pt x="66" y="68"/>
                  <a:pt x="56" y="77"/>
                </a:cubicBezTo>
                <a:cubicBezTo>
                  <a:pt x="52" y="80"/>
                  <a:pt x="48" y="83"/>
                  <a:pt x="46" y="87"/>
                </a:cubicBezTo>
                <a:cubicBezTo>
                  <a:pt x="45" y="88"/>
                  <a:pt x="45" y="89"/>
                  <a:pt x="45" y="91"/>
                </a:cubicBezTo>
                <a:cubicBezTo>
                  <a:pt x="44" y="93"/>
                  <a:pt x="46" y="96"/>
                  <a:pt x="48" y="98"/>
                </a:cubicBezTo>
                <a:cubicBezTo>
                  <a:pt x="54" y="105"/>
                  <a:pt x="63" y="110"/>
                  <a:pt x="72" y="114"/>
                </a:cubicBezTo>
                <a:cubicBezTo>
                  <a:pt x="83" y="118"/>
                  <a:pt x="94" y="121"/>
                  <a:pt x="105" y="123"/>
                </a:cubicBezTo>
                <a:cubicBezTo>
                  <a:pt x="127" y="126"/>
                  <a:pt x="151" y="127"/>
                  <a:pt x="173" y="124"/>
                </a:cubicBezTo>
                <a:cubicBezTo>
                  <a:pt x="194" y="122"/>
                  <a:pt x="217" y="118"/>
                  <a:pt x="234" y="105"/>
                </a:cubicBezTo>
                <a:cubicBezTo>
                  <a:pt x="237" y="103"/>
                  <a:pt x="241" y="99"/>
                  <a:pt x="243" y="95"/>
                </a:cubicBezTo>
                <a:cubicBezTo>
                  <a:pt x="245" y="92"/>
                  <a:pt x="242" y="87"/>
                  <a:pt x="240" y="85"/>
                </a:cubicBezTo>
                <a:cubicBezTo>
                  <a:pt x="234" y="78"/>
                  <a:pt x="227" y="73"/>
                  <a:pt x="219" y="69"/>
                </a:cubicBezTo>
                <a:cubicBezTo>
                  <a:pt x="211" y="66"/>
                  <a:pt x="202" y="63"/>
                  <a:pt x="193" y="61"/>
                </a:cubicBezTo>
                <a:cubicBezTo>
                  <a:pt x="193" y="98"/>
                  <a:pt x="193" y="98"/>
                  <a:pt x="193" y="98"/>
                </a:cubicBezTo>
                <a:cubicBezTo>
                  <a:pt x="132" y="49"/>
                  <a:pt x="132" y="49"/>
                  <a:pt x="132" y="49"/>
                </a:cubicBezTo>
                <a:cubicBezTo>
                  <a:pt x="193" y="0"/>
                  <a:pt x="193" y="0"/>
                  <a:pt x="193" y="0"/>
                </a:cubicBezTo>
                <a:cubicBezTo>
                  <a:pt x="193" y="40"/>
                  <a:pt x="193" y="40"/>
                  <a:pt x="193" y="40"/>
                </a:cubicBezTo>
                <a:cubicBezTo>
                  <a:pt x="205" y="42"/>
                  <a:pt x="216" y="44"/>
                  <a:pt x="227" y="48"/>
                </a:cubicBezTo>
                <a:cubicBezTo>
                  <a:pt x="246" y="53"/>
                  <a:pt x="268" y="61"/>
                  <a:pt x="281" y="77"/>
                </a:cubicBezTo>
                <a:cubicBezTo>
                  <a:pt x="281" y="77"/>
                  <a:pt x="282" y="78"/>
                  <a:pt x="282" y="78"/>
                </a:cubicBezTo>
                <a:cubicBezTo>
                  <a:pt x="286" y="84"/>
                  <a:pt x="289" y="92"/>
                  <a:pt x="288" y="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77" name="Group 476出自【趣你的PPT】(微信:qunideppt)：最优质的PPT资源库"/>
          <p:cNvGrpSpPr/>
          <p:nvPr/>
        </p:nvGrpSpPr>
        <p:grpSpPr>
          <a:xfrm>
            <a:off x="10082213" y="5149850"/>
            <a:ext cx="304800" cy="204787"/>
            <a:chOff x="9339263" y="4826000"/>
            <a:chExt cx="304800" cy="204787"/>
          </a:xfrm>
          <a:solidFill>
            <a:schemeClr val="bg1"/>
          </a:solidFill>
        </p:grpSpPr>
        <p:sp>
          <p:nvSpPr>
            <p:cNvPr id="4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91663" y="4829175"/>
              <a:ext cx="152400" cy="201612"/>
            </a:xfrm>
            <a:custGeom>
              <a:avLst/>
              <a:gdLst>
                <a:gd name="T0" fmla="*/ 85 w 159"/>
                <a:gd name="T1" fmla="*/ 13 h 211"/>
                <a:gd name="T2" fmla="*/ 11 w 159"/>
                <a:gd name="T3" fmla="*/ 25 h 211"/>
                <a:gd name="T4" fmla="*/ 21 w 159"/>
                <a:gd name="T5" fmla="*/ 47 h 211"/>
                <a:gd name="T6" fmla="*/ 30 w 159"/>
                <a:gd name="T7" fmla="*/ 39 h 211"/>
                <a:gd name="T8" fmla="*/ 50 w 159"/>
                <a:gd name="T9" fmla="*/ 45 h 211"/>
                <a:gd name="T10" fmla="*/ 51 w 159"/>
                <a:gd name="T11" fmla="*/ 48 h 211"/>
                <a:gd name="T12" fmla="*/ 42 w 159"/>
                <a:gd name="T13" fmla="*/ 58 h 211"/>
                <a:gd name="T14" fmla="*/ 37 w 159"/>
                <a:gd name="T15" fmla="*/ 62 h 211"/>
                <a:gd name="T16" fmla="*/ 27 w 159"/>
                <a:gd name="T17" fmla="*/ 78 h 211"/>
                <a:gd name="T18" fmla="*/ 0 w 159"/>
                <a:gd name="T19" fmla="*/ 157 h 211"/>
                <a:gd name="T20" fmla="*/ 20 w 159"/>
                <a:gd name="T21" fmla="*/ 183 h 211"/>
                <a:gd name="T22" fmla="*/ 6 w 159"/>
                <a:gd name="T23" fmla="*/ 196 h 211"/>
                <a:gd name="T24" fmla="*/ 5 w 159"/>
                <a:gd name="T25" fmla="*/ 198 h 211"/>
                <a:gd name="T26" fmla="*/ 7 w 159"/>
                <a:gd name="T27" fmla="*/ 200 h 211"/>
                <a:gd name="T28" fmla="*/ 39 w 159"/>
                <a:gd name="T29" fmla="*/ 211 h 211"/>
                <a:gd name="T30" fmla="*/ 42 w 159"/>
                <a:gd name="T31" fmla="*/ 210 h 211"/>
                <a:gd name="T32" fmla="*/ 43 w 159"/>
                <a:gd name="T33" fmla="*/ 208 h 211"/>
                <a:gd name="T34" fmla="*/ 39 w 159"/>
                <a:gd name="T35" fmla="*/ 189 h 211"/>
                <a:gd name="T36" fmla="*/ 134 w 159"/>
                <a:gd name="T37" fmla="*/ 117 h 211"/>
                <a:gd name="T38" fmla="*/ 85 w 159"/>
                <a:gd name="T39" fmla="*/ 1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9" h="211">
                  <a:moveTo>
                    <a:pt x="85" y="13"/>
                  </a:moveTo>
                  <a:cubicBezTo>
                    <a:pt x="76" y="10"/>
                    <a:pt x="40" y="0"/>
                    <a:pt x="11" y="25"/>
                  </a:cubicBezTo>
                  <a:cubicBezTo>
                    <a:pt x="15" y="31"/>
                    <a:pt x="18" y="38"/>
                    <a:pt x="21" y="47"/>
                  </a:cubicBezTo>
                  <a:cubicBezTo>
                    <a:pt x="24" y="44"/>
                    <a:pt x="27" y="41"/>
                    <a:pt x="30" y="39"/>
                  </a:cubicBezTo>
                  <a:cubicBezTo>
                    <a:pt x="36" y="35"/>
                    <a:pt x="43" y="37"/>
                    <a:pt x="50" y="45"/>
                  </a:cubicBezTo>
                  <a:cubicBezTo>
                    <a:pt x="51" y="46"/>
                    <a:pt x="51" y="47"/>
                    <a:pt x="51" y="48"/>
                  </a:cubicBezTo>
                  <a:cubicBezTo>
                    <a:pt x="51" y="52"/>
                    <a:pt x="48" y="54"/>
                    <a:pt x="42" y="58"/>
                  </a:cubicBezTo>
                  <a:cubicBezTo>
                    <a:pt x="40" y="60"/>
                    <a:pt x="38" y="61"/>
                    <a:pt x="37" y="62"/>
                  </a:cubicBezTo>
                  <a:cubicBezTo>
                    <a:pt x="32" y="68"/>
                    <a:pt x="29" y="73"/>
                    <a:pt x="27" y="78"/>
                  </a:cubicBezTo>
                  <a:cubicBezTo>
                    <a:pt x="28" y="111"/>
                    <a:pt x="15" y="138"/>
                    <a:pt x="0" y="157"/>
                  </a:cubicBezTo>
                  <a:cubicBezTo>
                    <a:pt x="7" y="169"/>
                    <a:pt x="16" y="178"/>
                    <a:pt x="20" y="183"/>
                  </a:cubicBezTo>
                  <a:cubicBezTo>
                    <a:pt x="6" y="196"/>
                    <a:pt x="6" y="196"/>
                    <a:pt x="6" y="196"/>
                  </a:cubicBezTo>
                  <a:cubicBezTo>
                    <a:pt x="5" y="196"/>
                    <a:pt x="5" y="197"/>
                    <a:pt x="5" y="198"/>
                  </a:cubicBezTo>
                  <a:cubicBezTo>
                    <a:pt x="6" y="199"/>
                    <a:pt x="6" y="200"/>
                    <a:pt x="7" y="200"/>
                  </a:cubicBezTo>
                  <a:cubicBezTo>
                    <a:pt x="39" y="211"/>
                    <a:pt x="39" y="211"/>
                    <a:pt x="39" y="211"/>
                  </a:cubicBezTo>
                  <a:cubicBezTo>
                    <a:pt x="40" y="211"/>
                    <a:pt x="41" y="211"/>
                    <a:pt x="42" y="210"/>
                  </a:cubicBezTo>
                  <a:cubicBezTo>
                    <a:pt x="43" y="210"/>
                    <a:pt x="43" y="209"/>
                    <a:pt x="43" y="208"/>
                  </a:cubicBezTo>
                  <a:cubicBezTo>
                    <a:pt x="39" y="189"/>
                    <a:pt x="39" y="189"/>
                    <a:pt x="39" y="189"/>
                  </a:cubicBezTo>
                  <a:cubicBezTo>
                    <a:pt x="56" y="186"/>
                    <a:pt x="117" y="172"/>
                    <a:pt x="134" y="117"/>
                  </a:cubicBezTo>
                  <a:cubicBezTo>
                    <a:pt x="159" y="41"/>
                    <a:pt x="98" y="17"/>
                    <a:pt x="85" y="1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339263" y="4826000"/>
              <a:ext cx="171450" cy="195262"/>
            </a:xfrm>
            <a:custGeom>
              <a:avLst/>
              <a:gdLst>
                <a:gd name="T0" fmla="*/ 170 w 180"/>
                <a:gd name="T1" fmla="*/ 71 h 204"/>
                <a:gd name="T2" fmla="*/ 93 w 180"/>
                <a:gd name="T3" fmla="*/ 0 h 204"/>
                <a:gd name="T4" fmla="*/ 78 w 180"/>
                <a:gd name="T5" fmla="*/ 1 h 204"/>
                <a:gd name="T6" fmla="*/ 14 w 180"/>
                <a:gd name="T7" fmla="*/ 98 h 204"/>
                <a:gd name="T8" fmla="*/ 99 w 180"/>
                <a:gd name="T9" fmla="*/ 182 h 204"/>
                <a:gd name="T10" fmla="*/ 93 w 180"/>
                <a:gd name="T11" fmla="*/ 200 h 204"/>
                <a:gd name="T12" fmla="*/ 93 w 180"/>
                <a:gd name="T13" fmla="*/ 203 h 204"/>
                <a:gd name="T14" fmla="*/ 95 w 180"/>
                <a:gd name="T15" fmla="*/ 204 h 204"/>
                <a:gd name="T16" fmla="*/ 96 w 180"/>
                <a:gd name="T17" fmla="*/ 204 h 204"/>
                <a:gd name="T18" fmla="*/ 129 w 180"/>
                <a:gd name="T19" fmla="*/ 198 h 204"/>
                <a:gd name="T20" fmla="*/ 131 w 180"/>
                <a:gd name="T21" fmla="*/ 196 h 204"/>
                <a:gd name="T22" fmla="*/ 131 w 180"/>
                <a:gd name="T23" fmla="*/ 194 h 204"/>
                <a:gd name="T24" fmla="*/ 119 w 180"/>
                <a:gd name="T25" fmla="*/ 179 h 204"/>
                <a:gd name="T26" fmla="*/ 170 w 180"/>
                <a:gd name="T27" fmla="*/ 71 h 204"/>
                <a:gd name="T28" fmla="*/ 61 w 180"/>
                <a:gd name="T29" fmla="*/ 62 h 204"/>
                <a:gd name="T30" fmla="*/ 58 w 180"/>
                <a:gd name="T31" fmla="*/ 68 h 204"/>
                <a:gd name="T32" fmla="*/ 56 w 180"/>
                <a:gd name="T33" fmla="*/ 90 h 204"/>
                <a:gd name="T34" fmla="*/ 53 w 180"/>
                <a:gd name="T35" fmla="*/ 101 h 204"/>
                <a:gd name="T36" fmla="*/ 50 w 180"/>
                <a:gd name="T37" fmla="*/ 102 h 204"/>
                <a:gd name="T38" fmla="*/ 46 w 180"/>
                <a:gd name="T39" fmla="*/ 102 h 204"/>
                <a:gd name="T40" fmla="*/ 41 w 180"/>
                <a:gd name="T41" fmla="*/ 101 h 204"/>
                <a:gd name="T42" fmla="*/ 40 w 180"/>
                <a:gd name="T43" fmla="*/ 99 h 204"/>
                <a:gd name="T44" fmla="*/ 41 w 180"/>
                <a:gd name="T45" fmla="*/ 50 h 204"/>
                <a:gd name="T46" fmla="*/ 52 w 180"/>
                <a:gd name="T47" fmla="*/ 44 h 204"/>
                <a:gd name="T48" fmla="*/ 62 w 180"/>
                <a:gd name="T49" fmla="*/ 46 h 204"/>
                <a:gd name="T50" fmla="*/ 64 w 180"/>
                <a:gd name="T51" fmla="*/ 49 h 204"/>
                <a:gd name="T52" fmla="*/ 61 w 180"/>
                <a:gd name="T53" fmla="*/ 6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0" h="204">
                  <a:moveTo>
                    <a:pt x="170" y="71"/>
                  </a:moveTo>
                  <a:cubicBezTo>
                    <a:pt x="159" y="9"/>
                    <a:pt x="117" y="0"/>
                    <a:pt x="93" y="0"/>
                  </a:cubicBezTo>
                  <a:cubicBezTo>
                    <a:pt x="86" y="0"/>
                    <a:pt x="81" y="1"/>
                    <a:pt x="78" y="1"/>
                  </a:cubicBezTo>
                  <a:cubicBezTo>
                    <a:pt x="65" y="3"/>
                    <a:pt x="0" y="19"/>
                    <a:pt x="14" y="98"/>
                  </a:cubicBezTo>
                  <a:cubicBezTo>
                    <a:pt x="24" y="154"/>
                    <a:pt x="83" y="177"/>
                    <a:pt x="99" y="182"/>
                  </a:cubicBezTo>
                  <a:cubicBezTo>
                    <a:pt x="93" y="200"/>
                    <a:pt x="93" y="200"/>
                    <a:pt x="93" y="200"/>
                  </a:cubicBezTo>
                  <a:cubicBezTo>
                    <a:pt x="92" y="201"/>
                    <a:pt x="93" y="202"/>
                    <a:pt x="93" y="203"/>
                  </a:cubicBezTo>
                  <a:cubicBezTo>
                    <a:pt x="94" y="203"/>
                    <a:pt x="95" y="204"/>
                    <a:pt x="95" y="204"/>
                  </a:cubicBezTo>
                  <a:cubicBezTo>
                    <a:pt x="95" y="204"/>
                    <a:pt x="96" y="204"/>
                    <a:pt x="96" y="204"/>
                  </a:cubicBezTo>
                  <a:cubicBezTo>
                    <a:pt x="129" y="198"/>
                    <a:pt x="129" y="198"/>
                    <a:pt x="129" y="198"/>
                  </a:cubicBezTo>
                  <a:cubicBezTo>
                    <a:pt x="130" y="198"/>
                    <a:pt x="131" y="197"/>
                    <a:pt x="131" y="196"/>
                  </a:cubicBezTo>
                  <a:cubicBezTo>
                    <a:pt x="132" y="195"/>
                    <a:pt x="131" y="194"/>
                    <a:pt x="131" y="194"/>
                  </a:cubicBezTo>
                  <a:cubicBezTo>
                    <a:pt x="119" y="179"/>
                    <a:pt x="119" y="179"/>
                    <a:pt x="119" y="179"/>
                  </a:cubicBezTo>
                  <a:cubicBezTo>
                    <a:pt x="133" y="168"/>
                    <a:pt x="180" y="128"/>
                    <a:pt x="170" y="71"/>
                  </a:cubicBezTo>
                  <a:close/>
                  <a:moveTo>
                    <a:pt x="61" y="62"/>
                  </a:moveTo>
                  <a:cubicBezTo>
                    <a:pt x="60" y="64"/>
                    <a:pt x="59" y="66"/>
                    <a:pt x="58" y="68"/>
                  </a:cubicBezTo>
                  <a:cubicBezTo>
                    <a:pt x="56" y="76"/>
                    <a:pt x="56" y="84"/>
                    <a:pt x="56" y="90"/>
                  </a:cubicBezTo>
                  <a:cubicBezTo>
                    <a:pt x="56" y="96"/>
                    <a:pt x="56" y="99"/>
                    <a:pt x="53" y="101"/>
                  </a:cubicBezTo>
                  <a:cubicBezTo>
                    <a:pt x="52" y="101"/>
                    <a:pt x="51" y="101"/>
                    <a:pt x="50" y="102"/>
                  </a:cubicBezTo>
                  <a:cubicBezTo>
                    <a:pt x="49" y="102"/>
                    <a:pt x="48" y="102"/>
                    <a:pt x="46" y="102"/>
                  </a:cubicBezTo>
                  <a:cubicBezTo>
                    <a:pt x="44" y="102"/>
                    <a:pt x="42" y="102"/>
                    <a:pt x="41" y="101"/>
                  </a:cubicBezTo>
                  <a:cubicBezTo>
                    <a:pt x="40" y="100"/>
                    <a:pt x="40" y="100"/>
                    <a:pt x="40" y="99"/>
                  </a:cubicBezTo>
                  <a:cubicBezTo>
                    <a:pt x="39" y="98"/>
                    <a:pt x="29" y="70"/>
                    <a:pt x="41" y="50"/>
                  </a:cubicBezTo>
                  <a:cubicBezTo>
                    <a:pt x="43" y="46"/>
                    <a:pt x="47" y="44"/>
                    <a:pt x="52" y="44"/>
                  </a:cubicBezTo>
                  <a:cubicBezTo>
                    <a:pt x="55" y="44"/>
                    <a:pt x="58" y="45"/>
                    <a:pt x="62" y="46"/>
                  </a:cubicBezTo>
                  <a:cubicBezTo>
                    <a:pt x="63" y="47"/>
                    <a:pt x="64" y="48"/>
                    <a:pt x="64" y="49"/>
                  </a:cubicBezTo>
                  <a:cubicBezTo>
                    <a:pt x="65" y="52"/>
                    <a:pt x="64" y="56"/>
                    <a:pt x="61" y="6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80" name="Group 479出自【趣你的PPT】(微信:qunideppt)：最优质的PPT资源库"/>
          <p:cNvGrpSpPr/>
          <p:nvPr/>
        </p:nvGrpSpPr>
        <p:grpSpPr>
          <a:xfrm>
            <a:off x="1293813" y="5665788"/>
            <a:ext cx="234950" cy="276225"/>
            <a:chOff x="550863" y="5341938"/>
            <a:chExt cx="234950" cy="276225"/>
          </a:xfrm>
          <a:solidFill>
            <a:schemeClr val="bg1"/>
          </a:solidFill>
        </p:grpSpPr>
        <p:sp>
          <p:nvSpPr>
            <p:cNvPr id="48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0863" y="5341938"/>
              <a:ext cx="204788" cy="104775"/>
            </a:xfrm>
            <a:custGeom>
              <a:avLst/>
              <a:gdLst>
                <a:gd name="T0" fmla="*/ 44 w 214"/>
                <a:gd name="T1" fmla="*/ 95 h 109"/>
                <a:gd name="T2" fmla="*/ 58 w 214"/>
                <a:gd name="T3" fmla="*/ 93 h 109"/>
                <a:gd name="T4" fmla="*/ 59 w 214"/>
                <a:gd name="T5" fmla="*/ 93 h 109"/>
                <a:gd name="T6" fmla="*/ 107 w 214"/>
                <a:gd name="T7" fmla="*/ 109 h 109"/>
                <a:gd name="T8" fmla="*/ 156 w 214"/>
                <a:gd name="T9" fmla="*/ 93 h 109"/>
                <a:gd name="T10" fmla="*/ 170 w 214"/>
                <a:gd name="T11" fmla="*/ 95 h 109"/>
                <a:gd name="T12" fmla="*/ 184 w 214"/>
                <a:gd name="T13" fmla="*/ 93 h 109"/>
                <a:gd name="T14" fmla="*/ 214 w 214"/>
                <a:gd name="T15" fmla="*/ 59 h 109"/>
                <a:gd name="T16" fmla="*/ 214 w 214"/>
                <a:gd name="T17" fmla="*/ 57 h 109"/>
                <a:gd name="T18" fmla="*/ 214 w 214"/>
                <a:gd name="T19" fmla="*/ 56 h 109"/>
                <a:gd name="T20" fmla="*/ 170 w 214"/>
                <a:gd name="T21" fmla="*/ 16 h 109"/>
                <a:gd name="T22" fmla="*/ 158 w 214"/>
                <a:gd name="T23" fmla="*/ 17 h 109"/>
                <a:gd name="T24" fmla="*/ 107 w 214"/>
                <a:gd name="T25" fmla="*/ 0 h 109"/>
                <a:gd name="T26" fmla="*/ 56 w 214"/>
                <a:gd name="T27" fmla="*/ 17 h 109"/>
                <a:gd name="T28" fmla="*/ 44 w 214"/>
                <a:gd name="T29" fmla="*/ 16 h 109"/>
                <a:gd name="T30" fmla="*/ 0 w 214"/>
                <a:gd name="T31" fmla="*/ 56 h 109"/>
                <a:gd name="T32" fmla="*/ 0 w 214"/>
                <a:gd name="T33" fmla="*/ 57 h 109"/>
                <a:gd name="T34" fmla="*/ 0 w 214"/>
                <a:gd name="T35" fmla="*/ 59 h 109"/>
                <a:gd name="T36" fmla="*/ 30 w 214"/>
                <a:gd name="T37" fmla="*/ 93 h 109"/>
                <a:gd name="T38" fmla="*/ 44 w 214"/>
                <a:gd name="T39" fmla="*/ 95 h 109"/>
                <a:gd name="T40" fmla="*/ 44 w 214"/>
                <a:gd name="T41" fmla="*/ 35 h 109"/>
                <a:gd name="T42" fmla="*/ 51 w 214"/>
                <a:gd name="T43" fmla="*/ 36 h 109"/>
                <a:gd name="T44" fmla="*/ 61 w 214"/>
                <a:gd name="T45" fmla="*/ 39 h 109"/>
                <a:gd name="T46" fmla="*/ 69 w 214"/>
                <a:gd name="T47" fmla="*/ 32 h 109"/>
                <a:gd name="T48" fmla="*/ 107 w 214"/>
                <a:gd name="T49" fmla="*/ 20 h 109"/>
                <a:gd name="T50" fmla="*/ 145 w 214"/>
                <a:gd name="T51" fmla="*/ 32 h 109"/>
                <a:gd name="T52" fmla="*/ 153 w 214"/>
                <a:gd name="T53" fmla="*/ 39 h 109"/>
                <a:gd name="T54" fmla="*/ 163 w 214"/>
                <a:gd name="T55" fmla="*/ 36 h 109"/>
                <a:gd name="T56" fmla="*/ 170 w 214"/>
                <a:gd name="T57" fmla="*/ 35 h 109"/>
                <a:gd name="T58" fmla="*/ 194 w 214"/>
                <a:gd name="T59" fmla="*/ 56 h 109"/>
                <a:gd name="T60" fmla="*/ 170 w 214"/>
                <a:gd name="T61" fmla="*/ 76 h 109"/>
                <a:gd name="T62" fmla="*/ 161 w 214"/>
                <a:gd name="T63" fmla="*/ 74 h 109"/>
                <a:gd name="T64" fmla="*/ 152 w 214"/>
                <a:gd name="T65" fmla="*/ 72 h 109"/>
                <a:gd name="T66" fmla="*/ 144 w 214"/>
                <a:gd name="T67" fmla="*/ 78 h 109"/>
                <a:gd name="T68" fmla="*/ 107 w 214"/>
                <a:gd name="T69" fmla="*/ 89 h 109"/>
                <a:gd name="T70" fmla="*/ 71 w 214"/>
                <a:gd name="T71" fmla="*/ 78 h 109"/>
                <a:gd name="T72" fmla="*/ 62 w 214"/>
                <a:gd name="T73" fmla="*/ 71 h 109"/>
                <a:gd name="T74" fmla="*/ 53 w 214"/>
                <a:gd name="T75" fmla="*/ 74 h 109"/>
                <a:gd name="T76" fmla="*/ 44 w 214"/>
                <a:gd name="T77" fmla="*/ 76 h 109"/>
                <a:gd name="T78" fmla="*/ 19 w 214"/>
                <a:gd name="T79" fmla="*/ 56 h 109"/>
                <a:gd name="T80" fmla="*/ 44 w 214"/>
                <a:gd name="T81" fmla="*/ 35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14" h="109">
                  <a:moveTo>
                    <a:pt x="44" y="95"/>
                  </a:moveTo>
                  <a:cubicBezTo>
                    <a:pt x="49" y="95"/>
                    <a:pt x="54" y="95"/>
                    <a:pt x="58" y="93"/>
                  </a:cubicBezTo>
                  <a:cubicBezTo>
                    <a:pt x="58" y="93"/>
                    <a:pt x="59" y="93"/>
                    <a:pt x="59" y="93"/>
                  </a:cubicBezTo>
                  <a:cubicBezTo>
                    <a:pt x="71" y="103"/>
                    <a:pt x="88" y="109"/>
                    <a:pt x="107" y="109"/>
                  </a:cubicBezTo>
                  <a:cubicBezTo>
                    <a:pt x="126" y="109"/>
                    <a:pt x="143" y="103"/>
                    <a:pt x="156" y="93"/>
                  </a:cubicBezTo>
                  <a:cubicBezTo>
                    <a:pt x="160" y="95"/>
                    <a:pt x="165" y="95"/>
                    <a:pt x="170" y="95"/>
                  </a:cubicBezTo>
                  <a:cubicBezTo>
                    <a:pt x="174" y="95"/>
                    <a:pt x="179" y="95"/>
                    <a:pt x="184" y="93"/>
                  </a:cubicBezTo>
                  <a:cubicBezTo>
                    <a:pt x="201" y="89"/>
                    <a:pt x="214" y="75"/>
                    <a:pt x="214" y="59"/>
                  </a:cubicBezTo>
                  <a:cubicBezTo>
                    <a:pt x="214" y="58"/>
                    <a:pt x="214" y="58"/>
                    <a:pt x="214" y="57"/>
                  </a:cubicBezTo>
                  <a:cubicBezTo>
                    <a:pt x="214" y="57"/>
                    <a:pt x="214" y="56"/>
                    <a:pt x="214" y="56"/>
                  </a:cubicBezTo>
                  <a:cubicBezTo>
                    <a:pt x="214" y="33"/>
                    <a:pt x="194" y="16"/>
                    <a:pt x="170" y="16"/>
                  </a:cubicBezTo>
                  <a:cubicBezTo>
                    <a:pt x="165" y="16"/>
                    <a:pt x="162" y="16"/>
                    <a:pt x="158" y="17"/>
                  </a:cubicBezTo>
                  <a:cubicBezTo>
                    <a:pt x="145" y="7"/>
                    <a:pt x="127" y="0"/>
                    <a:pt x="107" y="0"/>
                  </a:cubicBezTo>
                  <a:cubicBezTo>
                    <a:pt x="87" y="0"/>
                    <a:pt x="69" y="7"/>
                    <a:pt x="56" y="17"/>
                  </a:cubicBezTo>
                  <a:cubicBezTo>
                    <a:pt x="52" y="16"/>
                    <a:pt x="48" y="16"/>
                    <a:pt x="44" y="16"/>
                  </a:cubicBezTo>
                  <a:cubicBezTo>
                    <a:pt x="20" y="16"/>
                    <a:pt x="0" y="33"/>
                    <a:pt x="0" y="56"/>
                  </a:cubicBezTo>
                  <a:cubicBezTo>
                    <a:pt x="0" y="56"/>
                    <a:pt x="0" y="57"/>
                    <a:pt x="0" y="57"/>
                  </a:cubicBezTo>
                  <a:cubicBezTo>
                    <a:pt x="0" y="58"/>
                    <a:pt x="0" y="58"/>
                    <a:pt x="0" y="59"/>
                  </a:cubicBezTo>
                  <a:cubicBezTo>
                    <a:pt x="0" y="75"/>
                    <a:pt x="12" y="88"/>
                    <a:pt x="30" y="93"/>
                  </a:cubicBezTo>
                  <a:cubicBezTo>
                    <a:pt x="34" y="95"/>
                    <a:pt x="39" y="95"/>
                    <a:pt x="44" y="95"/>
                  </a:cubicBezTo>
                  <a:close/>
                  <a:moveTo>
                    <a:pt x="44" y="35"/>
                  </a:moveTo>
                  <a:cubicBezTo>
                    <a:pt x="47" y="35"/>
                    <a:pt x="49" y="36"/>
                    <a:pt x="51" y="36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79" y="24"/>
                    <a:pt x="92" y="20"/>
                    <a:pt x="107" y="20"/>
                  </a:cubicBezTo>
                  <a:cubicBezTo>
                    <a:pt x="122" y="20"/>
                    <a:pt x="135" y="24"/>
                    <a:pt x="145" y="32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63" y="36"/>
                    <a:pt x="163" y="36"/>
                    <a:pt x="163" y="36"/>
                  </a:cubicBezTo>
                  <a:cubicBezTo>
                    <a:pt x="165" y="36"/>
                    <a:pt x="167" y="35"/>
                    <a:pt x="170" y="35"/>
                  </a:cubicBezTo>
                  <a:cubicBezTo>
                    <a:pt x="183" y="35"/>
                    <a:pt x="194" y="44"/>
                    <a:pt x="194" y="56"/>
                  </a:cubicBezTo>
                  <a:cubicBezTo>
                    <a:pt x="194" y="67"/>
                    <a:pt x="183" y="76"/>
                    <a:pt x="170" y="76"/>
                  </a:cubicBezTo>
                  <a:cubicBezTo>
                    <a:pt x="167" y="76"/>
                    <a:pt x="164" y="75"/>
                    <a:pt x="161" y="74"/>
                  </a:cubicBezTo>
                  <a:cubicBezTo>
                    <a:pt x="152" y="72"/>
                    <a:pt x="152" y="72"/>
                    <a:pt x="152" y="72"/>
                  </a:cubicBezTo>
                  <a:cubicBezTo>
                    <a:pt x="144" y="78"/>
                    <a:pt x="144" y="78"/>
                    <a:pt x="144" y="78"/>
                  </a:cubicBezTo>
                  <a:cubicBezTo>
                    <a:pt x="134" y="85"/>
                    <a:pt x="121" y="89"/>
                    <a:pt x="107" y="89"/>
                  </a:cubicBezTo>
                  <a:cubicBezTo>
                    <a:pt x="93" y="89"/>
                    <a:pt x="80" y="85"/>
                    <a:pt x="71" y="78"/>
                  </a:cubicBezTo>
                  <a:cubicBezTo>
                    <a:pt x="62" y="71"/>
                    <a:pt x="62" y="71"/>
                    <a:pt x="62" y="71"/>
                  </a:cubicBezTo>
                  <a:cubicBezTo>
                    <a:pt x="53" y="74"/>
                    <a:pt x="53" y="74"/>
                    <a:pt x="53" y="74"/>
                  </a:cubicBezTo>
                  <a:cubicBezTo>
                    <a:pt x="50" y="75"/>
                    <a:pt x="47" y="76"/>
                    <a:pt x="44" y="76"/>
                  </a:cubicBezTo>
                  <a:cubicBezTo>
                    <a:pt x="30" y="76"/>
                    <a:pt x="19" y="67"/>
                    <a:pt x="19" y="56"/>
                  </a:cubicBezTo>
                  <a:cubicBezTo>
                    <a:pt x="19" y="44"/>
                    <a:pt x="30" y="35"/>
                    <a:pt x="44" y="3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69913" y="5443538"/>
              <a:ext cx="215900" cy="174625"/>
            </a:xfrm>
            <a:custGeom>
              <a:avLst/>
              <a:gdLst>
                <a:gd name="T0" fmla="*/ 202 w 226"/>
                <a:gd name="T1" fmla="*/ 16 h 181"/>
                <a:gd name="T2" fmla="*/ 174 w 226"/>
                <a:gd name="T3" fmla="*/ 16 h 181"/>
                <a:gd name="T4" fmla="*/ 174 w 226"/>
                <a:gd name="T5" fmla="*/ 0 h 181"/>
                <a:gd name="T6" fmla="*/ 172 w 226"/>
                <a:gd name="T7" fmla="*/ 0 h 181"/>
                <a:gd name="T8" fmla="*/ 150 w 226"/>
                <a:gd name="T9" fmla="*/ 4 h 181"/>
                <a:gd name="T10" fmla="*/ 147 w 226"/>
                <a:gd name="T11" fmla="*/ 4 h 181"/>
                <a:gd name="T12" fmla="*/ 139 w 226"/>
                <a:gd name="T13" fmla="*/ 3 h 181"/>
                <a:gd name="T14" fmla="*/ 87 w 226"/>
                <a:gd name="T15" fmla="*/ 16 h 181"/>
                <a:gd name="T16" fmla="*/ 35 w 226"/>
                <a:gd name="T17" fmla="*/ 3 h 181"/>
                <a:gd name="T18" fmla="*/ 27 w 226"/>
                <a:gd name="T19" fmla="*/ 4 h 181"/>
                <a:gd name="T20" fmla="*/ 24 w 226"/>
                <a:gd name="T21" fmla="*/ 4 h 181"/>
                <a:gd name="T22" fmla="*/ 1 w 226"/>
                <a:gd name="T23" fmla="*/ 0 h 181"/>
                <a:gd name="T24" fmla="*/ 0 w 226"/>
                <a:gd name="T25" fmla="*/ 0 h 181"/>
                <a:gd name="T26" fmla="*/ 0 w 226"/>
                <a:gd name="T27" fmla="*/ 20 h 181"/>
                <a:gd name="T28" fmla="*/ 0 w 226"/>
                <a:gd name="T29" fmla="*/ 103 h 181"/>
                <a:gd name="T30" fmla="*/ 0 w 226"/>
                <a:gd name="T31" fmla="*/ 118 h 181"/>
                <a:gd name="T32" fmla="*/ 0 w 226"/>
                <a:gd name="T33" fmla="*/ 141 h 181"/>
                <a:gd name="T34" fmla="*/ 0 w 226"/>
                <a:gd name="T35" fmla="*/ 144 h 181"/>
                <a:gd name="T36" fmla="*/ 0 w 226"/>
                <a:gd name="T37" fmla="*/ 146 h 181"/>
                <a:gd name="T38" fmla="*/ 87 w 226"/>
                <a:gd name="T39" fmla="*/ 181 h 181"/>
                <a:gd name="T40" fmla="*/ 174 w 226"/>
                <a:gd name="T41" fmla="*/ 146 h 181"/>
                <a:gd name="T42" fmla="*/ 174 w 226"/>
                <a:gd name="T43" fmla="*/ 144 h 181"/>
                <a:gd name="T44" fmla="*/ 174 w 226"/>
                <a:gd name="T45" fmla="*/ 141 h 181"/>
                <a:gd name="T46" fmla="*/ 174 w 226"/>
                <a:gd name="T47" fmla="*/ 123 h 181"/>
                <a:gd name="T48" fmla="*/ 202 w 226"/>
                <a:gd name="T49" fmla="*/ 123 h 181"/>
                <a:gd name="T50" fmla="*/ 226 w 226"/>
                <a:gd name="T51" fmla="*/ 96 h 181"/>
                <a:gd name="T52" fmla="*/ 226 w 226"/>
                <a:gd name="T53" fmla="*/ 43 h 181"/>
                <a:gd name="T54" fmla="*/ 202 w 226"/>
                <a:gd name="T55" fmla="*/ 16 h 181"/>
                <a:gd name="T56" fmla="*/ 75 w 226"/>
                <a:gd name="T57" fmla="*/ 103 h 181"/>
                <a:gd name="T58" fmla="*/ 75 w 226"/>
                <a:gd name="T59" fmla="*/ 38 h 181"/>
                <a:gd name="T60" fmla="*/ 87 w 226"/>
                <a:gd name="T61" fmla="*/ 39 h 181"/>
                <a:gd name="T62" fmla="*/ 99 w 226"/>
                <a:gd name="T63" fmla="*/ 38 h 181"/>
                <a:gd name="T64" fmla="*/ 99 w 226"/>
                <a:gd name="T65" fmla="*/ 103 h 181"/>
                <a:gd name="T66" fmla="*/ 99 w 226"/>
                <a:gd name="T67" fmla="*/ 145 h 181"/>
                <a:gd name="T68" fmla="*/ 87 w 226"/>
                <a:gd name="T69" fmla="*/ 145 h 181"/>
                <a:gd name="T70" fmla="*/ 75 w 226"/>
                <a:gd name="T71" fmla="*/ 145 h 181"/>
                <a:gd name="T72" fmla="*/ 75 w 226"/>
                <a:gd name="T73" fmla="*/ 103 h 181"/>
                <a:gd name="T74" fmla="*/ 151 w 226"/>
                <a:gd name="T75" fmla="*/ 21 h 181"/>
                <a:gd name="T76" fmla="*/ 151 w 226"/>
                <a:gd name="T77" fmla="*/ 103 h 181"/>
                <a:gd name="T78" fmla="*/ 151 w 226"/>
                <a:gd name="T79" fmla="*/ 128 h 181"/>
                <a:gd name="T80" fmla="*/ 127 w 226"/>
                <a:gd name="T81" fmla="*/ 140 h 181"/>
                <a:gd name="T82" fmla="*/ 127 w 226"/>
                <a:gd name="T83" fmla="*/ 103 h 181"/>
                <a:gd name="T84" fmla="*/ 127 w 226"/>
                <a:gd name="T85" fmla="*/ 30 h 181"/>
                <a:gd name="T86" fmla="*/ 151 w 226"/>
                <a:gd name="T87" fmla="*/ 21 h 181"/>
                <a:gd name="T88" fmla="*/ 24 w 226"/>
                <a:gd name="T89" fmla="*/ 22 h 181"/>
                <a:gd name="T90" fmla="*/ 48 w 226"/>
                <a:gd name="T91" fmla="*/ 31 h 181"/>
                <a:gd name="T92" fmla="*/ 48 w 226"/>
                <a:gd name="T93" fmla="*/ 103 h 181"/>
                <a:gd name="T94" fmla="*/ 48 w 226"/>
                <a:gd name="T95" fmla="*/ 139 h 181"/>
                <a:gd name="T96" fmla="*/ 45 w 226"/>
                <a:gd name="T97" fmla="*/ 139 h 181"/>
                <a:gd name="T98" fmla="*/ 24 w 226"/>
                <a:gd name="T99" fmla="*/ 129 h 181"/>
                <a:gd name="T100" fmla="*/ 24 w 226"/>
                <a:gd name="T101" fmla="*/ 103 h 181"/>
                <a:gd name="T102" fmla="*/ 24 w 226"/>
                <a:gd name="T103" fmla="*/ 22 h 181"/>
                <a:gd name="T104" fmla="*/ 202 w 226"/>
                <a:gd name="T105" fmla="*/ 96 h 181"/>
                <a:gd name="T106" fmla="*/ 202 w 226"/>
                <a:gd name="T107" fmla="*/ 99 h 181"/>
                <a:gd name="T108" fmla="*/ 202 w 226"/>
                <a:gd name="T109" fmla="*/ 99 h 181"/>
                <a:gd name="T110" fmla="*/ 174 w 226"/>
                <a:gd name="T111" fmla="*/ 99 h 181"/>
                <a:gd name="T112" fmla="*/ 174 w 226"/>
                <a:gd name="T113" fmla="*/ 39 h 181"/>
                <a:gd name="T114" fmla="*/ 202 w 226"/>
                <a:gd name="T115" fmla="*/ 39 h 181"/>
                <a:gd name="T116" fmla="*/ 202 w 226"/>
                <a:gd name="T117" fmla="*/ 39 h 181"/>
                <a:gd name="T118" fmla="*/ 202 w 226"/>
                <a:gd name="T119" fmla="*/ 43 h 181"/>
                <a:gd name="T120" fmla="*/ 202 w 226"/>
                <a:gd name="T121" fmla="*/ 96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26" h="181">
                  <a:moveTo>
                    <a:pt x="202" y="16"/>
                  </a:moveTo>
                  <a:cubicBezTo>
                    <a:pt x="174" y="16"/>
                    <a:pt x="174" y="16"/>
                    <a:pt x="174" y="16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3" y="0"/>
                    <a:pt x="173" y="0"/>
                    <a:pt x="172" y="0"/>
                  </a:cubicBezTo>
                  <a:cubicBezTo>
                    <a:pt x="165" y="3"/>
                    <a:pt x="158" y="4"/>
                    <a:pt x="150" y="4"/>
                  </a:cubicBezTo>
                  <a:cubicBezTo>
                    <a:pt x="149" y="4"/>
                    <a:pt x="148" y="4"/>
                    <a:pt x="147" y="4"/>
                  </a:cubicBezTo>
                  <a:cubicBezTo>
                    <a:pt x="144" y="4"/>
                    <a:pt x="141" y="4"/>
                    <a:pt x="139" y="3"/>
                  </a:cubicBezTo>
                  <a:cubicBezTo>
                    <a:pt x="125" y="11"/>
                    <a:pt x="107" y="16"/>
                    <a:pt x="87" y="16"/>
                  </a:cubicBezTo>
                  <a:cubicBezTo>
                    <a:pt x="67" y="16"/>
                    <a:pt x="50" y="11"/>
                    <a:pt x="35" y="3"/>
                  </a:cubicBezTo>
                  <a:cubicBezTo>
                    <a:pt x="32" y="4"/>
                    <a:pt x="30" y="4"/>
                    <a:pt x="27" y="4"/>
                  </a:cubicBezTo>
                  <a:cubicBezTo>
                    <a:pt x="26" y="4"/>
                    <a:pt x="25" y="4"/>
                    <a:pt x="24" y="4"/>
                  </a:cubicBezTo>
                  <a:cubicBezTo>
                    <a:pt x="16" y="4"/>
                    <a:pt x="8" y="3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42"/>
                    <a:pt x="0" y="143"/>
                    <a:pt x="0" y="144"/>
                  </a:cubicBezTo>
                  <a:cubicBezTo>
                    <a:pt x="0" y="145"/>
                    <a:pt x="0" y="146"/>
                    <a:pt x="0" y="146"/>
                  </a:cubicBezTo>
                  <a:cubicBezTo>
                    <a:pt x="0" y="165"/>
                    <a:pt x="39" y="181"/>
                    <a:pt x="87" y="181"/>
                  </a:cubicBezTo>
                  <a:cubicBezTo>
                    <a:pt x="135" y="181"/>
                    <a:pt x="174" y="165"/>
                    <a:pt x="174" y="146"/>
                  </a:cubicBezTo>
                  <a:cubicBezTo>
                    <a:pt x="174" y="146"/>
                    <a:pt x="174" y="145"/>
                    <a:pt x="174" y="144"/>
                  </a:cubicBezTo>
                  <a:cubicBezTo>
                    <a:pt x="174" y="143"/>
                    <a:pt x="174" y="142"/>
                    <a:pt x="174" y="141"/>
                  </a:cubicBezTo>
                  <a:cubicBezTo>
                    <a:pt x="174" y="123"/>
                    <a:pt x="174" y="123"/>
                    <a:pt x="174" y="123"/>
                  </a:cubicBezTo>
                  <a:cubicBezTo>
                    <a:pt x="202" y="123"/>
                    <a:pt x="202" y="123"/>
                    <a:pt x="202" y="123"/>
                  </a:cubicBezTo>
                  <a:cubicBezTo>
                    <a:pt x="217" y="123"/>
                    <a:pt x="226" y="112"/>
                    <a:pt x="226" y="96"/>
                  </a:cubicBezTo>
                  <a:cubicBezTo>
                    <a:pt x="226" y="43"/>
                    <a:pt x="226" y="43"/>
                    <a:pt x="226" y="43"/>
                  </a:cubicBezTo>
                  <a:cubicBezTo>
                    <a:pt x="226" y="26"/>
                    <a:pt x="217" y="16"/>
                    <a:pt x="202" y="16"/>
                  </a:cubicBezTo>
                  <a:close/>
                  <a:moveTo>
                    <a:pt x="75" y="103"/>
                  </a:moveTo>
                  <a:cubicBezTo>
                    <a:pt x="75" y="38"/>
                    <a:pt x="75" y="38"/>
                    <a:pt x="75" y="38"/>
                  </a:cubicBezTo>
                  <a:cubicBezTo>
                    <a:pt x="79" y="39"/>
                    <a:pt x="83" y="39"/>
                    <a:pt x="87" y="39"/>
                  </a:cubicBezTo>
                  <a:cubicBezTo>
                    <a:pt x="91" y="39"/>
                    <a:pt x="95" y="39"/>
                    <a:pt x="99" y="38"/>
                  </a:cubicBezTo>
                  <a:cubicBezTo>
                    <a:pt x="99" y="103"/>
                    <a:pt x="99" y="103"/>
                    <a:pt x="99" y="103"/>
                  </a:cubicBezTo>
                  <a:cubicBezTo>
                    <a:pt x="99" y="145"/>
                    <a:pt x="99" y="145"/>
                    <a:pt x="99" y="145"/>
                  </a:cubicBezTo>
                  <a:cubicBezTo>
                    <a:pt x="95" y="145"/>
                    <a:pt x="91" y="145"/>
                    <a:pt x="87" y="145"/>
                  </a:cubicBezTo>
                  <a:cubicBezTo>
                    <a:pt x="83" y="145"/>
                    <a:pt x="79" y="145"/>
                    <a:pt x="75" y="145"/>
                  </a:cubicBezTo>
                  <a:lnTo>
                    <a:pt x="75" y="103"/>
                  </a:lnTo>
                  <a:close/>
                  <a:moveTo>
                    <a:pt x="151" y="21"/>
                  </a:moveTo>
                  <a:cubicBezTo>
                    <a:pt x="151" y="103"/>
                    <a:pt x="151" y="103"/>
                    <a:pt x="151" y="103"/>
                  </a:cubicBezTo>
                  <a:cubicBezTo>
                    <a:pt x="151" y="128"/>
                    <a:pt x="151" y="128"/>
                    <a:pt x="151" y="128"/>
                  </a:cubicBezTo>
                  <a:cubicBezTo>
                    <a:pt x="146" y="133"/>
                    <a:pt x="138" y="137"/>
                    <a:pt x="127" y="140"/>
                  </a:cubicBezTo>
                  <a:cubicBezTo>
                    <a:pt x="127" y="103"/>
                    <a:pt x="127" y="103"/>
                    <a:pt x="127" y="103"/>
                  </a:cubicBezTo>
                  <a:cubicBezTo>
                    <a:pt x="127" y="30"/>
                    <a:pt x="127" y="30"/>
                    <a:pt x="127" y="30"/>
                  </a:cubicBezTo>
                  <a:cubicBezTo>
                    <a:pt x="136" y="28"/>
                    <a:pt x="144" y="25"/>
                    <a:pt x="151" y="21"/>
                  </a:cubicBezTo>
                  <a:close/>
                  <a:moveTo>
                    <a:pt x="24" y="22"/>
                  </a:moveTo>
                  <a:cubicBezTo>
                    <a:pt x="31" y="25"/>
                    <a:pt x="39" y="28"/>
                    <a:pt x="48" y="31"/>
                  </a:cubicBezTo>
                  <a:cubicBezTo>
                    <a:pt x="48" y="103"/>
                    <a:pt x="48" y="103"/>
                    <a:pt x="48" y="103"/>
                  </a:cubicBezTo>
                  <a:cubicBezTo>
                    <a:pt x="48" y="139"/>
                    <a:pt x="48" y="139"/>
                    <a:pt x="48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36" y="137"/>
                    <a:pt x="29" y="133"/>
                    <a:pt x="24" y="129"/>
                  </a:cubicBezTo>
                  <a:cubicBezTo>
                    <a:pt x="24" y="103"/>
                    <a:pt x="24" y="103"/>
                    <a:pt x="24" y="103"/>
                  </a:cubicBezTo>
                  <a:lnTo>
                    <a:pt x="24" y="22"/>
                  </a:lnTo>
                  <a:close/>
                  <a:moveTo>
                    <a:pt x="202" y="96"/>
                  </a:moveTo>
                  <a:cubicBezTo>
                    <a:pt x="202" y="98"/>
                    <a:pt x="202" y="99"/>
                    <a:pt x="202" y="99"/>
                  </a:cubicBezTo>
                  <a:cubicBezTo>
                    <a:pt x="202" y="99"/>
                    <a:pt x="202" y="99"/>
                    <a:pt x="202" y="99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4" y="39"/>
                    <a:pt x="174" y="39"/>
                    <a:pt x="174" y="39"/>
                  </a:cubicBezTo>
                  <a:cubicBezTo>
                    <a:pt x="202" y="39"/>
                    <a:pt x="202" y="39"/>
                    <a:pt x="202" y="39"/>
                  </a:cubicBezTo>
                  <a:cubicBezTo>
                    <a:pt x="202" y="39"/>
                    <a:pt x="202" y="39"/>
                    <a:pt x="202" y="39"/>
                  </a:cubicBezTo>
                  <a:cubicBezTo>
                    <a:pt x="202" y="40"/>
                    <a:pt x="202" y="41"/>
                    <a:pt x="202" y="43"/>
                  </a:cubicBezTo>
                  <a:lnTo>
                    <a:pt x="202" y="96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83" name="出自【趣你的PPT】(微信:qunideppt)：最优质的PPT资源库"/>
          <p:cNvSpPr>
            <a:spLocks/>
          </p:cNvSpPr>
          <p:nvPr/>
        </p:nvSpPr>
        <p:spPr bwMode="auto">
          <a:xfrm>
            <a:off x="10663238" y="4011613"/>
            <a:ext cx="239713" cy="274637"/>
          </a:xfrm>
          <a:custGeom>
            <a:avLst/>
            <a:gdLst>
              <a:gd name="T0" fmla="*/ 217 w 250"/>
              <a:gd name="T1" fmla="*/ 230 h 288"/>
              <a:gd name="T2" fmla="*/ 150 w 250"/>
              <a:gd name="T3" fmla="*/ 208 h 288"/>
              <a:gd name="T4" fmla="*/ 171 w 250"/>
              <a:gd name="T5" fmla="*/ 164 h 288"/>
              <a:gd name="T6" fmla="*/ 172 w 250"/>
              <a:gd name="T7" fmla="*/ 163 h 288"/>
              <a:gd name="T8" fmla="*/ 177 w 250"/>
              <a:gd name="T9" fmla="*/ 162 h 288"/>
              <a:gd name="T10" fmla="*/ 182 w 250"/>
              <a:gd name="T11" fmla="*/ 152 h 288"/>
              <a:gd name="T12" fmla="*/ 198 w 250"/>
              <a:gd name="T13" fmla="*/ 136 h 288"/>
              <a:gd name="T14" fmla="*/ 210 w 250"/>
              <a:gd name="T15" fmla="*/ 121 h 288"/>
              <a:gd name="T16" fmla="*/ 213 w 250"/>
              <a:gd name="T17" fmla="*/ 102 h 288"/>
              <a:gd name="T18" fmla="*/ 215 w 250"/>
              <a:gd name="T19" fmla="*/ 87 h 288"/>
              <a:gd name="T20" fmla="*/ 214 w 250"/>
              <a:gd name="T21" fmla="*/ 74 h 288"/>
              <a:gd name="T22" fmla="*/ 210 w 250"/>
              <a:gd name="T23" fmla="*/ 51 h 288"/>
              <a:gd name="T24" fmla="*/ 192 w 250"/>
              <a:gd name="T25" fmla="*/ 30 h 288"/>
              <a:gd name="T26" fmla="*/ 192 w 250"/>
              <a:gd name="T27" fmla="*/ 30 h 288"/>
              <a:gd name="T28" fmla="*/ 182 w 250"/>
              <a:gd name="T29" fmla="*/ 19 h 288"/>
              <a:gd name="T30" fmla="*/ 175 w 250"/>
              <a:gd name="T31" fmla="*/ 16 h 288"/>
              <a:gd name="T32" fmla="*/ 161 w 250"/>
              <a:gd name="T33" fmla="*/ 9 h 288"/>
              <a:gd name="T34" fmla="*/ 128 w 250"/>
              <a:gd name="T35" fmla="*/ 2 h 288"/>
              <a:gd name="T36" fmla="*/ 110 w 250"/>
              <a:gd name="T37" fmla="*/ 1 h 288"/>
              <a:gd name="T38" fmla="*/ 93 w 250"/>
              <a:gd name="T39" fmla="*/ 8 h 288"/>
              <a:gd name="T40" fmla="*/ 85 w 250"/>
              <a:gd name="T41" fmla="*/ 11 h 288"/>
              <a:gd name="T42" fmla="*/ 67 w 250"/>
              <a:gd name="T43" fmla="*/ 18 h 288"/>
              <a:gd name="T44" fmla="*/ 56 w 250"/>
              <a:gd name="T45" fmla="*/ 30 h 288"/>
              <a:gd name="T46" fmla="*/ 43 w 250"/>
              <a:gd name="T47" fmla="*/ 52 h 288"/>
              <a:gd name="T48" fmla="*/ 36 w 250"/>
              <a:gd name="T49" fmla="*/ 63 h 288"/>
              <a:gd name="T50" fmla="*/ 35 w 250"/>
              <a:gd name="T51" fmla="*/ 80 h 288"/>
              <a:gd name="T52" fmla="*/ 35 w 250"/>
              <a:gd name="T53" fmla="*/ 87 h 288"/>
              <a:gd name="T54" fmla="*/ 36 w 250"/>
              <a:gd name="T55" fmla="*/ 96 h 288"/>
              <a:gd name="T56" fmla="*/ 35 w 250"/>
              <a:gd name="T57" fmla="*/ 97 h 288"/>
              <a:gd name="T58" fmla="*/ 40 w 250"/>
              <a:gd name="T59" fmla="*/ 118 h 288"/>
              <a:gd name="T60" fmla="*/ 47 w 250"/>
              <a:gd name="T61" fmla="*/ 130 h 288"/>
              <a:gd name="T62" fmla="*/ 53 w 250"/>
              <a:gd name="T63" fmla="*/ 137 h 288"/>
              <a:gd name="T64" fmla="*/ 68 w 250"/>
              <a:gd name="T65" fmla="*/ 152 h 288"/>
              <a:gd name="T66" fmla="*/ 73 w 250"/>
              <a:gd name="T67" fmla="*/ 162 h 288"/>
              <a:gd name="T68" fmla="*/ 78 w 250"/>
              <a:gd name="T69" fmla="*/ 163 h 288"/>
              <a:gd name="T70" fmla="*/ 79 w 250"/>
              <a:gd name="T71" fmla="*/ 164 h 288"/>
              <a:gd name="T72" fmla="*/ 99 w 250"/>
              <a:gd name="T73" fmla="*/ 208 h 288"/>
              <a:gd name="T74" fmla="*/ 33 w 250"/>
              <a:gd name="T75" fmla="*/ 230 h 288"/>
              <a:gd name="T76" fmla="*/ 0 w 250"/>
              <a:gd name="T77" fmla="*/ 261 h 288"/>
              <a:gd name="T78" fmla="*/ 0 w 250"/>
              <a:gd name="T79" fmla="*/ 288 h 288"/>
              <a:gd name="T80" fmla="*/ 250 w 250"/>
              <a:gd name="T81" fmla="*/ 288 h 288"/>
              <a:gd name="T82" fmla="*/ 250 w 250"/>
              <a:gd name="T83" fmla="*/ 261 h 288"/>
              <a:gd name="T84" fmla="*/ 217 w 250"/>
              <a:gd name="T85" fmla="*/ 23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50" h="288">
                <a:moveTo>
                  <a:pt x="217" y="230"/>
                </a:moveTo>
                <a:cubicBezTo>
                  <a:pt x="201" y="223"/>
                  <a:pt x="183" y="212"/>
                  <a:pt x="150" y="208"/>
                </a:cubicBezTo>
                <a:cubicBezTo>
                  <a:pt x="159" y="199"/>
                  <a:pt x="163" y="184"/>
                  <a:pt x="171" y="164"/>
                </a:cubicBezTo>
                <a:cubicBezTo>
                  <a:pt x="171" y="164"/>
                  <a:pt x="171" y="163"/>
                  <a:pt x="172" y="163"/>
                </a:cubicBezTo>
                <a:cubicBezTo>
                  <a:pt x="174" y="163"/>
                  <a:pt x="176" y="163"/>
                  <a:pt x="177" y="162"/>
                </a:cubicBezTo>
                <a:cubicBezTo>
                  <a:pt x="179" y="161"/>
                  <a:pt x="181" y="157"/>
                  <a:pt x="182" y="152"/>
                </a:cubicBezTo>
                <a:cubicBezTo>
                  <a:pt x="188" y="147"/>
                  <a:pt x="193" y="142"/>
                  <a:pt x="198" y="136"/>
                </a:cubicBezTo>
                <a:cubicBezTo>
                  <a:pt x="202" y="134"/>
                  <a:pt x="206" y="128"/>
                  <a:pt x="210" y="121"/>
                </a:cubicBezTo>
                <a:cubicBezTo>
                  <a:pt x="213" y="114"/>
                  <a:pt x="214" y="106"/>
                  <a:pt x="213" y="102"/>
                </a:cubicBezTo>
                <a:cubicBezTo>
                  <a:pt x="214" y="97"/>
                  <a:pt x="215" y="92"/>
                  <a:pt x="215" y="87"/>
                </a:cubicBezTo>
                <a:cubicBezTo>
                  <a:pt x="215" y="82"/>
                  <a:pt x="214" y="78"/>
                  <a:pt x="214" y="74"/>
                </a:cubicBezTo>
                <a:cubicBezTo>
                  <a:pt x="215" y="67"/>
                  <a:pt x="214" y="59"/>
                  <a:pt x="210" y="51"/>
                </a:cubicBezTo>
                <a:cubicBezTo>
                  <a:pt x="206" y="41"/>
                  <a:pt x="199" y="34"/>
                  <a:pt x="192" y="30"/>
                </a:cubicBezTo>
                <a:cubicBezTo>
                  <a:pt x="192" y="30"/>
                  <a:pt x="192" y="30"/>
                  <a:pt x="192" y="30"/>
                </a:cubicBezTo>
                <a:cubicBezTo>
                  <a:pt x="190" y="26"/>
                  <a:pt x="186" y="22"/>
                  <a:pt x="182" y="19"/>
                </a:cubicBezTo>
                <a:cubicBezTo>
                  <a:pt x="180" y="18"/>
                  <a:pt x="177" y="17"/>
                  <a:pt x="175" y="16"/>
                </a:cubicBezTo>
                <a:cubicBezTo>
                  <a:pt x="171" y="12"/>
                  <a:pt x="166" y="10"/>
                  <a:pt x="161" y="9"/>
                </a:cubicBezTo>
                <a:cubicBezTo>
                  <a:pt x="151" y="5"/>
                  <a:pt x="140" y="3"/>
                  <a:pt x="128" y="2"/>
                </a:cubicBezTo>
                <a:cubicBezTo>
                  <a:pt x="124" y="0"/>
                  <a:pt x="117" y="0"/>
                  <a:pt x="110" y="1"/>
                </a:cubicBezTo>
                <a:cubicBezTo>
                  <a:pt x="102" y="2"/>
                  <a:pt x="96" y="5"/>
                  <a:pt x="93" y="8"/>
                </a:cubicBezTo>
                <a:cubicBezTo>
                  <a:pt x="90" y="9"/>
                  <a:pt x="88" y="10"/>
                  <a:pt x="85" y="11"/>
                </a:cubicBezTo>
                <a:cubicBezTo>
                  <a:pt x="81" y="11"/>
                  <a:pt x="74" y="13"/>
                  <a:pt x="67" y="18"/>
                </a:cubicBezTo>
                <a:cubicBezTo>
                  <a:pt x="62" y="22"/>
                  <a:pt x="58" y="26"/>
                  <a:pt x="56" y="30"/>
                </a:cubicBezTo>
                <a:cubicBezTo>
                  <a:pt x="48" y="37"/>
                  <a:pt x="44" y="45"/>
                  <a:pt x="43" y="52"/>
                </a:cubicBezTo>
                <a:cubicBezTo>
                  <a:pt x="40" y="54"/>
                  <a:pt x="37" y="58"/>
                  <a:pt x="36" y="63"/>
                </a:cubicBezTo>
                <a:cubicBezTo>
                  <a:pt x="34" y="69"/>
                  <a:pt x="34" y="75"/>
                  <a:pt x="35" y="80"/>
                </a:cubicBezTo>
                <a:cubicBezTo>
                  <a:pt x="35" y="82"/>
                  <a:pt x="35" y="84"/>
                  <a:pt x="35" y="87"/>
                </a:cubicBezTo>
                <a:cubicBezTo>
                  <a:pt x="35" y="90"/>
                  <a:pt x="35" y="93"/>
                  <a:pt x="36" y="96"/>
                </a:cubicBezTo>
                <a:cubicBezTo>
                  <a:pt x="36" y="96"/>
                  <a:pt x="35" y="97"/>
                  <a:pt x="35" y="97"/>
                </a:cubicBezTo>
                <a:cubicBezTo>
                  <a:pt x="34" y="106"/>
                  <a:pt x="36" y="113"/>
                  <a:pt x="40" y="118"/>
                </a:cubicBezTo>
                <a:cubicBezTo>
                  <a:pt x="41" y="121"/>
                  <a:pt x="43" y="126"/>
                  <a:pt x="47" y="130"/>
                </a:cubicBezTo>
                <a:cubicBezTo>
                  <a:pt x="49" y="133"/>
                  <a:pt x="51" y="135"/>
                  <a:pt x="53" y="137"/>
                </a:cubicBezTo>
                <a:cubicBezTo>
                  <a:pt x="57" y="143"/>
                  <a:pt x="62" y="148"/>
                  <a:pt x="68" y="152"/>
                </a:cubicBezTo>
                <a:cubicBezTo>
                  <a:pt x="69" y="157"/>
                  <a:pt x="71" y="161"/>
                  <a:pt x="73" y="162"/>
                </a:cubicBezTo>
                <a:cubicBezTo>
                  <a:pt x="74" y="163"/>
                  <a:pt x="76" y="163"/>
                  <a:pt x="78" y="163"/>
                </a:cubicBezTo>
                <a:cubicBezTo>
                  <a:pt x="79" y="163"/>
                  <a:pt x="79" y="164"/>
                  <a:pt x="79" y="164"/>
                </a:cubicBezTo>
                <a:cubicBezTo>
                  <a:pt x="87" y="184"/>
                  <a:pt x="91" y="199"/>
                  <a:pt x="99" y="208"/>
                </a:cubicBezTo>
                <a:cubicBezTo>
                  <a:pt x="67" y="212"/>
                  <a:pt x="49" y="223"/>
                  <a:pt x="33" y="230"/>
                </a:cubicBezTo>
                <a:cubicBezTo>
                  <a:pt x="1" y="245"/>
                  <a:pt x="0" y="261"/>
                  <a:pt x="0" y="261"/>
                </a:cubicBezTo>
                <a:cubicBezTo>
                  <a:pt x="0" y="288"/>
                  <a:pt x="0" y="288"/>
                  <a:pt x="0" y="288"/>
                </a:cubicBezTo>
                <a:cubicBezTo>
                  <a:pt x="250" y="288"/>
                  <a:pt x="250" y="288"/>
                  <a:pt x="250" y="288"/>
                </a:cubicBezTo>
                <a:cubicBezTo>
                  <a:pt x="250" y="261"/>
                  <a:pt x="250" y="261"/>
                  <a:pt x="250" y="261"/>
                </a:cubicBezTo>
                <a:cubicBezTo>
                  <a:pt x="250" y="261"/>
                  <a:pt x="250" y="245"/>
                  <a:pt x="217" y="23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84" name="Group 483出自【趣你的PPT】(微信:qunideppt)：最优质的PPT资源库"/>
          <p:cNvGrpSpPr/>
          <p:nvPr/>
        </p:nvGrpSpPr>
        <p:grpSpPr>
          <a:xfrm>
            <a:off x="3468688" y="4597400"/>
            <a:ext cx="292100" cy="206375"/>
            <a:chOff x="2725738" y="4273550"/>
            <a:chExt cx="292100" cy="206375"/>
          </a:xfrm>
          <a:solidFill>
            <a:schemeClr val="bg1"/>
          </a:solidFill>
        </p:grpSpPr>
        <p:sp>
          <p:nvSpPr>
            <p:cNvPr id="48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787651" y="4335463"/>
              <a:ext cx="46038" cy="47625"/>
            </a:xfrm>
            <a:prstGeom prst="ellipse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725738" y="4273550"/>
              <a:ext cx="292100" cy="206375"/>
            </a:xfrm>
            <a:custGeom>
              <a:avLst/>
              <a:gdLst>
                <a:gd name="T0" fmla="*/ 257 w 306"/>
                <a:gd name="T1" fmla="*/ 13 h 216"/>
                <a:gd name="T2" fmla="*/ 221 w 306"/>
                <a:gd name="T3" fmla="*/ 8 h 216"/>
                <a:gd name="T4" fmla="*/ 152 w 306"/>
                <a:gd name="T5" fmla="*/ 28 h 216"/>
                <a:gd name="T6" fmla="*/ 83 w 306"/>
                <a:gd name="T7" fmla="*/ 7 h 216"/>
                <a:gd name="T8" fmla="*/ 49 w 306"/>
                <a:gd name="T9" fmla="*/ 13 h 216"/>
                <a:gd name="T10" fmla="*/ 13 w 306"/>
                <a:gd name="T11" fmla="*/ 190 h 216"/>
                <a:gd name="T12" fmla="*/ 57 w 306"/>
                <a:gd name="T13" fmla="*/ 211 h 216"/>
                <a:gd name="T14" fmla="*/ 116 w 306"/>
                <a:gd name="T15" fmla="*/ 159 h 216"/>
                <a:gd name="T16" fmla="*/ 116 w 306"/>
                <a:gd name="T17" fmla="*/ 159 h 216"/>
                <a:gd name="T18" fmla="*/ 153 w 306"/>
                <a:gd name="T19" fmla="*/ 144 h 216"/>
                <a:gd name="T20" fmla="*/ 190 w 306"/>
                <a:gd name="T21" fmla="*/ 159 h 216"/>
                <a:gd name="T22" fmla="*/ 190 w 306"/>
                <a:gd name="T23" fmla="*/ 159 h 216"/>
                <a:gd name="T24" fmla="*/ 249 w 306"/>
                <a:gd name="T25" fmla="*/ 211 h 216"/>
                <a:gd name="T26" fmla="*/ 293 w 306"/>
                <a:gd name="T27" fmla="*/ 190 h 216"/>
                <a:gd name="T28" fmla="*/ 257 w 306"/>
                <a:gd name="T29" fmla="*/ 13 h 216"/>
                <a:gd name="T30" fmla="*/ 89 w 306"/>
                <a:gd name="T31" fmla="*/ 129 h 216"/>
                <a:gd name="T32" fmla="*/ 50 w 306"/>
                <a:gd name="T33" fmla="*/ 89 h 216"/>
                <a:gd name="T34" fmla="*/ 89 w 306"/>
                <a:gd name="T35" fmla="*/ 50 h 216"/>
                <a:gd name="T36" fmla="*/ 128 w 306"/>
                <a:gd name="T37" fmla="*/ 89 h 216"/>
                <a:gd name="T38" fmla="*/ 89 w 306"/>
                <a:gd name="T39" fmla="*/ 129 h 216"/>
                <a:gd name="T40" fmla="*/ 200 w 306"/>
                <a:gd name="T41" fmla="*/ 96 h 216"/>
                <a:gd name="T42" fmla="*/ 195 w 306"/>
                <a:gd name="T43" fmla="*/ 101 h 216"/>
                <a:gd name="T44" fmla="*/ 182 w 306"/>
                <a:gd name="T45" fmla="*/ 101 h 216"/>
                <a:gd name="T46" fmla="*/ 178 w 306"/>
                <a:gd name="T47" fmla="*/ 96 h 216"/>
                <a:gd name="T48" fmla="*/ 178 w 306"/>
                <a:gd name="T49" fmla="*/ 85 h 216"/>
                <a:gd name="T50" fmla="*/ 182 w 306"/>
                <a:gd name="T51" fmla="*/ 80 h 216"/>
                <a:gd name="T52" fmla="*/ 195 w 306"/>
                <a:gd name="T53" fmla="*/ 80 h 216"/>
                <a:gd name="T54" fmla="*/ 200 w 306"/>
                <a:gd name="T55" fmla="*/ 85 h 216"/>
                <a:gd name="T56" fmla="*/ 200 w 306"/>
                <a:gd name="T57" fmla="*/ 96 h 216"/>
                <a:gd name="T58" fmla="*/ 229 w 306"/>
                <a:gd name="T59" fmla="*/ 125 h 216"/>
                <a:gd name="T60" fmla="*/ 225 w 306"/>
                <a:gd name="T61" fmla="*/ 130 h 216"/>
                <a:gd name="T62" fmla="*/ 212 w 306"/>
                <a:gd name="T63" fmla="*/ 130 h 216"/>
                <a:gd name="T64" fmla="*/ 207 w 306"/>
                <a:gd name="T65" fmla="*/ 125 h 216"/>
                <a:gd name="T66" fmla="*/ 207 w 306"/>
                <a:gd name="T67" fmla="*/ 114 h 216"/>
                <a:gd name="T68" fmla="*/ 212 w 306"/>
                <a:gd name="T69" fmla="*/ 109 h 216"/>
                <a:gd name="T70" fmla="*/ 225 w 306"/>
                <a:gd name="T71" fmla="*/ 109 h 216"/>
                <a:gd name="T72" fmla="*/ 229 w 306"/>
                <a:gd name="T73" fmla="*/ 114 h 216"/>
                <a:gd name="T74" fmla="*/ 229 w 306"/>
                <a:gd name="T75" fmla="*/ 125 h 216"/>
                <a:gd name="T76" fmla="*/ 229 w 306"/>
                <a:gd name="T77" fmla="*/ 66 h 216"/>
                <a:gd name="T78" fmla="*/ 225 w 306"/>
                <a:gd name="T79" fmla="*/ 71 h 216"/>
                <a:gd name="T80" fmla="*/ 212 w 306"/>
                <a:gd name="T81" fmla="*/ 71 h 216"/>
                <a:gd name="T82" fmla="*/ 207 w 306"/>
                <a:gd name="T83" fmla="*/ 66 h 216"/>
                <a:gd name="T84" fmla="*/ 207 w 306"/>
                <a:gd name="T85" fmla="*/ 55 h 216"/>
                <a:gd name="T86" fmla="*/ 212 w 306"/>
                <a:gd name="T87" fmla="*/ 50 h 216"/>
                <a:gd name="T88" fmla="*/ 225 w 306"/>
                <a:gd name="T89" fmla="*/ 50 h 216"/>
                <a:gd name="T90" fmla="*/ 229 w 306"/>
                <a:gd name="T91" fmla="*/ 55 h 216"/>
                <a:gd name="T92" fmla="*/ 229 w 306"/>
                <a:gd name="T93" fmla="*/ 66 h 216"/>
                <a:gd name="T94" fmla="*/ 259 w 306"/>
                <a:gd name="T95" fmla="*/ 96 h 216"/>
                <a:gd name="T96" fmla="*/ 254 w 306"/>
                <a:gd name="T97" fmla="*/ 101 h 216"/>
                <a:gd name="T98" fmla="*/ 242 w 306"/>
                <a:gd name="T99" fmla="*/ 101 h 216"/>
                <a:gd name="T100" fmla="*/ 237 w 306"/>
                <a:gd name="T101" fmla="*/ 96 h 216"/>
                <a:gd name="T102" fmla="*/ 237 w 306"/>
                <a:gd name="T103" fmla="*/ 85 h 216"/>
                <a:gd name="T104" fmla="*/ 242 w 306"/>
                <a:gd name="T105" fmla="*/ 80 h 216"/>
                <a:gd name="T106" fmla="*/ 254 w 306"/>
                <a:gd name="T107" fmla="*/ 80 h 216"/>
                <a:gd name="T108" fmla="*/ 259 w 306"/>
                <a:gd name="T109" fmla="*/ 85 h 216"/>
                <a:gd name="T110" fmla="*/ 259 w 306"/>
                <a:gd name="T111" fmla="*/ 9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06" h="216">
                  <a:moveTo>
                    <a:pt x="257" y="13"/>
                  </a:moveTo>
                  <a:cubicBezTo>
                    <a:pt x="251" y="0"/>
                    <a:pt x="233" y="4"/>
                    <a:pt x="221" y="8"/>
                  </a:cubicBezTo>
                  <a:cubicBezTo>
                    <a:pt x="212" y="13"/>
                    <a:pt x="181" y="28"/>
                    <a:pt x="152" y="28"/>
                  </a:cubicBezTo>
                  <a:cubicBezTo>
                    <a:pt x="123" y="28"/>
                    <a:pt x="92" y="12"/>
                    <a:pt x="83" y="7"/>
                  </a:cubicBezTo>
                  <a:cubicBezTo>
                    <a:pt x="71" y="4"/>
                    <a:pt x="55" y="0"/>
                    <a:pt x="49" y="13"/>
                  </a:cubicBezTo>
                  <a:cubicBezTo>
                    <a:pt x="0" y="118"/>
                    <a:pt x="8" y="177"/>
                    <a:pt x="13" y="190"/>
                  </a:cubicBezTo>
                  <a:cubicBezTo>
                    <a:pt x="18" y="205"/>
                    <a:pt x="41" y="216"/>
                    <a:pt x="57" y="211"/>
                  </a:cubicBezTo>
                  <a:cubicBezTo>
                    <a:pt x="65" y="208"/>
                    <a:pt x="88" y="194"/>
                    <a:pt x="116" y="159"/>
                  </a:cubicBezTo>
                  <a:cubicBezTo>
                    <a:pt x="116" y="159"/>
                    <a:pt x="116" y="159"/>
                    <a:pt x="116" y="159"/>
                  </a:cubicBezTo>
                  <a:cubicBezTo>
                    <a:pt x="116" y="159"/>
                    <a:pt x="129" y="144"/>
                    <a:pt x="153" y="144"/>
                  </a:cubicBezTo>
                  <a:cubicBezTo>
                    <a:pt x="176" y="144"/>
                    <a:pt x="190" y="159"/>
                    <a:pt x="190" y="159"/>
                  </a:cubicBezTo>
                  <a:cubicBezTo>
                    <a:pt x="190" y="159"/>
                    <a:pt x="190" y="159"/>
                    <a:pt x="190" y="159"/>
                  </a:cubicBezTo>
                  <a:cubicBezTo>
                    <a:pt x="218" y="194"/>
                    <a:pt x="241" y="208"/>
                    <a:pt x="249" y="211"/>
                  </a:cubicBezTo>
                  <a:cubicBezTo>
                    <a:pt x="264" y="216"/>
                    <a:pt x="287" y="205"/>
                    <a:pt x="293" y="190"/>
                  </a:cubicBezTo>
                  <a:cubicBezTo>
                    <a:pt x="298" y="177"/>
                    <a:pt x="306" y="118"/>
                    <a:pt x="257" y="13"/>
                  </a:cubicBezTo>
                  <a:close/>
                  <a:moveTo>
                    <a:pt x="89" y="129"/>
                  </a:moveTo>
                  <a:cubicBezTo>
                    <a:pt x="67" y="129"/>
                    <a:pt x="50" y="111"/>
                    <a:pt x="50" y="89"/>
                  </a:cubicBezTo>
                  <a:cubicBezTo>
                    <a:pt x="50" y="67"/>
                    <a:pt x="67" y="50"/>
                    <a:pt x="89" y="50"/>
                  </a:cubicBezTo>
                  <a:cubicBezTo>
                    <a:pt x="111" y="50"/>
                    <a:pt x="128" y="67"/>
                    <a:pt x="128" y="89"/>
                  </a:cubicBezTo>
                  <a:cubicBezTo>
                    <a:pt x="128" y="111"/>
                    <a:pt x="111" y="129"/>
                    <a:pt x="89" y="129"/>
                  </a:cubicBezTo>
                  <a:close/>
                  <a:moveTo>
                    <a:pt x="200" y="96"/>
                  </a:moveTo>
                  <a:cubicBezTo>
                    <a:pt x="200" y="99"/>
                    <a:pt x="198" y="101"/>
                    <a:pt x="195" y="101"/>
                  </a:cubicBezTo>
                  <a:cubicBezTo>
                    <a:pt x="182" y="101"/>
                    <a:pt x="182" y="101"/>
                    <a:pt x="182" y="101"/>
                  </a:cubicBezTo>
                  <a:cubicBezTo>
                    <a:pt x="180" y="101"/>
                    <a:pt x="178" y="99"/>
                    <a:pt x="178" y="96"/>
                  </a:cubicBezTo>
                  <a:cubicBezTo>
                    <a:pt x="178" y="85"/>
                    <a:pt x="178" y="85"/>
                    <a:pt x="178" y="85"/>
                  </a:cubicBezTo>
                  <a:cubicBezTo>
                    <a:pt x="178" y="82"/>
                    <a:pt x="180" y="80"/>
                    <a:pt x="182" y="80"/>
                  </a:cubicBezTo>
                  <a:cubicBezTo>
                    <a:pt x="195" y="80"/>
                    <a:pt x="195" y="80"/>
                    <a:pt x="195" y="80"/>
                  </a:cubicBezTo>
                  <a:cubicBezTo>
                    <a:pt x="198" y="80"/>
                    <a:pt x="200" y="82"/>
                    <a:pt x="200" y="85"/>
                  </a:cubicBezTo>
                  <a:lnTo>
                    <a:pt x="200" y="96"/>
                  </a:lnTo>
                  <a:close/>
                  <a:moveTo>
                    <a:pt x="229" y="125"/>
                  </a:moveTo>
                  <a:cubicBezTo>
                    <a:pt x="229" y="128"/>
                    <a:pt x="227" y="130"/>
                    <a:pt x="225" y="130"/>
                  </a:cubicBezTo>
                  <a:cubicBezTo>
                    <a:pt x="212" y="130"/>
                    <a:pt x="212" y="130"/>
                    <a:pt x="212" y="130"/>
                  </a:cubicBezTo>
                  <a:cubicBezTo>
                    <a:pt x="210" y="130"/>
                    <a:pt x="207" y="128"/>
                    <a:pt x="207" y="125"/>
                  </a:cubicBezTo>
                  <a:cubicBezTo>
                    <a:pt x="207" y="114"/>
                    <a:pt x="207" y="114"/>
                    <a:pt x="207" y="114"/>
                  </a:cubicBezTo>
                  <a:cubicBezTo>
                    <a:pt x="207" y="111"/>
                    <a:pt x="210" y="109"/>
                    <a:pt x="212" y="109"/>
                  </a:cubicBezTo>
                  <a:cubicBezTo>
                    <a:pt x="225" y="109"/>
                    <a:pt x="225" y="109"/>
                    <a:pt x="225" y="109"/>
                  </a:cubicBezTo>
                  <a:cubicBezTo>
                    <a:pt x="227" y="109"/>
                    <a:pt x="229" y="111"/>
                    <a:pt x="229" y="114"/>
                  </a:cubicBezTo>
                  <a:lnTo>
                    <a:pt x="229" y="125"/>
                  </a:lnTo>
                  <a:close/>
                  <a:moveTo>
                    <a:pt x="229" y="66"/>
                  </a:moveTo>
                  <a:cubicBezTo>
                    <a:pt x="229" y="69"/>
                    <a:pt x="227" y="71"/>
                    <a:pt x="225" y="71"/>
                  </a:cubicBezTo>
                  <a:cubicBezTo>
                    <a:pt x="212" y="71"/>
                    <a:pt x="212" y="71"/>
                    <a:pt x="212" y="71"/>
                  </a:cubicBezTo>
                  <a:cubicBezTo>
                    <a:pt x="210" y="71"/>
                    <a:pt x="207" y="69"/>
                    <a:pt x="207" y="66"/>
                  </a:cubicBezTo>
                  <a:cubicBezTo>
                    <a:pt x="207" y="55"/>
                    <a:pt x="207" y="55"/>
                    <a:pt x="207" y="55"/>
                  </a:cubicBezTo>
                  <a:cubicBezTo>
                    <a:pt x="207" y="52"/>
                    <a:pt x="210" y="50"/>
                    <a:pt x="212" y="50"/>
                  </a:cubicBezTo>
                  <a:cubicBezTo>
                    <a:pt x="225" y="50"/>
                    <a:pt x="225" y="50"/>
                    <a:pt x="225" y="50"/>
                  </a:cubicBezTo>
                  <a:cubicBezTo>
                    <a:pt x="227" y="50"/>
                    <a:pt x="229" y="52"/>
                    <a:pt x="229" y="55"/>
                  </a:cubicBezTo>
                  <a:lnTo>
                    <a:pt x="229" y="66"/>
                  </a:lnTo>
                  <a:close/>
                  <a:moveTo>
                    <a:pt x="259" y="96"/>
                  </a:moveTo>
                  <a:cubicBezTo>
                    <a:pt x="259" y="99"/>
                    <a:pt x="257" y="101"/>
                    <a:pt x="254" y="101"/>
                  </a:cubicBezTo>
                  <a:cubicBezTo>
                    <a:pt x="242" y="101"/>
                    <a:pt x="242" y="101"/>
                    <a:pt x="242" y="101"/>
                  </a:cubicBezTo>
                  <a:cubicBezTo>
                    <a:pt x="239" y="101"/>
                    <a:pt x="237" y="99"/>
                    <a:pt x="237" y="96"/>
                  </a:cubicBezTo>
                  <a:cubicBezTo>
                    <a:pt x="237" y="85"/>
                    <a:pt x="237" y="85"/>
                    <a:pt x="237" y="85"/>
                  </a:cubicBezTo>
                  <a:cubicBezTo>
                    <a:pt x="237" y="82"/>
                    <a:pt x="239" y="80"/>
                    <a:pt x="242" y="80"/>
                  </a:cubicBezTo>
                  <a:cubicBezTo>
                    <a:pt x="254" y="80"/>
                    <a:pt x="254" y="80"/>
                    <a:pt x="254" y="80"/>
                  </a:cubicBezTo>
                  <a:cubicBezTo>
                    <a:pt x="257" y="80"/>
                    <a:pt x="259" y="82"/>
                    <a:pt x="259" y="85"/>
                  </a:cubicBezTo>
                  <a:lnTo>
                    <a:pt x="259" y="96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87" name="Group 486出自【趣你的PPT】(微信:qunideppt)：最优质的PPT资源库"/>
          <p:cNvGrpSpPr/>
          <p:nvPr/>
        </p:nvGrpSpPr>
        <p:grpSpPr>
          <a:xfrm>
            <a:off x="5683251" y="6238875"/>
            <a:ext cx="274638" cy="238125"/>
            <a:chOff x="4940301" y="5915025"/>
            <a:chExt cx="274638" cy="238125"/>
          </a:xfrm>
          <a:solidFill>
            <a:schemeClr val="bg1"/>
          </a:solidFill>
        </p:grpSpPr>
        <p:sp>
          <p:nvSpPr>
            <p:cNvPr id="48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40301" y="5915025"/>
              <a:ext cx="274638" cy="238125"/>
            </a:xfrm>
            <a:custGeom>
              <a:avLst/>
              <a:gdLst>
                <a:gd name="T0" fmla="*/ 235 w 288"/>
                <a:gd name="T1" fmla="*/ 0 h 250"/>
                <a:gd name="T2" fmla="*/ 53 w 288"/>
                <a:gd name="T3" fmla="*/ 0 h 250"/>
                <a:gd name="T4" fmla="*/ 0 w 288"/>
                <a:gd name="T5" fmla="*/ 53 h 250"/>
                <a:gd name="T6" fmla="*/ 0 w 288"/>
                <a:gd name="T7" fmla="*/ 156 h 250"/>
                <a:gd name="T8" fmla="*/ 40 w 288"/>
                <a:gd name="T9" fmla="*/ 207 h 250"/>
                <a:gd name="T10" fmla="*/ 11 w 288"/>
                <a:gd name="T11" fmla="*/ 243 h 250"/>
                <a:gd name="T12" fmla="*/ 25 w 288"/>
                <a:gd name="T13" fmla="*/ 250 h 250"/>
                <a:gd name="T14" fmla="*/ 106 w 288"/>
                <a:gd name="T15" fmla="*/ 209 h 250"/>
                <a:gd name="T16" fmla="*/ 235 w 288"/>
                <a:gd name="T17" fmla="*/ 209 h 250"/>
                <a:gd name="T18" fmla="*/ 288 w 288"/>
                <a:gd name="T19" fmla="*/ 156 h 250"/>
                <a:gd name="T20" fmla="*/ 288 w 288"/>
                <a:gd name="T21" fmla="*/ 53 h 250"/>
                <a:gd name="T22" fmla="*/ 235 w 288"/>
                <a:gd name="T23" fmla="*/ 0 h 250"/>
                <a:gd name="T24" fmla="*/ 265 w 288"/>
                <a:gd name="T25" fmla="*/ 156 h 250"/>
                <a:gd name="T26" fmla="*/ 235 w 288"/>
                <a:gd name="T27" fmla="*/ 185 h 250"/>
                <a:gd name="T28" fmla="*/ 106 w 288"/>
                <a:gd name="T29" fmla="*/ 185 h 250"/>
                <a:gd name="T30" fmla="*/ 96 w 288"/>
                <a:gd name="T31" fmla="*/ 185 h 250"/>
                <a:gd name="T32" fmla="*/ 89 w 288"/>
                <a:gd name="T33" fmla="*/ 192 h 250"/>
                <a:gd name="T34" fmla="*/ 63 w 288"/>
                <a:gd name="T35" fmla="*/ 213 h 250"/>
                <a:gd name="T36" fmla="*/ 71 w 288"/>
                <a:gd name="T37" fmla="*/ 191 h 250"/>
                <a:gd name="T38" fmla="*/ 46 w 288"/>
                <a:gd name="T39" fmla="*/ 184 h 250"/>
                <a:gd name="T40" fmla="*/ 24 w 288"/>
                <a:gd name="T41" fmla="*/ 156 h 250"/>
                <a:gd name="T42" fmla="*/ 24 w 288"/>
                <a:gd name="T43" fmla="*/ 53 h 250"/>
                <a:gd name="T44" fmla="*/ 53 w 288"/>
                <a:gd name="T45" fmla="*/ 24 h 250"/>
                <a:gd name="T46" fmla="*/ 235 w 288"/>
                <a:gd name="T47" fmla="*/ 24 h 250"/>
                <a:gd name="T48" fmla="*/ 265 w 288"/>
                <a:gd name="T49" fmla="*/ 53 h 250"/>
                <a:gd name="T50" fmla="*/ 265 w 288"/>
                <a:gd name="T51" fmla="*/ 156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88" h="250">
                  <a:moveTo>
                    <a:pt x="235" y="0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4"/>
                    <a:pt x="0" y="53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81"/>
                    <a:pt x="17" y="201"/>
                    <a:pt x="40" y="207"/>
                  </a:cubicBezTo>
                  <a:cubicBezTo>
                    <a:pt x="36" y="218"/>
                    <a:pt x="28" y="231"/>
                    <a:pt x="11" y="243"/>
                  </a:cubicBezTo>
                  <a:cubicBezTo>
                    <a:pt x="7" y="246"/>
                    <a:pt x="13" y="250"/>
                    <a:pt x="25" y="250"/>
                  </a:cubicBezTo>
                  <a:cubicBezTo>
                    <a:pt x="43" y="250"/>
                    <a:pt x="75" y="241"/>
                    <a:pt x="106" y="209"/>
                  </a:cubicBezTo>
                  <a:cubicBezTo>
                    <a:pt x="235" y="209"/>
                    <a:pt x="235" y="209"/>
                    <a:pt x="235" y="209"/>
                  </a:cubicBezTo>
                  <a:cubicBezTo>
                    <a:pt x="265" y="209"/>
                    <a:pt x="288" y="185"/>
                    <a:pt x="288" y="156"/>
                  </a:cubicBezTo>
                  <a:cubicBezTo>
                    <a:pt x="288" y="53"/>
                    <a:pt x="288" y="53"/>
                    <a:pt x="288" y="53"/>
                  </a:cubicBezTo>
                  <a:cubicBezTo>
                    <a:pt x="288" y="24"/>
                    <a:pt x="265" y="0"/>
                    <a:pt x="235" y="0"/>
                  </a:cubicBezTo>
                  <a:close/>
                  <a:moveTo>
                    <a:pt x="265" y="156"/>
                  </a:moveTo>
                  <a:cubicBezTo>
                    <a:pt x="265" y="172"/>
                    <a:pt x="251" y="185"/>
                    <a:pt x="235" y="185"/>
                  </a:cubicBezTo>
                  <a:cubicBezTo>
                    <a:pt x="106" y="185"/>
                    <a:pt x="106" y="185"/>
                    <a:pt x="106" y="185"/>
                  </a:cubicBezTo>
                  <a:cubicBezTo>
                    <a:pt x="96" y="185"/>
                    <a:pt x="96" y="185"/>
                    <a:pt x="96" y="185"/>
                  </a:cubicBezTo>
                  <a:cubicBezTo>
                    <a:pt x="89" y="192"/>
                    <a:pt x="89" y="192"/>
                    <a:pt x="89" y="192"/>
                  </a:cubicBezTo>
                  <a:cubicBezTo>
                    <a:pt x="80" y="202"/>
                    <a:pt x="71" y="209"/>
                    <a:pt x="63" y="213"/>
                  </a:cubicBezTo>
                  <a:cubicBezTo>
                    <a:pt x="71" y="191"/>
                    <a:pt x="71" y="191"/>
                    <a:pt x="71" y="191"/>
                  </a:cubicBezTo>
                  <a:cubicBezTo>
                    <a:pt x="46" y="184"/>
                    <a:pt x="46" y="184"/>
                    <a:pt x="46" y="184"/>
                  </a:cubicBezTo>
                  <a:cubicBezTo>
                    <a:pt x="33" y="181"/>
                    <a:pt x="24" y="169"/>
                    <a:pt x="24" y="156"/>
                  </a:cubicBezTo>
                  <a:cubicBezTo>
                    <a:pt x="24" y="53"/>
                    <a:pt x="24" y="53"/>
                    <a:pt x="24" y="53"/>
                  </a:cubicBezTo>
                  <a:cubicBezTo>
                    <a:pt x="24" y="37"/>
                    <a:pt x="37" y="24"/>
                    <a:pt x="53" y="24"/>
                  </a:cubicBezTo>
                  <a:cubicBezTo>
                    <a:pt x="235" y="24"/>
                    <a:pt x="235" y="24"/>
                    <a:pt x="235" y="24"/>
                  </a:cubicBezTo>
                  <a:cubicBezTo>
                    <a:pt x="251" y="24"/>
                    <a:pt x="265" y="37"/>
                    <a:pt x="265" y="53"/>
                  </a:cubicBezTo>
                  <a:lnTo>
                    <a:pt x="265" y="156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005388" y="5975350"/>
              <a:ext cx="144463" cy="22225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005388" y="6030913"/>
              <a:ext cx="144463" cy="22225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91" name="Group 490出自【趣你的PPT】(微信:qunideppt)：最优质的PPT资源库"/>
          <p:cNvGrpSpPr/>
          <p:nvPr/>
        </p:nvGrpSpPr>
        <p:grpSpPr>
          <a:xfrm>
            <a:off x="2374901" y="4060825"/>
            <a:ext cx="274637" cy="176212"/>
            <a:chOff x="1631951" y="3736975"/>
            <a:chExt cx="274637" cy="176212"/>
          </a:xfrm>
          <a:solidFill>
            <a:schemeClr val="bg1"/>
          </a:solidFill>
        </p:grpSpPr>
        <p:sp>
          <p:nvSpPr>
            <p:cNvPr id="49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747838" y="3736975"/>
              <a:ext cx="158750" cy="20637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747838" y="3786188"/>
              <a:ext cx="158750" cy="22225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747838" y="3841750"/>
              <a:ext cx="158750" cy="22225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747838" y="3892550"/>
              <a:ext cx="158750" cy="20637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631951" y="3736975"/>
              <a:ext cx="84138" cy="71437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631951" y="3841750"/>
              <a:ext cx="84138" cy="71437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98" name="出自【趣你的PPT】(微信:qunideppt)：最优质的PPT资源库"/>
          <p:cNvSpPr>
            <a:spLocks/>
          </p:cNvSpPr>
          <p:nvPr/>
        </p:nvSpPr>
        <p:spPr bwMode="auto">
          <a:xfrm>
            <a:off x="5683251" y="4564063"/>
            <a:ext cx="274638" cy="274637"/>
          </a:xfrm>
          <a:custGeom>
            <a:avLst/>
            <a:gdLst>
              <a:gd name="T0" fmla="*/ 288 w 288"/>
              <a:gd name="T1" fmla="*/ 144 h 288"/>
              <a:gd name="T2" fmla="*/ 246 w 288"/>
              <a:gd name="T3" fmla="*/ 124 h 288"/>
              <a:gd name="T4" fmla="*/ 277 w 288"/>
              <a:gd name="T5" fmla="*/ 89 h 288"/>
              <a:gd name="T6" fmla="*/ 231 w 288"/>
              <a:gd name="T7" fmla="*/ 86 h 288"/>
              <a:gd name="T8" fmla="*/ 246 w 288"/>
              <a:gd name="T9" fmla="*/ 42 h 288"/>
              <a:gd name="T10" fmla="*/ 202 w 288"/>
              <a:gd name="T11" fmla="*/ 57 h 288"/>
              <a:gd name="T12" fmla="*/ 199 w 288"/>
              <a:gd name="T13" fmla="*/ 11 h 288"/>
              <a:gd name="T14" fmla="*/ 164 w 288"/>
              <a:gd name="T15" fmla="*/ 42 h 288"/>
              <a:gd name="T16" fmla="*/ 144 w 288"/>
              <a:gd name="T17" fmla="*/ 0 h 288"/>
              <a:gd name="T18" fmla="*/ 124 w 288"/>
              <a:gd name="T19" fmla="*/ 42 h 288"/>
              <a:gd name="T20" fmla="*/ 89 w 288"/>
              <a:gd name="T21" fmla="*/ 11 h 288"/>
              <a:gd name="T22" fmla="*/ 86 w 288"/>
              <a:gd name="T23" fmla="*/ 57 h 288"/>
              <a:gd name="T24" fmla="*/ 42 w 288"/>
              <a:gd name="T25" fmla="*/ 42 h 288"/>
              <a:gd name="T26" fmla="*/ 57 w 288"/>
              <a:gd name="T27" fmla="*/ 86 h 288"/>
              <a:gd name="T28" fmla="*/ 11 w 288"/>
              <a:gd name="T29" fmla="*/ 89 h 288"/>
              <a:gd name="T30" fmla="*/ 42 w 288"/>
              <a:gd name="T31" fmla="*/ 124 h 288"/>
              <a:gd name="T32" fmla="*/ 0 w 288"/>
              <a:gd name="T33" fmla="*/ 144 h 288"/>
              <a:gd name="T34" fmla="*/ 42 w 288"/>
              <a:gd name="T35" fmla="*/ 164 h 288"/>
              <a:gd name="T36" fmla="*/ 11 w 288"/>
              <a:gd name="T37" fmla="*/ 199 h 288"/>
              <a:gd name="T38" fmla="*/ 57 w 288"/>
              <a:gd name="T39" fmla="*/ 202 h 288"/>
              <a:gd name="T40" fmla="*/ 42 w 288"/>
              <a:gd name="T41" fmla="*/ 246 h 288"/>
              <a:gd name="T42" fmla="*/ 86 w 288"/>
              <a:gd name="T43" fmla="*/ 231 h 288"/>
              <a:gd name="T44" fmla="*/ 89 w 288"/>
              <a:gd name="T45" fmla="*/ 277 h 288"/>
              <a:gd name="T46" fmla="*/ 124 w 288"/>
              <a:gd name="T47" fmla="*/ 246 h 288"/>
              <a:gd name="T48" fmla="*/ 144 w 288"/>
              <a:gd name="T49" fmla="*/ 288 h 288"/>
              <a:gd name="T50" fmla="*/ 164 w 288"/>
              <a:gd name="T51" fmla="*/ 246 h 288"/>
              <a:gd name="T52" fmla="*/ 199 w 288"/>
              <a:gd name="T53" fmla="*/ 277 h 288"/>
              <a:gd name="T54" fmla="*/ 202 w 288"/>
              <a:gd name="T55" fmla="*/ 231 h 288"/>
              <a:gd name="T56" fmla="*/ 246 w 288"/>
              <a:gd name="T57" fmla="*/ 246 h 288"/>
              <a:gd name="T58" fmla="*/ 231 w 288"/>
              <a:gd name="T59" fmla="*/ 202 h 288"/>
              <a:gd name="T60" fmla="*/ 277 w 288"/>
              <a:gd name="T61" fmla="*/ 199 h 288"/>
              <a:gd name="T62" fmla="*/ 246 w 288"/>
              <a:gd name="T63" fmla="*/ 164 h 288"/>
              <a:gd name="T64" fmla="*/ 288 w 288"/>
              <a:gd name="T65" fmla="*/ 144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88" h="288">
                <a:moveTo>
                  <a:pt x="288" y="144"/>
                </a:moveTo>
                <a:cubicBezTo>
                  <a:pt x="288" y="136"/>
                  <a:pt x="272" y="129"/>
                  <a:pt x="246" y="124"/>
                </a:cubicBezTo>
                <a:cubicBezTo>
                  <a:pt x="268" y="109"/>
                  <a:pt x="280" y="96"/>
                  <a:pt x="277" y="89"/>
                </a:cubicBezTo>
                <a:cubicBezTo>
                  <a:pt x="274" y="81"/>
                  <a:pt x="257" y="81"/>
                  <a:pt x="231" y="86"/>
                </a:cubicBezTo>
                <a:cubicBezTo>
                  <a:pt x="245" y="64"/>
                  <a:pt x="252" y="48"/>
                  <a:pt x="246" y="42"/>
                </a:cubicBezTo>
                <a:cubicBezTo>
                  <a:pt x="240" y="36"/>
                  <a:pt x="224" y="43"/>
                  <a:pt x="202" y="57"/>
                </a:cubicBezTo>
                <a:cubicBezTo>
                  <a:pt x="207" y="31"/>
                  <a:pt x="206" y="14"/>
                  <a:pt x="199" y="11"/>
                </a:cubicBezTo>
                <a:cubicBezTo>
                  <a:pt x="192" y="8"/>
                  <a:pt x="179" y="20"/>
                  <a:pt x="164" y="42"/>
                </a:cubicBezTo>
                <a:cubicBezTo>
                  <a:pt x="159" y="16"/>
                  <a:pt x="152" y="0"/>
                  <a:pt x="144" y="0"/>
                </a:cubicBezTo>
                <a:cubicBezTo>
                  <a:pt x="136" y="0"/>
                  <a:pt x="129" y="16"/>
                  <a:pt x="124" y="42"/>
                </a:cubicBezTo>
                <a:cubicBezTo>
                  <a:pt x="109" y="20"/>
                  <a:pt x="96" y="8"/>
                  <a:pt x="89" y="11"/>
                </a:cubicBezTo>
                <a:cubicBezTo>
                  <a:pt x="81" y="14"/>
                  <a:pt x="81" y="31"/>
                  <a:pt x="86" y="57"/>
                </a:cubicBezTo>
                <a:cubicBezTo>
                  <a:pt x="64" y="43"/>
                  <a:pt x="48" y="36"/>
                  <a:pt x="42" y="42"/>
                </a:cubicBezTo>
                <a:cubicBezTo>
                  <a:pt x="36" y="48"/>
                  <a:pt x="43" y="64"/>
                  <a:pt x="57" y="86"/>
                </a:cubicBezTo>
                <a:cubicBezTo>
                  <a:pt x="31" y="81"/>
                  <a:pt x="14" y="81"/>
                  <a:pt x="11" y="89"/>
                </a:cubicBezTo>
                <a:cubicBezTo>
                  <a:pt x="8" y="96"/>
                  <a:pt x="20" y="109"/>
                  <a:pt x="42" y="124"/>
                </a:cubicBezTo>
                <a:cubicBezTo>
                  <a:pt x="16" y="129"/>
                  <a:pt x="0" y="136"/>
                  <a:pt x="0" y="144"/>
                </a:cubicBezTo>
                <a:cubicBezTo>
                  <a:pt x="0" y="152"/>
                  <a:pt x="16" y="159"/>
                  <a:pt x="42" y="164"/>
                </a:cubicBezTo>
                <a:cubicBezTo>
                  <a:pt x="20" y="179"/>
                  <a:pt x="8" y="192"/>
                  <a:pt x="11" y="199"/>
                </a:cubicBezTo>
                <a:cubicBezTo>
                  <a:pt x="14" y="206"/>
                  <a:pt x="31" y="207"/>
                  <a:pt x="57" y="202"/>
                </a:cubicBezTo>
                <a:cubicBezTo>
                  <a:pt x="43" y="224"/>
                  <a:pt x="36" y="240"/>
                  <a:pt x="42" y="246"/>
                </a:cubicBezTo>
                <a:cubicBezTo>
                  <a:pt x="48" y="252"/>
                  <a:pt x="64" y="245"/>
                  <a:pt x="86" y="231"/>
                </a:cubicBezTo>
                <a:cubicBezTo>
                  <a:pt x="81" y="257"/>
                  <a:pt x="81" y="274"/>
                  <a:pt x="89" y="277"/>
                </a:cubicBezTo>
                <a:cubicBezTo>
                  <a:pt x="96" y="280"/>
                  <a:pt x="109" y="268"/>
                  <a:pt x="124" y="246"/>
                </a:cubicBezTo>
                <a:cubicBezTo>
                  <a:pt x="129" y="272"/>
                  <a:pt x="136" y="288"/>
                  <a:pt x="144" y="288"/>
                </a:cubicBezTo>
                <a:cubicBezTo>
                  <a:pt x="152" y="288"/>
                  <a:pt x="159" y="272"/>
                  <a:pt x="164" y="246"/>
                </a:cubicBezTo>
                <a:cubicBezTo>
                  <a:pt x="179" y="268"/>
                  <a:pt x="192" y="280"/>
                  <a:pt x="199" y="277"/>
                </a:cubicBezTo>
                <a:cubicBezTo>
                  <a:pt x="206" y="274"/>
                  <a:pt x="207" y="257"/>
                  <a:pt x="202" y="231"/>
                </a:cubicBezTo>
                <a:cubicBezTo>
                  <a:pt x="224" y="245"/>
                  <a:pt x="240" y="252"/>
                  <a:pt x="246" y="246"/>
                </a:cubicBezTo>
                <a:cubicBezTo>
                  <a:pt x="252" y="240"/>
                  <a:pt x="245" y="224"/>
                  <a:pt x="231" y="202"/>
                </a:cubicBezTo>
                <a:cubicBezTo>
                  <a:pt x="257" y="207"/>
                  <a:pt x="274" y="206"/>
                  <a:pt x="277" y="199"/>
                </a:cubicBezTo>
                <a:cubicBezTo>
                  <a:pt x="280" y="192"/>
                  <a:pt x="268" y="179"/>
                  <a:pt x="246" y="164"/>
                </a:cubicBezTo>
                <a:cubicBezTo>
                  <a:pt x="272" y="159"/>
                  <a:pt x="288" y="152"/>
                  <a:pt x="288" y="14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499" name="Group 498出自【趣你的PPT】(微信:qunideppt)：最优质的PPT资源库"/>
          <p:cNvGrpSpPr/>
          <p:nvPr/>
        </p:nvGrpSpPr>
        <p:grpSpPr>
          <a:xfrm>
            <a:off x="6234113" y="4562475"/>
            <a:ext cx="276225" cy="276225"/>
            <a:chOff x="5491163" y="4238625"/>
            <a:chExt cx="276225" cy="276225"/>
          </a:xfrm>
          <a:solidFill>
            <a:schemeClr val="bg1"/>
          </a:solidFill>
        </p:grpSpPr>
        <p:sp>
          <p:nvSpPr>
            <p:cNvPr id="50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491163" y="4238625"/>
              <a:ext cx="276225" cy="276225"/>
            </a:xfrm>
            <a:custGeom>
              <a:avLst/>
              <a:gdLst>
                <a:gd name="T0" fmla="*/ 288 w 288"/>
                <a:gd name="T1" fmla="*/ 144 h 288"/>
                <a:gd name="T2" fmla="*/ 246 w 288"/>
                <a:gd name="T3" fmla="*/ 124 h 288"/>
                <a:gd name="T4" fmla="*/ 277 w 288"/>
                <a:gd name="T5" fmla="*/ 89 h 288"/>
                <a:gd name="T6" fmla="*/ 231 w 288"/>
                <a:gd name="T7" fmla="*/ 86 h 288"/>
                <a:gd name="T8" fmla="*/ 246 w 288"/>
                <a:gd name="T9" fmla="*/ 42 h 288"/>
                <a:gd name="T10" fmla="*/ 202 w 288"/>
                <a:gd name="T11" fmla="*/ 57 h 288"/>
                <a:gd name="T12" fmla="*/ 199 w 288"/>
                <a:gd name="T13" fmla="*/ 11 h 288"/>
                <a:gd name="T14" fmla="*/ 164 w 288"/>
                <a:gd name="T15" fmla="*/ 42 h 288"/>
                <a:gd name="T16" fmla="*/ 144 w 288"/>
                <a:gd name="T17" fmla="*/ 0 h 288"/>
                <a:gd name="T18" fmla="*/ 124 w 288"/>
                <a:gd name="T19" fmla="*/ 42 h 288"/>
                <a:gd name="T20" fmla="*/ 89 w 288"/>
                <a:gd name="T21" fmla="*/ 11 h 288"/>
                <a:gd name="T22" fmla="*/ 86 w 288"/>
                <a:gd name="T23" fmla="*/ 57 h 288"/>
                <a:gd name="T24" fmla="*/ 42 w 288"/>
                <a:gd name="T25" fmla="*/ 42 h 288"/>
                <a:gd name="T26" fmla="*/ 57 w 288"/>
                <a:gd name="T27" fmla="*/ 86 h 288"/>
                <a:gd name="T28" fmla="*/ 11 w 288"/>
                <a:gd name="T29" fmla="*/ 89 h 288"/>
                <a:gd name="T30" fmla="*/ 42 w 288"/>
                <a:gd name="T31" fmla="*/ 124 h 288"/>
                <a:gd name="T32" fmla="*/ 0 w 288"/>
                <a:gd name="T33" fmla="*/ 144 h 288"/>
                <a:gd name="T34" fmla="*/ 42 w 288"/>
                <a:gd name="T35" fmla="*/ 164 h 288"/>
                <a:gd name="T36" fmla="*/ 11 w 288"/>
                <a:gd name="T37" fmla="*/ 199 h 288"/>
                <a:gd name="T38" fmla="*/ 57 w 288"/>
                <a:gd name="T39" fmla="*/ 202 h 288"/>
                <a:gd name="T40" fmla="*/ 42 w 288"/>
                <a:gd name="T41" fmla="*/ 246 h 288"/>
                <a:gd name="T42" fmla="*/ 86 w 288"/>
                <a:gd name="T43" fmla="*/ 231 h 288"/>
                <a:gd name="T44" fmla="*/ 89 w 288"/>
                <a:gd name="T45" fmla="*/ 277 h 288"/>
                <a:gd name="T46" fmla="*/ 124 w 288"/>
                <a:gd name="T47" fmla="*/ 246 h 288"/>
                <a:gd name="T48" fmla="*/ 144 w 288"/>
                <a:gd name="T49" fmla="*/ 288 h 288"/>
                <a:gd name="T50" fmla="*/ 164 w 288"/>
                <a:gd name="T51" fmla="*/ 246 h 288"/>
                <a:gd name="T52" fmla="*/ 199 w 288"/>
                <a:gd name="T53" fmla="*/ 277 h 288"/>
                <a:gd name="T54" fmla="*/ 202 w 288"/>
                <a:gd name="T55" fmla="*/ 231 h 288"/>
                <a:gd name="T56" fmla="*/ 246 w 288"/>
                <a:gd name="T57" fmla="*/ 246 h 288"/>
                <a:gd name="T58" fmla="*/ 231 w 288"/>
                <a:gd name="T59" fmla="*/ 202 h 288"/>
                <a:gd name="T60" fmla="*/ 277 w 288"/>
                <a:gd name="T61" fmla="*/ 199 h 288"/>
                <a:gd name="T62" fmla="*/ 246 w 288"/>
                <a:gd name="T63" fmla="*/ 164 h 288"/>
                <a:gd name="T64" fmla="*/ 288 w 288"/>
                <a:gd name="T65" fmla="*/ 144 h 288"/>
                <a:gd name="T66" fmla="*/ 146 w 288"/>
                <a:gd name="T67" fmla="*/ 228 h 288"/>
                <a:gd name="T68" fmla="*/ 142 w 288"/>
                <a:gd name="T69" fmla="*/ 228 h 288"/>
                <a:gd name="T70" fmla="*/ 138 w 288"/>
                <a:gd name="T71" fmla="*/ 223 h 288"/>
                <a:gd name="T72" fmla="*/ 138 w 288"/>
                <a:gd name="T73" fmla="*/ 214 h 288"/>
                <a:gd name="T74" fmla="*/ 103 w 288"/>
                <a:gd name="T75" fmla="*/ 204 h 288"/>
                <a:gd name="T76" fmla="*/ 103 w 288"/>
                <a:gd name="T77" fmla="*/ 202 h 288"/>
                <a:gd name="T78" fmla="*/ 109 w 288"/>
                <a:gd name="T79" fmla="*/ 185 h 288"/>
                <a:gd name="T80" fmla="*/ 111 w 288"/>
                <a:gd name="T81" fmla="*/ 183 h 288"/>
                <a:gd name="T82" fmla="*/ 138 w 288"/>
                <a:gd name="T83" fmla="*/ 192 h 288"/>
                <a:gd name="T84" fmla="*/ 138 w 288"/>
                <a:gd name="T85" fmla="*/ 153 h 288"/>
                <a:gd name="T86" fmla="*/ 102 w 288"/>
                <a:gd name="T87" fmla="*/ 113 h 288"/>
                <a:gd name="T88" fmla="*/ 138 w 288"/>
                <a:gd name="T89" fmla="*/ 75 h 288"/>
                <a:gd name="T90" fmla="*/ 138 w 288"/>
                <a:gd name="T91" fmla="*/ 65 h 288"/>
                <a:gd name="T92" fmla="*/ 142 w 288"/>
                <a:gd name="T93" fmla="*/ 61 h 288"/>
                <a:gd name="T94" fmla="*/ 146 w 288"/>
                <a:gd name="T95" fmla="*/ 61 h 288"/>
                <a:gd name="T96" fmla="*/ 150 w 288"/>
                <a:gd name="T97" fmla="*/ 65 h 288"/>
                <a:gd name="T98" fmla="*/ 150 w 288"/>
                <a:gd name="T99" fmla="*/ 75 h 288"/>
                <a:gd name="T100" fmla="*/ 182 w 288"/>
                <a:gd name="T101" fmla="*/ 86 h 288"/>
                <a:gd name="T102" fmla="*/ 182 w 288"/>
                <a:gd name="T103" fmla="*/ 89 h 288"/>
                <a:gd name="T104" fmla="*/ 175 w 288"/>
                <a:gd name="T105" fmla="*/ 102 h 288"/>
                <a:gd name="T106" fmla="*/ 173 w 288"/>
                <a:gd name="T107" fmla="*/ 104 h 288"/>
                <a:gd name="T108" fmla="*/ 150 w 288"/>
                <a:gd name="T109" fmla="*/ 96 h 288"/>
                <a:gd name="T110" fmla="*/ 150 w 288"/>
                <a:gd name="T111" fmla="*/ 133 h 288"/>
                <a:gd name="T112" fmla="*/ 186 w 288"/>
                <a:gd name="T113" fmla="*/ 175 h 288"/>
                <a:gd name="T114" fmla="*/ 150 w 288"/>
                <a:gd name="T115" fmla="*/ 214 h 288"/>
                <a:gd name="T116" fmla="*/ 150 w 288"/>
                <a:gd name="T117" fmla="*/ 223 h 288"/>
                <a:gd name="T118" fmla="*/ 146 w 288"/>
                <a:gd name="T119" fmla="*/ 22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88" h="288">
                  <a:moveTo>
                    <a:pt x="288" y="144"/>
                  </a:moveTo>
                  <a:cubicBezTo>
                    <a:pt x="288" y="136"/>
                    <a:pt x="272" y="129"/>
                    <a:pt x="246" y="124"/>
                  </a:cubicBezTo>
                  <a:cubicBezTo>
                    <a:pt x="268" y="109"/>
                    <a:pt x="280" y="96"/>
                    <a:pt x="277" y="89"/>
                  </a:cubicBezTo>
                  <a:cubicBezTo>
                    <a:pt x="274" y="82"/>
                    <a:pt x="256" y="81"/>
                    <a:pt x="231" y="86"/>
                  </a:cubicBezTo>
                  <a:cubicBezTo>
                    <a:pt x="245" y="64"/>
                    <a:pt x="251" y="48"/>
                    <a:pt x="246" y="42"/>
                  </a:cubicBezTo>
                  <a:cubicBezTo>
                    <a:pt x="240" y="37"/>
                    <a:pt x="224" y="43"/>
                    <a:pt x="202" y="57"/>
                  </a:cubicBezTo>
                  <a:cubicBezTo>
                    <a:pt x="207" y="32"/>
                    <a:pt x="206" y="14"/>
                    <a:pt x="199" y="11"/>
                  </a:cubicBezTo>
                  <a:cubicBezTo>
                    <a:pt x="192" y="8"/>
                    <a:pt x="179" y="20"/>
                    <a:pt x="164" y="42"/>
                  </a:cubicBezTo>
                  <a:cubicBezTo>
                    <a:pt x="159" y="16"/>
                    <a:pt x="152" y="0"/>
                    <a:pt x="144" y="0"/>
                  </a:cubicBezTo>
                  <a:cubicBezTo>
                    <a:pt x="136" y="0"/>
                    <a:pt x="129" y="16"/>
                    <a:pt x="124" y="42"/>
                  </a:cubicBezTo>
                  <a:cubicBezTo>
                    <a:pt x="109" y="20"/>
                    <a:pt x="96" y="8"/>
                    <a:pt x="89" y="11"/>
                  </a:cubicBezTo>
                  <a:cubicBezTo>
                    <a:pt x="81" y="14"/>
                    <a:pt x="81" y="32"/>
                    <a:pt x="86" y="57"/>
                  </a:cubicBezTo>
                  <a:cubicBezTo>
                    <a:pt x="64" y="43"/>
                    <a:pt x="48" y="37"/>
                    <a:pt x="42" y="42"/>
                  </a:cubicBezTo>
                  <a:cubicBezTo>
                    <a:pt x="36" y="48"/>
                    <a:pt x="43" y="64"/>
                    <a:pt x="57" y="86"/>
                  </a:cubicBezTo>
                  <a:cubicBezTo>
                    <a:pt x="31" y="81"/>
                    <a:pt x="14" y="82"/>
                    <a:pt x="11" y="89"/>
                  </a:cubicBezTo>
                  <a:cubicBezTo>
                    <a:pt x="8" y="96"/>
                    <a:pt x="20" y="109"/>
                    <a:pt x="42" y="124"/>
                  </a:cubicBezTo>
                  <a:cubicBezTo>
                    <a:pt x="16" y="129"/>
                    <a:pt x="0" y="136"/>
                    <a:pt x="0" y="144"/>
                  </a:cubicBezTo>
                  <a:cubicBezTo>
                    <a:pt x="0" y="152"/>
                    <a:pt x="16" y="159"/>
                    <a:pt x="42" y="164"/>
                  </a:cubicBezTo>
                  <a:cubicBezTo>
                    <a:pt x="20" y="179"/>
                    <a:pt x="8" y="192"/>
                    <a:pt x="11" y="199"/>
                  </a:cubicBezTo>
                  <a:cubicBezTo>
                    <a:pt x="14" y="207"/>
                    <a:pt x="31" y="207"/>
                    <a:pt x="57" y="202"/>
                  </a:cubicBezTo>
                  <a:cubicBezTo>
                    <a:pt x="43" y="224"/>
                    <a:pt x="36" y="240"/>
                    <a:pt x="42" y="246"/>
                  </a:cubicBezTo>
                  <a:cubicBezTo>
                    <a:pt x="48" y="252"/>
                    <a:pt x="64" y="245"/>
                    <a:pt x="86" y="231"/>
                  </a:cubicBezTo>
                  <a:cubicBezTo>
                    <a:pt x="81" y="257"/>
                    <a:pt x="81" y="274"/>
                    <a:pt x="89" y="277"/>
                  </a:cubicBezTo>
                  <a:cubicBezTo>
                    <a:pt x="96" y="280"/>
                    <a:pt x="109" y="268"/>
                    <a:pt x="124" y="246"/>
                  </a:cubicBezTo>
                  <a:cubicBezTo>
                    <a:pt x="129" y="272"/>
                    <a:pt x="136" y="288"/>
                    <a:pt x="144" y="288"/>
                  </a:cubicBezTo>
                  <a:cubicBezTo>
                    <a:pt x="152" y="288"/>
                    <a:pt x="159" y="272"/>
                    <a:pt x="164" y="246"/>
                  </a:cubicBezTo>
                  <a:cubicBezTo>
                    <a:pt x="179" y="268"/>
                    <a:pt x="192" y="280"/>
                    <a:pt x="199" y="277"/>
                  </a:cubicBezTo>
                  <a:cubicBezTo>
                    <a:pt x="206" y="274"/>
                    <a:pt x="207" y="257"/>
                    <a:pt x="202" y="231"/>
                  </a:cubicBezTo>
                  <a:cubicBezTo>
                    <a:pt x="224" y="245"/>
                    <a:pt x="240" y="252"/>
                    <a:pt x="246" y="246"/>
                  </a:cubicBezTo>
                  <a:cubicBezTo>
                    <a:pt x="251" y="240"/>
                    <a:pt x="245" y="224"/>
                    <a:pt x="231" y="202"/>
                  </a:cubicBezTo>
                  <a:cubicBezTo>
                    <a:pt x="256" y="207"/>
                    <a:pt x="274" y="207"/>
                    <a:pt x="277" y="199"/>
                  </a:cubicBezTo>
                  <a:cubicBezTo>
                    <a:pt x="280" y="192"/>
                    <a:pt x="268" y="179"/>
                    <a:pt x="246" y="164"/>
                  </a:cubicBezTo>
                  <a:cubicBezTo>
                    <a:pt x="272" y="159"/>
                    <a:pt x="288" y="152"/>
                    <a:pt x="288" y="144"/>
                  </a:cubicBezTo>
                  <a:close/>
                  <a:moveTo>
                    <a:pt x="146" y="228"/>
                  </a:moveTo>
                  <a:cubicBezTo>
                    <a:pt x="142" y="228"/>
                    <a:pt x="142" y="228"/>
                    <a:pt x="142" y="228"/>
                  </a:cubicBezTo>
                  <a:cubicBezTo>
                    <a:pt x="138" y="228"/>
                    <a:pt x="138" y="227"/>
                    <a:pt x="138" y="223"/>
                  </a:cubicBezTo>
                  <a:cubicBezTo>
                    <a:pt x="138" y="214"/>
                    <a:pt x="138" y="214"/>
                    <a:pt x="138" y="214"/>
                  </a:cubicBezTo>
                  <a:cubicBezTo>
                    <a:pt x="131" y="214"/>
                    <a:pt x="103" y="210"/>
                    <a:pt x="103" y="204"/>
                  </a:cubicBezTo>
                  <a:cubicBezTo>
                    <a:pt x="103" y="203"/>
                    <a:pt x="103" y="203"/>
                    <a:pt x="103" y="202"/>
                  </a:cubicBezTo>
                  <a:cubicBezTo>
                    <a:pt x="109" y="185"/>
                    <a:pt x="109" y="185"/>
                    <a:pt x="109" y="185"/>
                  </a:cubicBezTo>
                  <a:cubicBezTo>
                    <a:pt x="109" y="184"/>
                    <a:pt x="110" y="183"/>
                    <a:pt x="111" y="183"/>
                  </a:cubicBezTo>
                  <a:cubicBezTo>
                    <a:pt x="112" y="183"/>
                    <a:pt x="125" y="191"/>
                    <a:pt x="138" y="192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25" y="147"/>
                    <a:pt x="102" y="140"/>
                    <a:pt x="102" y="113"/>
                  </a:cubicBezTo>
                  <a:cubicBezTo>
                    <a:pt x="102" y="84"/>
                    <a:pt x="128" y="75"/>
                    <a:pt x="138" y="75"/>
                  </a:cubicBezTo>
                  <a:cubicBezTo>
                    <a:pt x="138" y="65"/>
                    <a:pt x="138" y="65"/>
                    <a:pt x="138" y="65"/>
                  </a:cubicBezTo>
                  <a:cubicBezTo>
                    <a:pt x="138" y="61"/>
                    <a:pt x="138" y="61"/>
                    <a:pt x="142" y="61"/>
                  </a:cubicBezTo>
                  <a:cubicBezTo>
                    <a:pt x="146" y="61"/>
                    <a:pt x="146" y="61"/>
                    <a:pt x="146" y="61"/>
                  </a:cubicBezTo>
                  <a:cubicBezTo>
                    <a:pt x="150" y="61"/>
                    <a:pt x="150" y="61"/>
                    <a:pt x="150" y="65"/>
                  </a:cubicBezTo>
                  <a:cubicBezTo>
                    <a:pt x="150" y="75"/>
                    <a:pt x="150" y="75"/>
                    <a:pt x="150" y="75"/>
                  </a:cubicBezTo>
                  <a:cubicBezTo>
                    <a:pt x="156" y="75"/>
                    <a:pt x="182" y="80"/>
                    <a:pt x="182" y="86"/>
                  </a:cubicBezTo>
                  <a:cubicBezTo>
                    <a:pt x="182" y="87"/>
                    <a:pt x="182" y="88"/>
                    <a:pt x="182" y="89"/>
                  </a:cubicBezTo>
                  <a:cubicBezTo>
                    <a:pt x="175" y="102"/>
                    <a:pt x="175" y="102"/>
                    <a:pt x="175" y="102"/>
                  </a:cubicBezTo>
                  <a:cubicBezTo>
                    <a:pt x="175" y="104"/>
                    <a:pt x="174" y="104"/>
                    <a:pt x="173" y="104"/>
                  </a:cubicBezTo>
                  <a:cubicBezTo>
                    <a:pt x="172" y="104"/>
                    <a:pt x="159" y="96"/>
                    <a:pt x="150" y="96"/>
                  </a:cubicBezTo>
                  <a:cubicBezTo>
                    <a:pt x="150" y="133"/>
                    <a:pt x="150" y="133"/>
                    <a:pt x="150" y="133"/>
                  </a:cubicBezTo>
                  <a:cubicBezTo>
                    <a:pt x="163" y="140"/>
                    <a:pt x="186" y="149"/>
                    <a:pt x="186" y="175"/>
                  </a:cubicBezTo>
                  <a:cubicBezTo>
                    <a:pt x="186" y="203"/>
                    <a:pt x="164" y="212"/>
                    <a:pt x="150" y="214"/>
                  </a:cubicBezTo>
                  <a:cubicBezTo>
                    <a:pt x="150" y="223"/>
                    <a:pt x="150" y="223"/>
                    <a:pt x="150" y="223"/>
                  </a:cubicBezTo>
                  <a:cubicBezTo>
                    <a:pt x="150" y="227"/>
                    <a:pt x="150" y="228"/>
                    <a:pt x="146" y="22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10226" y="4330700"/>
              <a:ext cx="14288" cy="31750"/>
            </a:xfrm>
            <a:custGeom>
              <a:avLst/>
              <a:gdLst>
                <a:gd name="T0" fmla="*/ 14 w 14"/>
                <a:gd name="T1" fmla="*/ 0 h 33"/>
                <a:gd name="T2" fmla="*/ 0 w 14"/>
                <a:gd name="T3" fmla="*/ 16 h 33"/>
                <a:gd name="T4" fmla="*/ 14 w 14"/>
                <a:gd name="T5" fmla="*/ 33 h 33"/>
                <a:gd name="T6" fmla="*/ 14 w 14"/>
                <a:gd name="T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3">
                  <a:moveTo>
                    <a:pt x="14" y="0"/>
                  </a:moveTo>
                  <a:cubicBezTo>
                    <a:pt x="10" y="1"/>
                    <a:pt x="0" y="4"/>
                    <a:pt x="0" y="16"/>
                  </a:cubicBezTo>
                  <a:cubicBezTo>
                    <a:pt x="0" y="27"/>
                    <a:pt x="10" y="31"/>
                    <a:pt x="14" y="33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34038" y="4389438"/>
              <a:ext cx="12700" cy="33337"/>
            </a:xfrm>
            <a:custGeom>
              <a:avLst/>
              <a:gdLst>
                <a:gd name="T0" fmla="*/ 0 w 13"/>
                <a:gd name="T1" fmla="*/ 35 h 35"/>
                <a:gd name="T2" fmla="*/ 13 w 13"/>
                <a:gd name="T3" fmla="*/ 19 h 35"/>
                <a:gd name="T4" fmla="*/ 0 w 13"/>
                <a:gd name="T5" fmla="*/ 0 h 35"/>
                <a:gd name="T6" fmla="*/ 0 w 13"/>
                <a:gd name="T7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5">
                  <a:moveTo>
                    <a:pt x="0" y="35"/>
                  </a:moveTo>
                  <a:cubicBezTo>
                    <a:pt x="6" y="34"/>
                    <a:pt x="13" y="30"/>
                    <a:pt x="13" y="19"/>
                  </a:cubicBezTo>
                  <a:cubicBezTo>
                    <a:pt x="13" y="7"/>
                    <a:pt x="5" y="3"/>
                    <a:pt x="0" y="0"/>
                  </a:cubicBez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03" name="Group 502出自【趣你的PPT】(微信:qunideppt)：最优质的PPT资源库"/>
          <p:cNvGrpSpPr/>
          <p:nvPr/>
        </p:nvGrpSpPr>
        <p:grpSpPr>
          <a:xfrm>
            <a:off x="2925763" y="4090988"/>
            <a:ext cx="276225" cy="117475"/>
            <a:chOff x="2182813" y="3767138"/>
            <a:chExt cx="276225" cy="117475"/>
          </a:xfrm>
          <a:solidFill>
            <a:schemeClr val="bg1"/>
          </a:solidFill>
        </p:grpSpPr>
        <p:sp>
          <p:nvSpPr>
            <p:cNvPr id="50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325688" y="3767138"/>
              <a:ext cx="133350" cy="17462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325688" y="3816350"/>
              <a:ext cx="133350" cy="19050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325688" y="3867150"/>
              <a:ext cx="133350" cy="17462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182813" y="3767138"/>
              <a:ext cx="109538" cy="117475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08" name="Group 507出自【趣你的PPT】(微信:qunideppt)：最优质的PPT资源库"/>
          <p:cNvGrpSpPr/>
          <p:nvPr/>
        </p:nvGrpSpPr>
        <p:grpSpPr>
          <a:xfrm>
            <a:off x="1822451" y="1804988"/>
            <a:ext cx="276225" cy="276224"/>
            <a:chOff x="1079501" y="1481138"/>
            <a:chExt cx="276225" cy="276224"/>
          </a:xfrm>
          <a:solidFill>
            <a:schemeClr val="bg1"/>
          </a:solidFill>
        </p:grpSpPr>
        <p:sp>
          <p:nvSpPr>
            <p:cNvPr id="5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9501" y="1481138"/>
              <a:ext cx="236538" cy="236537"/>
            </a:xfrm>
            <a:custGeom>
              <a:avLst/>
              <a:gdLst>
                <a:gd name="T0" fmla="*/ 13 w 149"/>
                <a:gd name="T1" fmla="*/ 13 h 149"/>
                <a:gd name="T2" fmla="*/ 25 w 149"/>
                <a:gd name="T3" fmla="*/ 13 h 149"/>
                <a:gd name="T4" fmla="*/ 149 w 149"/>
                <a:gd name="T5" fmla="*/ 13 h 149"/>
                <a:gd name="T6" fmla="*/ 149 w 149"/>
                <a:gd name="T7" fmla="*/ 0 h 149"/>
                <a:gd name="T8" fmla="*/ 0 w 149"/>
                <a:gd name="T9" fmla="*/ 0 h 149"/>
                <a:gd name="T10" fmla="*/ 0 w 149"/>
                <a:gd name="T11" fmla="*/ 149 h 149"/>
                <a:gd name="T12" fmla="*/ 13 w 149"/>
                <a:gd name="T13" fmla="*/ 149 h 149"/>
                <a:gd name="T14" fmla="*/ 13 w 149"/>
                <a:gd name="T15" fmla="*/ 25 h 149"/>
                <a:gd name="T16" fmla="*/ 13 w 149"/>
                <a:gd name="T17" fmla="*/ 1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" h="149">
                  <a:moveTo>
                    <a:pt x="13" y="13"/>
                  </a:moveTo>
                  <a:lnTo>
                    <a:pt x="25" y="13"/>
                  </a:lnTo>
                  <a:lnTo>
                    <a:pt x="149" y="13"/>
                  </a:lnTo>
                  <a:lnTo>
                    <a:pt x="149" y="0"/>
                  </a:lnTo>
                  <a:lnTo>
                    <a:pt x="0" y="0"/>
                  </a:lnTo>
                  <a:lnTo>
                    <a:pt x="0" y="149"/>
                  </a:lnTo>
                  <a:lnTo>
                    <a:pt x="13" y="149"/>
                  </a:lnTo>
                  <a:lnTo>
                    <a:pt x="13" y="25"/>
                  </a:lnTo>
                  <a:lnTo>
                    <a:pt x="13" y="13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208088" y="1614488"/>
              <a:ext cx="58738" cy="58737"/>
            </a:xfrm>
            <a:prstGeom prst="ellipse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19188" y="1520825"/>
              <a:ext cx="236538" cy="236537"/>
            </a:xfrm>
            <a:custGeom>
              <a:avLst/>
              <a:gdLst>
                <a:gd name="T0" fmla="*/ 0 w 247"/>
                <a:gd name="T1" fmla="*/ 0 h 247"/>
                <a:gd name="T2" fmla="*/ 0 w 247"/>
                <a:gd name="T3" fmla="*/ 247 h 247"/>
                <a:gd name="T4" fmla="*/ 247 w 247"/>
                <a:gd name="T5" fmla="*/ 247 h 247"/>
                <a:gd name="T6" fmla="*/ 247 w 247"/>
                <a:gd name="T7" fmla="*/ 0 h 247"/>
                <a:gd name="T8" fmla="*/ 0 w 247"/>
                <a:gd name="T9" fmla="*/ 0 h 247"/>
                <a:gd name="T10" fmla="*/ 53 w 247"/>
                <a:gd name="T11" fmla="*/ 90 h 247"/>
                <a:gd name="T12" fmla="*/ 57 w 247"/>
                <a:gd name="T13" fmla="*/ 85 h 247"/>
                <a:gd name="T14" fmla="*/ 87 w 247"/>
                <a:gd name="T15" fmla="*/ 85 h 247"/>
                <a:gd name="T16" fmla="*/ 87 w 247"/>
                <a:gd name="T17" fmla="*/ 85 h 247"/>
                <a:gd name="T18" fmla="*/ 91 w 247"/>
                <a:gd name="T19" fmla="*/ 77 h 247"/>
                <a:gd name="T20" fmla="*/ 97 w 247"/>
                <a:gd name="T21" fmla="*/ 74 h 247"/>
                <a:gd name="T22" fmla="*/ 151 w 247"/>
                <a:gd name="T23" fmla="*/ 74 h 247"/>
                <a:gd name="T24" fmla="*/ 157 w 247"/>
                <a:gd name="T25" fmla="*/ 77 h 247"/>
                <a:gd name="T26" fmla="*/ 161 w 247"/>
                <a:gd name="T27" fmla="*/ 85 h 247"/>
                <a:gd name="T28" fmla="*/ 161 w 247"/>
                <a:gd name="T29" fmla="*/ 85 h 247"/>
                <a:gd name="T30" fmla="*/ 190 w 247"/>
                <a:gd name="T31" fmla="*/ 85 h 247"/>
                <a:gd name="T32" fmla="*/ 194 w 247"/>
                <a:gd name="T33" fmla="*/ 90 h 247"/>
                <a:gd name="T34" fmla="*/ 194 w 247"/>
                <a:gd name="T35" fmla="*/ 169 h 247"/>
                <a:gd name="T36" fmla="*/ 190 w 247"/>
                <a:gd name="T37" fmla="*/ 174 h 247"/>
                <a:gd name="T38" fmla="*/ 57 w 247"/>
                <a:gd name="T39" fmla="*/ 174 h 247"/>
                <a:gd name="T40" fmla="*/ 53 w 247"/>
                <a:gd name="T41" fmla="*/ 169 h 247"/>
                <a:gd name="T42" fmla="*/ 53 w 247"/>
                <a:gd name="T43" fmla="*/ 90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7" h="247">
                  <a:moveTo>
                    <a:pt x="0" y="0"/>
                  </a:moveTo>
                  <a:cubicBezTo>
                    <a:pt x="0" y="247"/>
                    <a:pt x="0" y="247"/>
                    <a:pt x="0" y="247"/>
                  </a:cubicBezTo>
                  <a:cubicBezTo>
                    <a:pt x="247" y="247"/>
                    <a:pt x="247" y="247"/>
                    <a:pt x="247" y="247"/>
                  </a:cubicBezTo>
                  <a:cubicBezTo>
                    <a:pt x="247" y="0"/>
                    <a:pt x="247" y="0"/>
                    <a:pt x="247" y="0"/>
                  </a:cubicBezTo>
                  <a:lnTo>
                    <a:pt x="0" y="0"/>
                  </a:lnTo>
                  <a:close/>
                  <a:moveTo>
                    <a:pt x="53" y="90"/>
                  </a:moveTo>
                  <a:cubicBezTo>
                    <a:pt x="53" y="87"/>
                    <a:pt x="55" y="85"/>
                    <a:pt x="57" y="85"/>
                  </a:cubicBezTo>
                  <a:cubicBezTo>
                    <a:pt x="87" y="85"/>
                    <a:pt x="87" y="85"/>
                    <a:pt x="87" y="85"/>
                  </a:cubicBezTo>
                  <a:cubicBezTo>
                    <a:pt x="87" y="85"/>
                    <a:pt x="87" y="85"/>
                    <a:pt x="87" y="85"/>
                  </a:cubicBezTo>
                  <a:cubicBezTo>
                    <a:pt x="91" y="77"/>
                    <a:pt x="91" y="77"/>
                    <a:pt x="91" y="77"/>
                  </a:cubicBezTo>
                  <a:cubicBezTo>
                    <a:pt x="92" y="75"/>
                    <a:pt x="94" y="74"/>
                    <a:pt x="97" y="74"/>
                  </a:cubicBezTo>
                  <a:cubicBezTo>
                    <a:pt x="151" y="74"/>
                    <a:pt x="151" y="74"/>
                    <a:pt x="151" y="74"/>
                  </a:cubicBezTo>
                  <a:cubicBezTo>
                    <a:pt x="153" y="74"/>
                    <a:pt x="156" y="75"/>
                    <a:pt x="157" y="77"/>
                  </a:cubicBezTo>
                  <a:cubicBezTo>
                    <a:pt x="161" y="85"/>
                    <a:pt x="161" y="85"/>
                    <a:pt x="161" y="85"/>
                  </a:cubicBezTo>
                  <a:cubicBezTo>
                    <a:pt x="161" y="85"/>
                    <a:pt x="161" y="85"/>
                    <a:pt x="161" y="85"/>
                  </a:cubicBezTo>
                  <a:cubicBezTo>
                    <a:pt x="190" y="85"/>
                    <a:pt x="190" y="85"/>
                    <a:pt x="190" y="85"/>
                  </a:cubicBezTo>
                  <a:cubicBezTo>
                    <a:pt x="192" y="85"/>
                    <a:pt x="194" y="87"/>
                    <a:pt x="194" y="90"/>
                  </a:cubicBezTo>
                  <a:cubicBezTo>
                    <a:pt x="194" y="169"/>
                    <a:pt x="194" y="169"/>
                    <a:pt x="194" y="169"/>
                  </a:cubicBezTo>
                  <a:cubicBezTo>
                    <a:pt x="194" y="172"/>
                    <a:pt x="192" y="174"/>
                    <a:pt x="190" y="174"/>
                  </a:cubicBezTo>
                  <a:cubicBezTo>
                    <a:pt x="57" y="174"/>
                    <a:pt x="57" y="174"/>
                    <a:pt x="57" y="174"/>
                  </a:cubicBezTo>
                  <a:cubicBezTo>
                    <a:pt x="55" y="174"/>
                    <a:pt x="53" y="172"/>
                    <a:pt x="53" y="169"/>
                  </a:cubicBezTo>
                  <a:lnTo>
                    <a:pt x="53" y="9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12" name="Group 511出自【趣你的PPT】(微信:qunideppt)：最优质的PPT资源库"/>
          <p:cNvGrpSpPr/>
          <p:nvPr/>
        </p:nvGrpSpPr>
        <p:grpSpPr>
          <a:xfrm>
            <a:off x="2374901" y="1804988"/>
            <a:ext cx="274638" cy="276224"/>
            <a:chOff x="1631951" y="1481138"/>
            <a:chExt cx="274638" cy="276224"/>
          </a:xfrm>
          <a:solidFill>
            <a:schemeClr val="bg1"/>
          </a:solidFill>
        </p:grpSpPr>
        <p:sp>
          <p:nvSpPr>
            <p:cNvPr id="5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31951" y="1481138"/>
              <a:ext cx="236538" cy="236537"/>
            </a:xfrm>
            <a:custGeom>
              <a:avLst/>
              <a:gdLst>
                <a:gd name="T0" fmla="*/ 12 w 149"/>
                <a:gd name="T1" fmla="*/ 13 h 149"/>
                <a:gd name="T2" fmla="*/ 24 w 149"/>
                <a:gd name="T3" fmla="*/ 13 h 149"/>
                <a:gd name="T4" fmla="*/ 149 w 149"/>
                <a:gd name="T5" fmla="*/ 13 h 149"/>
                <a:gd name="T6" fmla="*/ 149 w 149"/>
                <a:gd name="T7" fmla="*/ 0 h 149"/>
                <a:gd name="T8" fmla="*/ 0 w 149"/>
                <a:gd name="T9" fmla="*/ 0 h 149"/>
                <a:gd name="T10" fmla="*/ 0 w 149"/>
                <a:gd name="T11" fmla="*/ 149 h 149"/>
                <a:gd name="T12" fmla="*/ 12 w 149"/>
                <a:gd name="T13" fmla="*/ 149 h 149"/>
                <a:gd name="T14" fmla="*/ 12 w 149"/>
                <a:gd name="T15" fmla="*/ 25 h 149"/>
                <a:gd name="T16" fmla="*/ 12 w 149"/>
                <a:gd name="T17" fmla="*/ 1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" h="149">
                  <a:moveTo>
                    <a:pt x="12" y="13"/>
                  </a:moveTo>
                  <a:lnTo>
                    <a:pt x="24" y="13"/>
                  </a:lnTo>
                  <a:lnTo>
                    <a:pt x="149" y="13"/>
                  </a:lnTo>
                  <a:lnTo>
                    <a:pt x="149" y="0"/>
                  </a:lnTo>
                  <a:lnTo>
                    <a:pt x="0" y="0"/>
                  </a:lnTo>
                  <a:lnTo>
                    <a:pt x="0" y="149"/>
                  </a:lnTo>
                  <a:lnTo>
                    <a:pt x="12" y="149"/>
                  </a:lnTo>
                  <a:lnTo>
                    <a:pt x="12" y="25"/>
                  </a:lnTo>
                  <a:lnTo>
                    <a:pt x="12" y="13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70051" y="1520825"/>
              <a:ext cx="236538" cy="236537"/>
            </a:xfrm>
            <a:custGeom>
              <a:avLst/>
              <a:gdLst>
                <a:gd name="T0" fmla="*/ 0 w 247"/>
                <a:gd name="T1" fmla="*/ 0 h 247"/>
                <a:gd name="T2" fmla="*/ 0 w 247"/>
                <a:gd name="T3" fmla="*/ 247 h 247"/>
                <a:gd name="T4" fmla="*/ 247 w 247"/>
                <a:gd name="T5" fmla="*/ 247 h 247"/>
                <a:gd name="T6" fmla="*/ 247 w 247"/>
                <a:gd name="T7" fmla="*/ 0 h 247"/>
                <a:gd name="T8" fmla="*/ 0 w 247"/>
                <a:gd name="T9" fmla="*/ 0 h 247"/>
                <a:gd name="T10" fmla="*/ 53 w 247"/>
                <a:gd name="T11" fmla="*/ 87 h 247"/>
                <a:gd name="T12" fmla="*/ 61 w 247"/>
                <a:gd name="T13" fmla="*/ 79 h 247"/>
                <a:gd name="T14" fmla="*/ 147 w 247"/>
                <a:gd name="T15" fmla="*/ 79 h 247"/>
                <a:gd name="T16" fmla="*/ 155 w 247"/>
                <a:gd name="T17" fmla="*/ 87 h 247"/>
                <a:gd name="T18" fmla="*/ 155 w 247"/>
                <a:gd name="T19" fmla="*/ 105 h 247"/>
                <a:gd name="T20" fmla="*/ 194 w 247"/>
                <a:gd name="T21" fmla="*/ 86 h 247"/>
                <a:gd name="T22" fmla="*/ 194 w 247"/>
                <a:gd name="T23" fmla="*/ 162 h 247"/>
                <a:gd name="T24" fmla="*/ 155 w 247"/>
                <a:gd name="T25" fmla="*/ 143 h 247"/>
                <a:gd name="T26" fmla="*/ 155 w 247"/>
                <a:gd name="T27" fmla="*/ 160 h 247"/>
                <a:gd name="T28" fmla="*/ 147 w 247"/>
                <a:gd name="T29" fmla="*/ 168 h 247"/>
                <a:gd name="T30" fmla="*/ 61 w 247"/>
                <a:gd name="T31" fmla="*/ 168 h 247"/>
                <a:gd name="T32" fmla="*/ 53 w 247"/>
                <a:gd name="T33" fmla="*/ 160 h 247"/>
                <a:gd name="T34" fmla="*/ 53 w 247"/>
                <a:gd name="T35" fmla="*/ 8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7" h="247">
                  <a:moveTo>
                    <a:pt x="0" y="0"/>
                  </a:moveTo>
                  <a:cubicBezTo>
                    <a:pt x="0" y="247"/>
                    <a:pt x="0" y="247"/>
                    <a:pt x="0" y="247"/>
                  </a:cubicBezTo>
                  <a:cubicBezTo>
                    <a:pt x="247" y="247"/>
                    <a:pt x="247" y="247"/>
                    <a:pt x="247" y="247"/>
                  </a:cubicBezTo>
                  <a:cubicBezTo>
                    <a:pt x="247" y="0"/>
                    <a:pt x="247" y="0"/>
                    <a:pt x="247" y="0"/>
                  </a:cubicBezTo>
                  <a:lnTo>
                    <a:pt x="0" y="0"/>
                  </a:lnTo>
                  <a:close/>
                  <a:moveTo>
                    <a:pt x="53" y="87"/>
                  </a:moveTo>
                  <a:cubicBezTo>
                    <a:pt x="53" y="83"/>
                    <a:pt x="57" y="79"/>
                    <a:pt x="61" y="79"/>
                  </a:cubicBezTo>
                  <a:cubicBezTo>
                    <a:pt x="147" y="79"/>
                    <a:pt x="147" y="79"/>
                    <a:pt x="147" y="79"/>
                  </a:cubicBezTo>
                  <a:cubicBezTo>
                    <a:pt x="151" y="79"/>
                    <a:pt x="155" y="83"/>
                    <a:pt x="155" y="87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94" y="86"/>
                    <a:pt x="194" y="86"/>
                    <a:pt x="194" y="86"/>
                  </a:cubicBezTo>
                  <a:cubicBezTo>
                    <a:pt x="194" y="162"/>
                    <a:pt x="194" y="162"/>
                    <a:pt x="194" y="162"/>
                  </a:cubicBezTo>
                  <a:cubicBezTo>
                    <a:pt x="155" y="143"/>
                    <a:pt x="155" y="143"/>
                    <a:pt x="155" y="143"/>
                  </a:cubicBezTo>
                  <a:cubicBezTo>
                    <a:pt x="155" y="160"/>
                    <a:pt x="155" y="160"/>
                    <a:pt x="155" y="160"/>
                  </a:cubicBezTo>
                  <a:cubicBezTo>
                    <a:pt x="155" y="164"/>
                    <a:pt x="151" y="168"/>
                    <a:pt x="147" y="168"/>
                  </a:cubicBezTo>
                  <a:cubicBezTo>
                    <a:pt x="61" y="168"/>
                    <a:pt x="61" y="168"/>
                    <a:pt x="61" y="168"/>
                  </a:cubicBezTo>
                  <a:cubicBezTo>
                    <a:pt x="57" y="168"/>
                    <a:pt x="53" y="164"/>
                    <a:pt x="53" y="160"/>
                  </a:cubicBezTo>
                  <a:lnTo>
                    <a:pt x="53" y="87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15" name="出自【趣你的PPT】(微信:qunideppt)：最优质的PPT资源库"/>
          <p:cNvSpPr>
            <a:spLocks/>
          </p:cNvSpPr>
          <p:nvPr/>
        </p:nvSpPr>
        <p:spPr bwMode="auto">
          <a:xfrm>
            <a:off x="7888288" y="1833563"/>
            <a:ext cx="274638" cy="217487"/>
          </a:xfrm>
          <a:custGeom>
            <a:avLst/>
            <a:gdLst>
              <a:gd name="T0" fmla="*/ 173 w 173"/>
              <a:gd name="T1" fmla="*/ 40 h 137"/>
              <a:gd name="T2" fmla="*/ 87 w 173"/>
              <a:gd name="T3" fmla="*/ 0 h 137"/>
              <a:gd name="T4" fmla="*/ 0 w 173"/>
              <a:gd name="T5" fmla="*/ 40 h 137"/>
              <a:gd name="T6" fmla="*/ 2 w 173"/>
              <a:gd name="T7" fmla="*/ 56 h 137"/>
              <a:gd name="T8" fmla="*/ 59 w 173"/>
              <a:gd name="T9" fmla="*/ 56 h 137"/>
              <a:gd name="T10" fmla="*/ 48 w 173"/>
              <a:gd name="T11" fmla="*/ 118 h 137"/>
              <a:gd name="T12" fmla="*/ 49 w 173"/>
              <a:gd name="T13" fmla="*/ 137 h 137"/>
              <a:gd name="T14" fmla="*/ 124 w 173"/>
              <a:gd name="T15" fmla="*/ 137 h 137"/>
              <a:gd name="T16" fmla="*/ 125 w 173"/>
              <a:gd name="T17" fmla="*/ 118 h 137"/>
              <a:gd name="T18" fmla="*/ 114 w 173"/>
              <a:gd name="T19" fmla="*/ 56 h 137"/>
              <a:gd name="T20" fmla="*/ 172 w 173"/>
              <a:gd name="T21" fmla="*/ 56 h 137"/>
              <a:gd name="T22" fmla="*/ 173 w 173"/>
              <a:gd name="T23" fmla="*/ 40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73" h="137">
                <a:moveTo>
                  <a:pt x="173" y="40"/>
                </a:moveTo>
                <a:lnTo>
                  <a:pt x="87" y="0"/>
                </a:lnTo>
                <a:lnTo>
                  <a:pt x="0" y="40"/>
                </a:lnTo>
                <a:lnTo>
                  <a:pt x="2" y="56"/>
                </a:lnTo>
                <a:lnTo>
                  <a:pt x="59" y="56"/>
                </a:lnTo>
                <a:lnTo>
                  <a:pt x="48" y="118"/>
                </a:lnTo>
                <a:lnTo>
                  <a:pt x="49" y="137"/>
                </a:lnTo>
                <a:lnTo>
                  <a:pt x="124" y="137"/>
                </a:lnTo>
                <a:lnTo>
                  <a:pt x="125" y="118"/>
                </a:lnTo>
                <a:lnTo>
                  <a:pt x="114" y="56"/>
                </a:lnTo>
                <a:lnTo>
                  <a:pt x="172" y="56"/>
                </a:lnTo>
                <a:lnTo>
                  <a:pt x="173" y="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990013" y="1835150"/>
            <a:ext cx="276225" cy="217487"/>
          </a:xfrm>
          <a:custGeom>
            <a:avLst/>
            <a:gdLst>
              <a:gd name="T0" fmla="*/ 174 w 174"/>
              <a:gd name="T1" fmla="*/ 39 h 137"/>
              <a:gd name="T2" fmla="*/ 87 w 174"/>
              <a:gd name="T3" fmla="*/ 0 h 137"/>
              <a:gd name="T4" fmla="*/ 0 w 174"/>
              <a:gd name="T5" fmla="*/ 39 h 137"/>
              <a:gd name="T6" fmla="*/ 2 w 174"/>
              <a:gd name="T7" fmla="*/ 55 h 137"/>
              <a:gd name="T8" fmla="*/ 59 w 174"/>
              <a:gd name="T9" fmla="*/ 55 h 137"/>
              <a:gd name="T10" fmla="*/ 49 w 174"/>
              <a:gd name="T11" fmla="*/ 118 h 137"/>
              <a:gd name="T12" fmla="*/ 50 w 174"/>
              <a:gd name="T13" fmla="*/ 137 h 137"/>
              <a:gd name="T14" fmla="*/ 125 w 174"/>
              <a:gd name="T15" fmla="*/ 137 h 137"/>
              <a:gd name="T16" fmla="*/ 126 w 174"/>
              <a:gd name="T17" fmla="*/ 118 h 137"/>
              <a:gd name="T18" fmla="*/ 115 w 174"/>
              <a:gd name="T19" fmla="*/ 55 h 137"/>
              <a:gd name="T20" fmla="*/ 172 w 174"/>
              <a:gd name="T21" fmla="*/ 55 h 137"/>
              <a:gd name="T22" fmla="*/ 174 w 174"/>
              <a:gd name="T23" fmla="*/ 39 h 137"/>
              <a:gd name="T24" fmla="*/ 54 w 174"/>
              <a:gd name="T25" fmla="*/ 113 h 137"/>
              <a:gd name="T26" fmla="*/ 67 w 174"/>
              <a:gd name="T27" fmla="*/ 34 h 137"/>
              <a:gd name="T28" fmla="*/ 23 w 174"/>
              <a:gd name="T29" fmla="*/ 34 h 137"/>
              <a:gd name="T30" fmla="*/ 87 w 174"/>
              <a:gd name="T31" fmla="*/ 5 h 137"/>
              <a:gd name="T32" fmla="*/ 152 w 174"/>
              <a:gd name="T33" fmla="*/ 34 h 137"/>
              <a:gd name="T34" fmla="*/ 107 w 174"/>
              <a:gd name="T35" fmla="*/ 34 h 137"/>
              <a:gd name="T36" fmla="*/ 120 w 174"/>
              <a:gd name="T37" fmla="*/ 113 h 137"/>
              <a:gd name="T38" fmla="*/ 54 w 174"/>
              <a:gd name="T39" fmla="*/ 113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74" h="137">
                <a:moveTo>
                  <a:pt x="174" y="39"/>
                </a:moveTo>
                <a:lnTo>
                  <a:pt x="87" y="0"/>
                </a:lnTo>
                <a:lnTo>
                  <a:pt x="0" y="39"/>
                </a:lnTo>
                <a:lnTo>
                  <a:pt x="2" y="55"/>
                </a:lnTo>
                <a:lnTo>
                  <a:pt x="59" y="55"/>
                </a:lnTo>
                <a:lnTo>
                  <a:pt x="49" y="118"/>
                </a:lnTo>
                <a:lnTo>
                  <a:pt x="50" y="137"/>
                </a:lnTo>
                <a:lnTo>
                  <a:pt x="125" y="137"/>
                </a:lnTo>
                <a:lnTo>
                  <a:pt x="126" y="118"/>
                </a:lnTo>
                <a:lnTo>
                  <a:pt x="115" y="55"/>
                </a:lnTo>
                <a:lnTo>
                  <a:pt x="172" y="55"/>
                </a:lnTo>
                <a:lnTo>
                  <a:pt x="174" y="39"/>
                </a:lnTo>
                <a:close/>
                <a:moveTo>
                  <a:pt x="54" y="113"/>
                </a:moveTo>
                <a:lnTo>
                  <a:pt x="67" y="34"/>
                </a:lnTo>
                <a:lnTo>
                  <a:pt x="23" y="34"/>
                </a:lnTo>
                <a:lnTo>
                  <a:pt x="87" y="5"/>
                </a:lnTo>
                <a:lnTo>
                  <a:pt x="152" y="34"/>
                </a:lnTo>
                <a:lnTo>
                  <a:pt x="107" y="34"/>
                </a:lnTo>
                <a:lnTo>
                  <a:pt x="120" y="113"/>
                </a:lnTo>
                <a:lnTo>
                  <a:pt x="54" y="1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7" name="出自【趣你的PPT】(微信:qunideppt)：最优质的PPT资源库"/>
          <p:cNvSpPr>
            <a:spLocks/>
          </p:cNvSpPr>
          <p:nvPr/>
        </p:nvSpPr>
        <p:spPr bwMode="auto">
          <a:xfrm>
            <a:off x="8439151" y="1825625"/>
            <a:ext cx="276225" cy="230187"/>
          </a:xfrm>
          <a:custGeom>
            <a:avLst/>
            <a:gdLst>
              <a:gd name="T0" fmla="*/ 112 w 174"/>
              <a:gd name="T1" fmla="*/ 61 h 145"/>
              <a:gd name="T2" fmla="*/ 107 w 174"/>
              <a:gd name="T3" fmla="*/ 0 h 145"/>
              <a:gd name="T4" fmla="*/ 67 w 174"/>
              <a:gd name="T5" fmla="*/ 0 h 145"/>
              <a:gd name="T6" fmla="*/ 62 w 174"/>
              <a:gd name="T7" fmla="*/ 61 h 145"/>
              <a:gd name="T8" fmla="*/ 0 w 174"/>
              <a:gd name="T9" fmla="*/ 61 h 145"/>
              <a:gd name="T10" fmla="*/ 1 w 174"/>
              <a:gd name="T11" fmla="*/ 77 h 145"/>
              <a:gd name="T12" fmla="*/ 87 w 174"/>
              <a:gd name="T13" fmla="*/ 145 h 145"/>
              <a:gd name="T14" fmla="*/ 172 w 174"/>
              <a:gd name="T15" fmla="*/ 77 h 145"/>
              <a:gd name="T16" fmla="*/ 174 w 174"/>
              <a:gd name="T17" fmla="*/ 61 h 145"/>
              <a:gd name="T18" fmla="*/ 112 w 174"/>
              <a:gd name="T19" fmla="*/ 61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4" h="145">
                <a:moveTo>
                  <a:pt x="112" y="61"/>
                </a:moveTo>
                <a:lnTo>
                  <a:pt x="107" y="0"/>
                </a:lnTo>
                <a:lnTo>
                  <a:pt x="67" y="0"/>
                </a:lnTo>
                <a:lnTo>
                  <a:pt x="62" y="61"/>
                </a:lnTo>
                <a:lnTo>
                  <a:pt x="0" y="61"/>
                </a:lnTo>
                <a:lnTo>
                  <a:pt x="1" y="77"/>
                </a:lnTo>
                <a:lnTo>
                  <a:pt x="87" y="145"/>
                </a:lnTo>
                <a:lnTo>
                  <a:pt x="172" y="77"/>
                </a:lnTo>
                <a:lnTo>
                  <a:pt x="174" y="61"/>
                </a:lnTo>
                <a:lnTo>
                  <a:pt x="112" y="6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542463" y="1828800"/>
            <a:ext cx="274638" cy="228600"/>
          </a:xfrm>
          <a:custGeom>
            <a:avLst/>
            <a:gdLst>
              <a:gd name="T0" fmla="*/ 111 w 173"/>
              <a:gd name="T1" fmla="*/ 60 h 144"/>
              <a:gd name="T2" fmla="*/ 106 w 173"/>
              <a:gd name="T3" fmla="*/ 0 h 144"/>
              <a:gd name="T4" fmla="*/ 67 w 173"/>
              <a:gd name="T5" fmla="*/ 0 h 144"/>
              <a:gd name="T6" fmla="*/ 61 w 173"/>
              <a:gd name="T7" fmla="*/ 60 h 144"/>
              <a:gd name="T8" fmla="*/ 0 w 173"/>
              <a:gd name="T9" fmla="*/ 60 h 144"/>
              <a:gd name="T10" fmla="*/ 2 w 173"/>
              <a:gd name="T11" fmla="*/ 76 h 144"/>
              <a:gd name="T12" fmla="*/ 87 w 173"/>
              <a:gd name="T13" fmla="*/ 144 h 144"/>
              <a:gd name="T14" fmla="*/ 171 w 173"/>
              <a:gd name="T15" fmla="*/ 76 h 144"/>
              <a:gd name="T16" fmla="*/ 173 w 173"/>
              <a:gd name="T17" fmla="*/ 60 h 144"/>
              <a:gd name="T18" fmla="*/ 111 w 173"/>
              <a:gd name="T19" fmla="*/ 60 h 144"/>
              <a:gd name="T20" fmla="*/ 65 w 173"/>
              <a:gd name="T21" fmla="*/ 65 h 144"/>
              <a:gd name="T22" fmla="*/ 71 w 173"/>
              <a:gd name="T23" fmla="*/ 4 h 144"/>
              <a:gd name="T24" fmla="*/ 102 w 173"/>
              <a:gd name="T25" fmla="*/ 4 h 144"/>
              <a:gd name="T26" fmla="*/ 107 w 173"/>
              <a:gd name="T27" fmla="*/ 65 h 144"/>
              <a:gd name="T28" fmla="*/ 158 w 173"/>
              <a:gd name="T29" fmla="*/ 65 h 144"/>
              <a:gd name="T30" fmla="*/ 87 w 173"/>
              <a:gd name="T31" fmla="*/ 118 h 144"/>
              <a:gd name="T32" fmla="*/ 14 w 173"/>
              <a:gd name="T33" fmla="*/ 65 h 144"/>
              <a:gd name="T34" fmla="*/ 65 w 173"/>
              <a:gd name="T35" fmla="*/ 65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73" h="144">
                <a:moveTo>
                  <a:pt x="111" y="60"/>
                </a:moveTo>
                <a:lnTo>
                  <a:pt x="106" y="0"/>
                </a:lnTo>
                <a:lnTo>
                  <a:pt x="67" y="0"/>
                </a:lnTo>
                <a:lnTo>
                  <a:pt x="61" y="60"/>
                </a:lnTo>
                <a:lnTo>
                  <a:pt x="0" y="60"/>
                </a:lnTo>
                <a:lnTo>
                  <a:pt x="2" y="76"/>
                </a:lnTo>
                <a:lnTo>
                  <a:pt x="87" y="144"/>
                </a:lnTo>
                <a:lnTo>
                  <a:pt x="171" y="76"/>
                </a:lnTo>
                <a:lnTo>
                  <a:pt x="173" y="60"/>
                </a:lnTo>
                <a:lnTo>
                  <a:pt x="111" y="60"/>
                </a:lnTo>
                <a:close/>
                <a:moveTo>
                  <a:pt x="65" y="65"/>
                </a:moveTo>
                <a:lnTo>
                  <a:pt x="71" y="4"/>
                </a:lnTo>
                <a:lnTo>
                  <a:pt x="102" y="4"/>
                </a:lnTo>
                <a:lnTo>
                  <a:pt x="107" y="65"/>
                </a:lnTo>
                <a:lnTo>
                  <a:pt x="158" y="65"/>
                </a:lnTo>
                <a:lnTo>
                  <a:pt x="87" y="118"/>
                </a:lnTo>
                <a:lnTo>
                  <a:pt x="14" y="65"/>
                </a:lnTo>
                <a:lnTo>
                  <a:pt x="65" y="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519" name="Group 518出自【趣你的PPT】(微信:qunideppt)：最优质的PPT资源库"/>
          <p:cNvGrpSpPr/>
          <p:nvPr/>
        </p:nvGrpSpPr>
        <p:grpSpPr>
          <a:xfrm>
            <a:off x="10633076" y="4549775"/>
            <a:ext cx="290513" cy="288925"/>
            <a:chOff x="9890126" y="4225925"/>
            <a:chExt cx="290513" cy="288925"/>
          </a:xfrm>
          <a:solidFill>
            <a:schemeClr val="bg1"/>
          </a:solidFill>
        </p:grpSpPr>
        <p:sp>
          <p:nvSpPr>
            <p:cNvPr id="5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82201" y="4465638"/>
              <a:ext cx="1588" cy="1587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90138" y="4467225"/>
              <a:ext cx="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86963" y="44672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93313" y="4467225"/>
              <a:ext cx="1588" cy="0"/>
            </a:xfrm>
            <a:custGeom>
              <a:avLst/>
              <a:gdLst>
                <a:gd name="T0" fmla="*/ 0 w 1"/>
                <a:gd name="T1" fmla="*/ 1 w 1"/>
                <a:gd name="T2" fmla="*/ 0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67913" y="4459288"/>
              <a:ext cx="1588" cy="1587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79026" y="4464050"/>
              <a:ext cx="1588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64738" y="4457700"/>
              <a:ext cx="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71088" y="4462463"/>
              <a:ext cx="1588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75851" y="44640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98076" y="44672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15538" y="4459288"/>
              <a:ext cx="1588" cy="0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55213" y="4300538"/>
              <a:ext cx="6350" cy="9525"/>
            </a:xfrm>
            <a:custGeom>
              <a:avLst/>
              <a:gdLst>
                <a:gd name="T0" fmla="*/ 0 w 7"/>
                <a:gd name="T1" fmla="*/ 9 h 9"/>
                <a:gd name="T2" fmla="*/ 7 w 7"/>
                <a:gd name="T3" fmla="*/ 0 h 9"/>
                <a:gd name="T4" fmla="*/ 6 w 7"/>
                <a:gd name="T5" fmla="*/ 1 h 9"/>
                <a:gd name="T6" fmla="*/ 0 w 7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9">
                  <a:moveTo>
                    <a:pt x="0" y="9"/>
                  </a:moveTo>
                  <a:cubicBezTo>
                    <a:pt x="2" y="6"/>
                    <a:pt x="4" y="3"/>
                    <a:pt x="7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4" y="3"/>
                    <a:pt x="2" y="6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12363" y="4460875"/>
              <a:ext cx="1588" cy="1587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06013" y="4464050"/>
              <a:ext cx="1588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02838" y="4465638"/>
              <a:ext cx="1588" cy="1587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09188" y="4462463"/>
              <a:ext cx="1588" cy="1587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99663" y="4467225"/>
              <a:ext cx="1588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34576" y="43402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25051" y="43418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20288" y="4343400"/>
              <a:ext cx="1588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18701" y="4344988"/>
              <a:ext cx="0" cy="1587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29813" y="4340225"/>
              <a:ext cx="1588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59976" y="4454525"/>
              <a:ext cx="1588" cy="1587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15526" y="4346575"/>
              <a:ext cx="0" cy="1587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1" y="1"/>
                    <a:pt x="1" y="0"/>
                  </a:cubicBezTo>
                  <a:cubicBezTo>
                    <a:pt x="1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28226" y="4341813"/>
              <a:ext cx="0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56801" y="4452938"/>
              <a:ext cx="0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48863" y="4448175"/>
              <a:ext cx="1588" cy="0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37751" y="4438650"/>
              <a:ext cx="1588" cy="0"/>
            </a:xfrm>
            <a:custGeom>
              <a:avLst/>
              <a:gdLst>
                <a:gd name="T0" fmla="*/ 1 w 1"/>
                <a:gd name="T1" fmla="*/ 1 h 1"/>
                <a:gd name="T2" fmla="*/ 0 w 1"/>
                <a:gd name="T3" fmla="*/ 0 h 1"/>
                <a:gd name="T4" fmla="*/ 1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52038" y="4449763"/>
              <a:ext cx="1588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45688" y="444500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42513" y="4440238"/>
              <a:ext cx="0" cy="1587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02838" y="4225925"/>
              <a:ext cx="139700" cy="141287"/>
            </a:xfrm>
            <a:custGeom>
              <a:avLst/>
              <a:gdLst>
                <a:gd name="T0" fmla="*/ 56 w 147"/>
                <a:gd name="T1" fmla="*/ 91 h 147"/>
                <a:gd name="T2" fmla="*/ 92 w 147"/>
                <a:gd name="T3" fmla="*/ 143 h 147"/>
                <a:gd name="T4" fmla="*/ 93 w 147"/>
                <a:gd name="T5" fmla="*/ 147 h 147"/>
                <a:gd name="T6" fmla="*/ 123 w 147"/>
                <a:gd name="T7" fmla="*/ 135 h 147"/>
                <a:gd name="T8" fmla="*/ 99 w 147"/>
                <a:gd name="T9" fmla="*/ 48 h 147"/>
                <a:gd name="T10" fmla="*/ 11 w 147"/>
                <a:gd name="T11" fmla="*/ 24 h 147"/>
                <a:gd name="T12" fmla="*/ 0 w 147"/>
                <a:gd name="T13" fmla="*/ 54 h 147"/>
                <a:gd name="T14" fmla="*/ 56 w 147"/>
                <a:gd name="T15" fmla="*/ 91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7" h="147">
                  <a:moveTo>
                    <a:pt x="56" y="91"/>
                  </a:moveTo>
                  <a:cubicBezTo>
                    <a:pt x="74" y="109"/>
                    <a:pt x="86" y="126"/>
                    <a:pt x="92" y="143"/>
                  </a:cubicBezTo>
                  <a:cubicBezTo>
                    <a:pt x="92" y="144"/>
                    <a:pt x="93" y="145"/>
                    <a:pt x="93" y="147"/>
                  </a:cubicBezTo>
                  <a:cubicBezTo>
                    <a:pt x="104" y="147"/>
                    <a:pt x="114" y="144"/>
                    <a:pt x="123" y="135"/>
                  </a:cubicBezTo>
                  <a:cubicBezTo>
                    <a:pt x="147" y="111"/>
                    <a:pt x="128" y="77"/>
                    <a:pt x="99" y="48"/>
                  </a:cubicBezTo>
                  <a:cubicBezTo>
                    <a:pt x="70" y="19"/>
                    <a:pt x="36" y="0"/>
                    <a:pt x="11" y="24"/>
                  </a:cubicBezTo>
                  <a:cubicBezTo>
                    <a:pt x="3" y="33"/>
                    <a:pt x="0" y="43"/>
                    <a:pt x="0" y="54"/>
                  </a:cubicBezTo>
                  <a:cubicBezTo>
                    <a:pt x="18" y="59"/>
                    <a:pt x="37" y="71"/>
                    <a:pt x="56" y="9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890126" y="4338638"/>
              <a:ext cx="152400" cy="128587"/>
            </a:xfrm>
            <a:custGeom>
              <a:avLst/>
              <a:gdLst>
                <a:gd name="T0" fmla="*/ 66 w 160"/>
                <a:gd name="T1" fmla="*/ 3 h 134"/>
                <a:gd name="T2" fmla="*/ 62 w 160"/>
                <a:gd name="T3" fmla="*/ 2 h 134"/>
                <a:gd name="T4" fmla="*/ 58 w 160"/>
                <a:gd name="T5" fmla="*/ 1 h 134"/>
                <a:gd name="T6" fmla="*/ 54 w 160"/>
                <a:gd name="T7" fmla="*/ 1 h 134"/>
                <a:gd name="T8" fmla="*/ 51 w 160"/>
                <a:gd name="T9" fmla="*/ 0 h 134"/>
                <a:gd name="T10" fmla="*/ 47 w 160"/>
                <a:gd name="T11" fmla="*/ 1 h 134"/>
                <a:gd name="T12" fmla="*/ 44 w 160"/>
                <a:gd name="T13" fmla="*/ 1 h 134"/>
                <a:gd name="T14" fmla="*/ 41 w 160"/>
                <a:gd name="T15" fmla="*/ 2 h 134"/>
                <a:gd name="T16" fmla="*/ 37 w 160"/>
                <a:gd name="T17" fmla="*/ 3 h 134"/>
                <a:gd name="T18" fmla="*/ 34 w 160"/>
                <a:gd name="T19" fmla="*/ 5 h 134"/>
                <a:gd name="T20" fmla="*/ 31 w 160"/>
                <a:gd name="T21" fmla="*/ 6 h 134"/>
                <a:gd name="T22" fmla="*/ 28 w 160"/>
                <a:gd name="T23" fmla="*/ 8 h 134"/>
                <a:gd name="T24" fmla="*/ 24 w 160"/>
                <a:gd name="T25" fmla="*/ 12 h 134"/>
                <a:gd name="T26" fmla="*/ 51 w 160"/>
                <a:gd name="T27" fmla="*/ 103 h 134"/>
                <a:gd name="T28" fmla="*/ 55 w 160"/>
                <a:gd name="T29" fmla="*/ 106 h 134"/>
                <a:gd name="T30" fmla="*/ 59 w 160"/>
                <a:gd name="T31" fmla="*/ 110 h 134"/>
                <a:gd name="T32" fmla="*/ 62 w 160"/>
                <a:gd name="T33" fmla="*/ 113 h 134"/>
                <a:gd name="T34" fmla="*/ 66 w 160"/>
                <a:gd name="T35" fmla="*/ 116 h 134"/>
                <a:gd name="T36" fmla="*/ 70 w 160"/>
                <a:gd name="T37" fmla="*/ 119 h 134"/>
                <a:gd name="T38" fmla="*/ 74 w 160"/>
                <a:gd name="T39" fmla="*/ 121 h 134"/>
                <a:gd name="T40" fmla="*/ 78 w 160"/>
                <a:gd name="T41" fmla="*/ 124 h 134"/>
                <a:gd name="T42" fmla="*/ 82 w 160"/>
                <a:gd name="T43" fmla="*/ 126 h 134"/>
                <a:gd name="T44" fmla="*/ 86 w 160"/>
                <a:gd name="T45" fmla="*/ 128 h 134"/>
                <a:gd name="T46" fmla="*/ 90 w 160"/>
                <a:gd name="T47" fmla="*/ 130 h 134"/>
                <a:gd name="T48" fmla="*/ 94 w 160"/>
                <a:gd name="T49" fmla="*/ 131 h 134"/>
                <a:gd name="T50" fmla="*/ 97 w 160"/>
                <a:gd name="T51" fmla="*/ 132 h 134"/>
                <a:gd name="T52" fmla="*/ 102 w 160"/>
                <a:gd name="T53" fmla="*/ 133 h 134"/>
                <a:gd name="T54" fmla="*/ 105 w 160"/>
                <a:gd name="T55" fmla="*/ 134 h 134"/>
                <a:gd name="T56" fmla="*/ 109 w 160"/>
                <a:gd name="T57" fmla="*/ 134 h 134"/>
                <a:gd name="T58" fmla="*/ 113 w 160"/>
                <a:gd name="T59" fmla="*/ 134 h 134"/>
                <a:gd name="T60" fmla="*/ 116 w 160"/>
                <a:gd name="T61" fmla="*/ 133 h 134"/>
                <a:gd name="T62" fmla="*/ 119 w 160"/>
                <a:gd name="T63" fmla="*/ 133 h 134"/>
                <a:gd name="T64" fmla="*/ 122 w 160"/>
                <a:gd name="T65" fmla="*/ 131 h 134"/>
                <a:gd name="T66" fmla="*/ 126 w 160"/>
                <a:gd name="T67" fmla="*/ 130 h 134"/>
                <a:gd name="T68" fmla="*/ 129 w 160"/>
                <a:gd name="T69" fmla="*/ 128 h 134"/>
                <a:gd name="T70" fmla="*/ 132 w 160"/>
                <a:gd name="T71" fmla="*/ 126 h 134"/>
                <a:gd name="T72" fmla="*/ 135 w 160"/>
                <a:gd name="T73" fmla="*/ 12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60" h="134">
                  <a:moveTo>
                    <a:pt x="112" y="35"/>
                  </a:moveTo>
                  <a:cubicBezTo>
                    <a:pt x="97" y="20"/>
                    <a:pt x="81" y="8"/>
                    <a:pt x="66" y="3"/>
                  </a:cubicBezTo>
                  <a:cubicBezTo>
                    <a:pt x="66" y="3"/>
                    <a:pt x="65" y="3"/>
                    <a:pt x="65" y="3"/>
                  </a:cubicBezTo>
                  <a:cubicBezTo>
                    <a:pt x="64" y="3"/>
                    <a:pt x="63" y="2"/>
                    <a:pt x="62" y="2"/>
                  </a:cubicBezTo>
                  <a:cubicBezTo>
                    <a:pt x="62" y="2"/>
                    <a:pt x="62" y="2"/>
                    <a:pt x="61" y="2"/>
                  </a:cubicBezTo>
                  <a:cubicBezTo>
                    <a:pt x="60" y="2"/>
                    <a:pt x="59" y="1"/>
                    <a:pt x="58" y="1"/>
                  </a:cubicBezTo>
                  <a:cubicBezTo>
                    <a:pt x="58" y="1"/>
                    <a:pt x="58" y="1"/>
                    <a:pt x="58" y="1"/>
                  </a:cubicBezTo>
                  <a:cubicBezTo>
                    <a:pt x="57" y="1"/>
                    <a:pt x="56" y="1"/>
                    <a:pt x="54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53" y="0"/>
                    <a:pt x="52" y="0"/>
                    <a:pt x="51" y="0"/>
                  </a:cubicBezTo>
                  <a:cubicBezTo>
                    <a:pt x="51" y="0"/>
                    <a:pt x="50" y="0"/>
                    <a:pt x="50" y="0"/>
                  </a:cubicBezTo>
                  <a:cubicBezTo>
                    <a:pt x="49" y="0"/>
                    <a:pt x="48" y="0"/>
                    <a:pt x="47" y="1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6" y="1"/>
                    <a:pt x="45" y="1"/>
                    <a:pt x="44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2" y="1"/>
                    <a:pt x="41" y="2"/>
                    <a:pt x="41" y="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2"/>
                    <a:pt x="38" y="3"/>
                    <a:pt x="37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6" y="4"/>
                    <a:pt x="35" y="4"/>
                    <a:pt x="34" y="5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2" y="5"/>
                    <a:pt x="32" y="6"/>
                    <a:pt x="31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29" y="7"/>
                    <a:pt x="28" y="8"/>
                    <a:pt x="28" y="8"/>
                  </a:cubicBezTo>
                  <a:cubicBezTo>
                    <a:pt x="28" y="9"/>
                    <a:pt x="27" y="9"/>
                    <a:pt x="27" y="9"/>
                  </a:cubicBezTo>
                  <a:cubicBezTo>
                    <a:pt x="26" y="10"/>
                    <a:pt x="25" y="11"/>
                    <a:pt x="24" y="12"/>
                  </a:cubicBezTo>
                  <a:cubicBezTo>
                    <a:pt x="0" y="36"/>
                    <a:pt x="19" y="70"/>
                    <a:pt x="48" y="99"/>
                  </a:cubicBezTo>
                  <a:cubicBezTo>
                    <a:pt x="49" y="100"/>
                    <a:pt x="50" y="102"/>
                    <a:pt x="51" y="103"/>
                  </a:cubicBezTo>
                  <a:cubicBezTo>
                    <a:pt x="51" y="103"/>
                    <a:pt x="52" y="103"/>
                    <a:pt x="52" y="104"/>
                  </a:cubicBezTo>
                  <a:cubicBezTo>
                    <a:pt x="53" y="104"/>
                    <a:pt x="54" y="105"/>
                    <a:pt x="55" y="106"/>
                  </a:cubicBezTo>
                  <a:cubicBezTo>
                    <a:pt x="55" y="106"/>
                    <a:pt x="55" y="106"/>
                    <a:pt x="55" y="107"/>
                  </a:cubicBezTo>
                  <a:cubicBezTo>
                    <a:pt x="57" y="108"/>
                    <a:pt x="58" y="109"/>
                    <a:pt x="59" y="110"/>
                  </a:cubicBezTo>
                  <a:cubicBezTo>
                    <a:pt x="59" y="110"/>
                    <a:pt x="59" y="110"/>
                    <a:pt x="59" y="110"/>
                  </a:cubicBezTo>
                  <a:cubicBezTo>
                    <a:pt x="60" y="111"/>
                    <a:pt x="61" y="112"/>
                    <a:pt x="62" y="113"/>
                  </a:cubicBezTo>
                  <a:cubicBezTo>
                    <a:pt x="63" y="113"/>
                    <a:pt x="63" y="113"/>
                    <a:pt x="63" y="114"/>
                  </a:cubicBezTo>
                  <a:cubicBezTo>
                    <a:pt x="64" y="114"/>
                    <a:pt x="65" y="115"/>
                    <a:pt x="66" y="116"/>
                  </a:cubicBezTo>
                  <a:cubicBezTo>
                    <a:pt x="66" y="116"/>
                    <a:pt x="67" y="116"/>
                    <a:pt x="67" y="116"/>
                  </a:cubicBezTo>
                  <a:cubicBezTo>
                    <a:pt x="68" y="117"/>
                    <a:pt x="69" y="118"/>
                    <a:pt x="70" y="119"/>
                  </a:cubicBezTo>
                  <a:cubicBezTo>
                    <a:pt x="71" y="119"/>
                    <a:pt x="71" y="119"/>
                    <a:pt x="71" y="119"/>
                  </a:cubicBezTo>
                  <a:cubicBezTo>
                    <a:pt x="72" y="120"/>
                    <a:pt x="73" y="121"/>
                    <a:pt x="74" y="121"/>
                  </a:cubicBezTo>
                  <a:cubicBezTo>
                    <a:pt x="74" y="121"/>
                    <a:pt x="75" y="122"/>
                    <a:pt x="75" y="122"/>
                  </a:cubicBezTo>
                  <a:cubicBezTo>
                    <a:pt x="76" y="123"/>
                    <a:pt x="77" y="123"/>
                    <a:pt x="78" y="124"/>
                  </a:cubicBezTo>
                  <a:cubicBezTo>
                    <a:pt x="78" y="124"/>
                    <a:pt x="78" y="124"/>
                    <a:pt x="79" y="124"/>
                  </a:cubicBezTo>
                  <a:cubicBezTo>
                    <a:pt x="80" y="125"/>
                    <a:pt x="81" y="125"/>
                    <a:pt x="82" y="126"/>
                  </a:cubicBezTo>
                  <a:cubicBezTo>
                    <a:pt x="82" y="126"/>
                    <a:pt x="83" y="126"/>
                    <a:pt x="83" y="127"/>
                  </a:cubicBezTo>
                  <a:cubicBezTo>
                    <a:pt x="84" y="127"/>
                    <a:pt x="85" y="127"/>
                    <a:pt x="86" y="128"/>
                  </a:cubicBezTo>
                  <a:cubicBezTo>
                    <a:pt x="86" y="128"/>
                    <a:pt x="86" y="128"/>
                    <a:pt x="87" y="128"/>
                  </a:cubicBezTo>
                  <a:cubicBezTo>
                    <a:pt x="88" y="129"/>
                    <a:pt x="89" y="129"/>
                    <a:pt x="90" y="130"/>
                  </a:cubicBezTo>
                  <a:cubicBezTo>
                    <a:pt x="90" y="130"/>
                    <a:pt x="90" y="130"/>
                    <a:pt x="90" y="130"/>
                  </a:cubicBezTo>
                  <a:cubicBezTo>
                    <a:pt x="91" y="130"/>
                    <a:pt x="93" y="131"/>
                    <a:pt x="94" y="131"/>
                  </a:cubicBezTo>
                  <a:cubicBezTo>
                    <a:pt x="94" y="131"/>
                    <a:pt x="94" y="131"/>
                    <a:pt x="95" y="131"/>
                  </a:cubicBezTo>
                  <a:cubicBezTo>
                    <a:pt x="95" y="132"/>
                    <a:pt x="96" y="132"/>
                    <a:pt x="97" y="132"/>
                  </a:cubicBezTo>
                  <a:cubicBezTo>
                    <a:pt x="98" y="132"/>
                    <a:pt x="98" y="132"/>
                    <a:pt x="98" y="133"/>
                  </a:cubicBezTo>
                  <a:cubicBezTo>
                    <a:pt x="99" y="133"/>
                    <a:pt x="100" y="133"/>
                    <a:pt x="102" y="133"/>
                  </a:cubicBezTo>
                  <a:cubicBezTo>
                    <a:pt x="102" y="133"/>
                    <a:pt x="102" y="133"/>
                    <a:pt x="102" y="133"/>
                  </a:cubicBezTo>
                  <a:cubicBezTo>
                    <a:pt x="103" y="133"/>
                    <a:pt x="104" y="134"/>
                    <a:pt x="105" y="134"/>
                  </a:cubicBezTo>
                  <a:cubicBezTo>
                    <a:pt x="105" y="134"/>
                    <a:pt x="106" y="134"/>
                    <a:pt x="106" y="134"/>
                  </a:cubicBezTo>
                  <a:cubicBezTo>
                    <a:pt x="107" y="134"/>
                    <a:pt x="108" y="134"/>
                    <a:pt x="109" y="134"/>
                  </a:cubicBezTo>
                  <a:cubicBezTo>
                    <a:pt x="109" y="134"/>
                    <a:pt x="109" y="134"/>
                    <a:pt x="110" y="134"/>
                  </a:cubicBezTo>
                  <a:cubicBezTo>
                    <a:pt x="111" y="134"/>
                    <a:pt x="112" y="134"/>
                    <a:pt x="113" y="134"/>
                  </a:cubicBezTo>
                  <a:cubicBezTo>
                    <a:pt x="113" y="134"/>
                    <a:pt x="113" y="134"/>
                    <a:pt x="113" y="134"/>
                  </a:cubicBezTo>
                  <a:cubicBezTo>
                    <a:pt x="114" y="134"/>
                    <a:pt x="115" y="134"/>
                    <a:pt x="116" y="133"/>
                  </a:cubicBezTo>
                  <a:cubicBezTo>
                    <a:pt x="116" y="133"/>
                    <a:pt x="116" y="133"/>
                    <a:pt x="117" y="133"/>
                  </a:cubicBezTo>
                  <a:cubicBezTo>
                    <a:pt x="117" y="133"/>
                    <a:pt x="118" y="133"/>
                    <a:pt x="119" y="133"/>
                  </a:cubicBezTo>
                  <a:cubicBezTo>
                    <a:pt x="119" y="133"/>
                    <a:pt x="120" y="132"/>
                    <a:pt x="120" y="132"/>
                  </a:cubicBezTo>
                  <a:cubicBezTo>
                    <a:pt x="121" y="132"/>
                    <a:pt x="122" y="132"/>
                    <a:pt x="122" y="131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4" y="131"/>
                    <a:pt x="125" y="130"/>
                    <a:pt x="126" y="130"/>
                  </a:cubicBezTo>
                  <a:cubicBezTo>
                    <a:pt x="126" y="130"/>
                    <a:pt x="126" y="130"/>
                    <a:pt x="127" y="129"/>
                  </a:cubicBezTo>
                  <a:cubicBezTo>
                    <a:pt x="127" y="129"/>
                    <a:pt x="128" y="129"/>
                    <a:pt x="129" y="128"/>
                  </a:cubicBezTo>
                  <a:cubicBezTo>
                    <a:pt x="129" y="128"/>
                    <a:pt x="129" y="128"/>
                    <a:pt x="130" y="127"/>
                  </a:cubicBezTo>
                  <a:cubicBezTo>
                    <a:pt x="130" y="127"/>
                    <a:pt x="131" y="126"/>
                    <a:pt x="132" y="126"/>
                  </a:cubicBezTo>
                  <a:cubicBezTo>
                    <a:pt x="132" y="126"/>
                    <a:pt x="132" y="125"/>
                    <a:pt x="133" y="125"/>
                  </a:cubicBezTo>
                  <a:cubicBezTo>
                    <a:pt x="134" y="124"/>
                    <a:pt x="134" y="124"/>
                    <a:pt x="135" y="123"/>
                  </a:cubicBezTo>
                  <a:cubicBezTo>
                    <a:pt x="160" y="98"/>
                    <a:pt x="141" y="64"/>
                    <a:pt x="112" y="3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50451" y="4291013"/>
              <a:ext cx="230188" cy="223837"/>
            </a:xfrm>
            <a:custGeom>
              <a:avLst/>
              <a:gdLst>
                <a:gd name="T0" fmla="*/ 228 w 240"/>
                <a:gd name="T1" fmla="*/ 183 h 233"/>
                <a:gd name="T2" fmla="*/ 149 w 240"/>
                <a:gd name="T3" fmla="*/ 104 h 233"/>
                <a:gd name="T4" fmla="*/ 132 w 240"/>
                <a:gd name="T5" fmla="*/ 88 h 233"/>
                <a:gd name="T6" fmla="*/ 99 w 240"/>
                <a:gd name="T7" fmla="*/ 34 h 233"/>
                <a:gd name="T8" fmla="*/ 37 w 240"/>
                <a:gd name="T9" fmla="*/ 0 h 233"/>
                <a:gd name="T10" fmla="*/ 12 w 240"/>
                <a:gd name="T11" fmla="*/ 10 h 233"/>
                <a:gd name="T12" fmla="*/ 5 w 240"/>
                <a:gd name="T13" fmla="*/ 19 h 233"/>
                <a:gd name="T14" fmla="*/ 0 w 240"/>
                <a:gd name="T15" fmla="*/ 35 h 233"/>
                <a:gd name="T16" fmla="*/ 60 w 240"/>
                <a:gd name="T17" fmla="*/ 73 h 233"/>
                <a:gd name="T18" fmla="*/ 98 w 240"/>
                <a:gd name="T19" fmla="*/ 135 h 233"/>
                <a:gd name="T20" fmla="*/ 111 w 240"/>
                <a:gd name="T21" fmla="*/ 148 h 233"/>
                <a:gd name="T22" fmla="*/ 187 w 240"/>
                <a:gd name="T23" fmla="*/ 224 h 233"/>
                <a:gd name="T24" fmla="*/ 208 w 240"/>
                <a:gd name="T25" fmla="*/ 233 h 233"/>
                <a:gd name="T26" fmla="*/ 228 w 240"/>
                <a:gd name="T27" fmla="*/ 224 h 233"/>
                <a:gd name="T28" fmla="*/ 228 w 240"/>
                <a:gd name="T29" fmla="*/ 18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0" h="233">
                  <a:moveTo>
                    <a:pt x="228" y="183"/>
                  </a:moveTo>
                  <a:cubicBezTo>
                    <a:pt x="149" y="104"/>
                    <a:pt x="149" y="104"/>
                    <a:pt x="149" y="104"/>
                  </a:cubicBezTo>
                  <a:cubicBezTo>
                    <a:pt x="132" y="88"/>
                    <a:pt x="132" y="88"/>
                    <a:pt x="132" y="88"/>
                  </a:cubicBezTo>
                  <a:cubicBezTo>
                    <a:pt x="129" y="70"/>
                    <a:pt x="116" y="51"/>
                    <a:pt x="99" y="34"/>
                  </a:cubicBezTo>
                  <a:cubicBezTo>
                    <a:pt x="79" y="15"/>
                    <a:pt x="57" y="0"/>
                    <a:pt x="37" y="0"/>
                  </a:cubicBezTo>
                  <a:cubicBezTo>
                    <a:pt x="28" y="0"/>
                    <a:pt x="19" y="3"/>
                    <a:pt x="12" y="10"/>
                  </a:cubicBezTo>
                  <a:cubicBezTo>
                    <a:pt x="9" y="13"/>
                    <a:pt x="7" y="16"/>
                    <a:pt x="5" y="19"/>
                  </a:cubicBezTo>
                  <a:cubicBezTo>
                    <a:pt x="2" y="24"/>
                    <a:pt x="0" y="30"/>
                    <a:pt x="0" y="35"/>
                  </a:cubicBezTo>
                  <a:cubicBezTo>
                    <a:pt x="18" y="40"/>
                    <a:pt x="39" y="52"/>
                    <a:pt x="60" y="73"/>
                  </a:cubicBezTo>
                  <a:cubicBezTo>
                    <a:pt x="84" y="98"/>
                    <a:pt x="95" y="118"/>
                    <a:pt x="98" y="135"/>
                  </a:cubicBezTo>
                  <a:cubicBezTo>
                    <a:pt x="111" y="148"/>
                    <a:pt x="111" y="148"/>
                    <a:pt x="111" y="148"/>
                  </a:cubicBezTo>
                  <a:cubicBezTo>
                    <a:pt x="187" y="224"/>
                    <a:pt x="187" y="224"/>
                    <a:pt x="187" y="224"/>
                  </a:cubicBezTo>
                  <a:cubicBezTo>
                    <a:pt x="193" y="230"/>
                    <a:pt x="200" y="233"/>
                    <a:pt x="208" y="233"/>
                  </a:cubicBezTo>
                  <a:cubicBezTo>
                    <a:pt x="215" y="233"/>
                    <a:pt x="223" y="230"/>
                    <a:pt x="228" y="224"/>
                  </a:cubicBezTo>
                  <a:cubicBezTo>
                    <a:pt x="240" y="213"/>
                    <a:pt x="240" y="195"/>
                    <a:pt x="228" y="18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54" name="Group 553出自【趣你的PPT】(微信:qunideppt)：最优质的PPT资源库"/>
          <p:cNvGrpSpPr/>
          <p:nvPr/>
        </p:nvGrpSpPr>
        <p:grpSpPr>
          <a:xfrm>
            <a:off x="10652126" y="2355850"/>
            <a:ext cx="260350" cy="277813"/>
            <a:chOff x="9909176" y="2032000"/>
            <a:chExt cx="260350" cy="277813"/>
          </a:xfrm>
          <a:solidFill>
            <a:schemeClr val="bg1"/>
          </a:solidFill>
        </p:grpSpPr>
        <p:sp>
          <p:nvSpPr>
            <p:cNvPr id="5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09176" y="2192338"/>
              <a:ext cx="260350" cy="117475"/>
            </a:xfrm>
            <a:custGeom>
              <a:avLst/>
              <a:gdLst>
                <a:gd name="T0" fmla="*/ 263 w 271"/>
                <a:gd name="T1" fmla="*/ 34 h 122"/>
                <a:gd name="T2" fmla="*/ 213 w 271"/>
                <a:gd name="T3" fmla="*/ 6 h 122"/>
                <a:gd name="T4" fmla="*/ 191 w 271"/>
                <a:gd name="T5" fmla="*/ 1 h 122"/>
                <a:gd name="T6" fmla="*/ 183 w 271"/>
                <a:gd name="T7" fmla="*/ 19 h 122"/>
                <a:gd name="T8" fmla="*/ 205 w 271"/>
                <a:gd name="T9" fmla="*/ 27 h 122"/>
                <a:gd name="T10" fmla="*/ 224 w 271"/>
                <a:gd name="T11" fmla="*/ 41 h 122"/>
                <a:gd name="T12" fmla="*/ 228 w 271"/>
                <a:gd name="T13" fmla="*/ 51 h 122"/>
                <a:gd name="T14" fmla="*/ 219 w 271"/>
                <a:gd name="T15" fmla="*/ 60 h 122"/>
                <a:gd name="T16" fmla="*/ 162 w 271"/>
                <a:gd name="T17" fmla="*/ 78 h 122"/>
                <a:gd name="T18" fmla="*/ 98 w 271"/>
                <a:gd name="T19" fmla="*/ 76 h 122"/>
                <a:gd name="T20" fmla="*/ 68 w 271"/>
                <a:gd name="T21" fmla="*/ 68 h 122"/>
                <a:gd name="T22" fmla="*/ 45 w 271"/>
                <a:gd name="T23" fmla="*/ 53 h 122"/>
                <a:gd name="T24" fmla="*/ 42 w 271"/>
                <a:gd name="T25" fmla="*/ 47 h 122"/>
                <a:gd name="T26" fmla="*/ 43 w 271"/>
                <a:gd name="T27" fmla="*/ 43 h 122"/>
                <a:gd name="T28" fmla="*/ 52 w 271"/>
                <a:gd name="T29" fmla="*/ 34 h 122"/>
                <a:gd name="T30" fmla="*/ 87 w 271"/>
                <a:gd name="T31" fmla="*/ 19 h 122"/>
                <a:gd name="T32" fmla="*/ 79 w 271"/>
                <a:gd name="T33" fmla="*/ 0 h 122"/>
                <a:gd name="T34" fmla="*/ 21 w 271"/>
                <a:gd name="T35" fmla="*/ 20 h 122"/>
                <a:gd name="T36" fmla="*/ 2 w 271"/>
                <a:gd name="T37" fmla="*/ 40 h 122"/>
                <a:gd name="T38" fmla="*/ 0 w 271"/>
                <a:gd name="T39" fmla="*/ 52 h 122"/>
                <a:gd name="T40" fmla="*/ 3 w 271"/>
                <a:gd name="T41" fmla="*/ 68 h 122"/>
                <a:gd name="T42" fmla="*/ 40 w 271"/>
                <a:gd name="T43" fmla="*/ 104 h 122"/>
                <a:gd name="T44" fmla="*/ 149 w 271"/>
                <a:gd name="T45" fmla="*/ 121 h 122"/>
                <a:gd name="T46" fmla="*/ 246 w 271"/>
                <a:gd name="T47" fmla="*/ 96 h 122"/>
                <a:gd name="T48" fmla="*/ 268 w 271"/>
                <a:gd name="T49" fmla="*/ 65 h 122"/>
                <a:gd name="T50" fmla="*/ 270 w 271"/>
                <a:gd name="T51" fmla="*/ 54 h 122"/>
                <a:gd name="T52" fmla="*/ 263 w 271"/>
                <a:gd name="T53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71" h="122">
                  <a:moveTo>
                    <a:pt x="263" y="34"/>
                  </a:moveTo>
                  <a:cubicBezTo>
                    <a:pt x="251" y="19"/>
                    <a:pt x="231" y="11"/>
                    <a:pt x="213" y="6"/>
                  </a:cubicBezTo>
                  <a:cubicBezTo>
                    <a:pt x="206" y="4"/>
                    <a:pt x="198" y="2"/>
                    <a:pt x="191" y="1"/>
                  </a:cubicBezTo>
                  <a:cubicBezTo>
                    <a:pt x="188" y="7"/>
                    <a:pt x="185" y="13"/>
                    <a:pt x="183" y="19"/>
                  </a:cubicBezTo>
                  <a:cubicBezTo>
                    <a:pt x="190" y="21"/>
                    <a:pt x="198" y="23"/>
                    <a:pt x="205" y="27"/>
                  </a:cubicBezTo>
                  <a:cubicBezTo>
                    <a:pt x="212" y="30"/>
                    <a:pt x="219" y="35"/>
                    <a:pt x="224" y="41"/>
                  </a:cubicBezTo>
                  <a:cubicBezTo>
                    <a:pt x="226" y="43"/>
                    <a:pt x="230" y="48"/>
                    <a:pt x="228" y="51"/>
                  </a:cubicBezTo>
                  <a:cubicBezTo>
                    <a:pt x="226" y="55"/>
                    <a:pt x="222" y="58"/>
                    <a:pt x="219" y="60"/>
                  </a:cubicBezTo>
                  <a:cubicBezTo>
                    <a:pt x="203" y="72"/>
                    <a:pt x="181" y="76"/>
                    <a:pt x="162" y="78"/>
                  </a:cubicBezTo>
                  <a:cubicBezTo>
                    <a:pt x="141" y="81"/>
                    <a:pt x="119" y="80"/>
                    <a:pt x="98" y="76"/>
                  </a:cubicBezTo>
                  <a:cubicBezTo>
                    <a:pt x="88" y="75"/>
                    <a:pt x="77" y="72"/>
                    <a:pt x="68" y="68"/>
                  </a:cubicBezTo>
                  <a:cubicBezTo>
                    <a:pt x="59" y="65"/>
                    <a:pt x="50" y="60"/>
                    <a:pt x="45" y="53"/>
                  </a:cubicBezTo>
                  <a:cubicBezTo>
                    <a:pt x="43" y="51"/>
                    <a:pt x="41" y="49"/>
                    <a:pt x="42" y="47"/>
                  </a:cubicBezTo>
                  <a:cubicBezTo>
                    <a:pt x="42" y="45"/>
                    <a:pt x="42" y="44"/>
                    <a:pt x="43" y="43"/>
                  </a:cubicBezTo>
                  <a:cubicBezTo>
                    <a:pt x="45" y="39"/>
                    <a:pt x="48" y="36"/>
                    <a:pt x="52" y="34"/>
                  </a:cubicBezTo>
                  <a:cubicBezTo>
                    <a:pt x="62" y="26"/>
                    <a:pt x="74" y="21"/>
                    <a:pt x="87" y="19"/>
                  </a:cubicBezTo>
                  <a:cubicBezTo>
                    <a:pt x="84" y="13"/>
                    <a:pt x="82" y="7"/>
                    <a:pt x="79" y="0"/>
                  </a:cubicBezTo>
                  <a:cubicBezTo>
                    <a:pt x="59" y="4"/>
                    <a:pt x="39" y="9"/>
                    <a:pt x="21" y="20"/>
                  </a:cubicBezTo>
                  <a:cubicBezTo>
                    <a:pt x="14" y="25"/>
                    <a:pt x="6" y="31"/>
                    <a:pt x="2" y="40"/>
                  </a:cubicBezTo>
                  <a:cubicBezTo>
                    <a:pt x="0" y="44"/>
                    <a:pt x="0" y="48"/>
                    <a:pt x="0" y="52"/>
                  </a:cubicBezTo>
                  <a:cubicBezTo>
                    <a:pt x="1" y="58"/>
                    <a:pt x="1" y="63"/>
                    <a:pt x="3" y="68"/>
                  </a:cubicBezTo>
                  <a:cubicBezTo>
                    <a:pt x="8" y="84"/>
                    <a:pt x="26" y="97"/>
                    <a:pt x="40" y="104"/>
                  </a:cubicBezTo>
                  <a:cubicBezTo>
                    <a:pt x="74" y="118"/>
                    <a:pt x="113" y="122"/>
                    <a:pt x="149" y="121"/>
                  </a:cubicBezTo>
                  <a:cubicBezTo>
                    <a:pt x="182" y="119"/>
                    <a:pt x="218" y="114"/>
                    <a:pt x="246" y="96"/>
                  </a:cubicBezTo>
                  <a:cubicBezTo>
                    <a:pt x="256" y="90"/>
                    <a:pt x="266" y="77"/>
                    <a:pt x="268" y="65"/>
                  </a:cubicBezTo>
                  <a:cubicBezTo>
                    <a:pt x="269" y="61"/>
                    <a:pt x="269" y="58"/>
                    <a:pt x="270" y="54"/>
                  </a:cubicBezTo>
                  <a:cubicBezTo>
                    <a:pt x="271" y="47"/>
                    <a:pt x="268" y="40"/>
                    <a:pt x="263" y="3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156826" y="2219325"/>
              <a:ext cx="9525" cy="12700"/>
            </a:xfrm>
            <a:custGeom>
              <a:avLst/>
              <a:gdLst>
                <a:gd name="T0" fmla="*/ 5 w 11"/>
                <a:gd name="T1" fmla="*/ 6 h 13"/>
                <a:gd name="T2" fmla="*/ 5 w 11"/>
                <a:gd name="T3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1" h="13">
                  <a:moveTo>
                    <a:pt x="5" y="6"/>
                  </a:moveTo>
                  <a:cubicBezTo>
                    <a:pt x="11" y="13"/>
                    <a:pt x="0" y="0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977438" y="2032000"/>
              <a:ext cx="122238" cy="220662"/>
            </a:xfrm>
            <a:custGeom>
              <a:avLst/>
              <a:gdLst>
                <a:gd name="T0" fmla="*/ 64 w 128"/>
                <a:gd name="T1" fmla="*/ 231 h 231"/>
                <a:gd name="T2" fmla="*/ 128 w 128"/>
                <a:gd name="T3" fmla="*/ 63 h 231"/>
                <a:gd name="T4" fmla="*/ 65 w 128"/>
                <a:gd name="T5" fmla="*/ 0 h 231"/>
                <a:gd name="T6" fmla="*/ 64 w 128"/>
                <a:gd name="T7" fmla="*/ 0 h 231"/>
                <a:gd name="T8" fmla="*/ 64 w 128"/>
                <a:gd name="T9" fmla="*/ 0 h 231"/>
                <a:gd name="T10" fmla="*/ 64 w 128"/>
                <a:gd name="T11" fmla="*/ 0 h 231"/>
                <a:gd name="T12" fmla="*/ 63 w 128"/>
                <a:gd name="T13" fmla="*/ 0 h 231"/>
                <a:gd name="T14" fmla="*/ 0 w 128"/>
                <a:gd name="T15" fmla="*/ 63 h 231"/>
                <a:gd name="T16" fmla="*/ 64 w 128"/>
                <a:gd name="T17" fmla="*/ 231 h 231"/>
                <a:gd name="T18" fmla="*/ 64 w 128"/>
                <a:gd name="T19" fmla="*/ 29 h 231"/>
                <a:gd name="T20" fmla="*/ 93 w 128"/>
                <a:gd name="T21" fmla="*/ 58 h 231"/>
                <a:gd name="T22" fmla="*/ 64 w 128"/>
                <a:gd name="T23" fmla="*/ 86 h 231"/>
                <a:gd name="T24" fmla="*/ 35 w 128"/>
                <a:gd name="T25" fmla="*/ 58 h 231"/>
                <a:gd name="T26" fmla="*/ 64 w 128"/>
                <a:gd name="T27" fmla="*/ 29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8" h="231">
                  <a:moveTo>
                    <a:pt x="64" y="231"/>
                  </a:moveTo>
                  <a:cubicBezTo>
                    <a:pt x="64" y="231"/>
                    <a:pt x="128" y="97"/>
                    <a:pt x="128" y="63"/>
                  </a:cubicBezTo>
                  <a:cubicBezTo>
                    <a:pt x="128" y="29"/>
                    <a:pt x="100" y="0"/>
                    <a:pt x="65" y="0"/>
                  </a:cubicBezTo>
                  <a:cubicBezTo>
                    <a:pt x="65" y="0"/>
                    <a:pt x="65" y="0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4" y="0"/>
                    <a:pt x="63" y="0"/>
                    <a:pt x="63" y="0"/>
                  </a:cubicBezTo>
                  <a:cubicBezTo>
                    <a:pt x="28" y="0"/>
                    <a:pt x="0" y="29"/>
                    <a:pt x="0" y="63"/>
                  </a:cubicBezTo>
                  <a:cubicBezTo>
                    <a:pt x="0" y="98"/>
                    <a:pt x="64" y="231"/>
                    <a:pt x="64" y="231"/>
                  </a:cubicBezTo>
                  <a:close/>
                  <a:moveTo>
                    <a:pt x="64" y="29"/>
                  </a:moveTo>
                  <a:cubicBezTo>
                    <a:pt x="80" y="29"/>
                    <a:pt x="93" y="42"/>
                    <a:pt x="93" y="58"/>
                  </a:cubicBezTo>
                  <a:cubicBezTo>
                    <a:pt x="93" y="74"/>
                    <a:pt x="80" y="86"/>
                    <a:pt x="64" y="86"/>
                  </a:cubicBezTo>
                  <a:cubicBezTo>
                    <a:pt x="48" y="86"/>
                    <a:pt x="35" y="74"/>
                    <a:pt x="35" y="58"/>
                  </a:cubicBezTo>
                  <a:cubicBezTo>
                    <a:pt x="35" y="42"/>
                    <a:pt x="48" y="29"/>
                    <a:pt x="64" y="29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58" name="出自【趣你的PPT】(微信:qunideppt)：最优质的PPT资源库"/>
          <p:cNvSpPr>
            <a:spLocks/>
          </p:cNvSpPr>
          <p:nvPr/>
        </p:nvSpPr>
        <p:spPr bwMode="auto">
          <a:xfrm>
            <a:off x="4089401" y="4826000"/>
            <a:ext cx="153988" cy="12700"/>
          </a:xfrm>
          <a:custGeom>
            <a:avLst/>
            <a:gdLst>
              <a:gd name="T0" fmla="*/ 16 w 162"/>
              <a:gd name="T1" fmla="*/ 2 h 14"/>
              <a:gd name="T2" fmla="*/ 0 w 162"/>
              <a:gd name="T3" fmla="*/ 0 h 14"/>
              <a:gd name="T4" fmla="*/ 16 w 162"/>
              <a:gd name="T5" fmla="*/ 14 h 14"/>
              <a:gd name="T6" fmla="*/ 146 w 162"/>
              <a:gd name="T7" fmla="*/ 14 h 14"/>
              <a:gd name="T8" fmla="*/ 162 w 162"/>
              <a:gd name="T9" fmla="*/ 0 h 14"/>
              <a:gd name="T10" fmla="*/ 146 w 162"/>
              <a:gd name="T11" fmla="*/ 2 h 14"/>
              <a:gd name="T12" fmla="*/ 16 w 162"/>
              <a:gd name="T13" fmla="*/ 2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2" h="14">
                <a:moveTo>
                  <a:pt x="16" y="2"/>
                </a:moveTo>
                <a:cubicBezTo>
                  <a:pt x="9" y="2"/>
                  <a:pt x="4" y="1"/>
                  <a:pt x="0" y="0"/>
                </a:cubicBezTo>
                <a:cubicBezTo>
                  <a:pt x="0" y="9"/>
                  <a:pt x="1" y="14"/>
                  <a:pt x="16" y="14"/>
                </a:cubicBezTo>
                <a:cubicBezTo>
                  <a:pt x="146" y="14"/>
                  <a:pt x="146" y="14"/>
                  <a:pt x="146" y="14"/>
                </a:cubicBezTo>
                <a:cubicBezTo>
                  <a:pt x="162" y="14"/>
                  <a:pt x="162" y="9"/>
                  <a:pt x="162" y="0"/>
                </a:cubicBezTo>
                <a:cubicBezTo>
                  <a:pt x="159" y="1"/>
                  <a:pt x="153" y="2"/>
                  <a:pt x="146" y="2"/>
                </a:cubicBezTo>
                <a:lnTo>
                  <a:pt x="16" y="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89401" y="4562475"/>
            <a:ext cx="153988" cy="255587"/>
          </a:xfrm>
          <a:custGeom>
            <a:avLst/>
            <a:gdLst>
              <a:gd name="T0" fmla="*/ 146 w 162"/>
              <a:gd name="T1" fmla="*/ 0 h 266"/>
              <a:gd name="T2" fmla="*/ 16 w 162"/>
              <a:gd name="T3" fmla="*/ 0 h 266"/>
              <a:gd name="T4" fmla="*/ 0 w 162"/>
              <a:gd name="T5" fmla="*/ 16 h 266"/>
              <a:gd name="T6" fmla="*/ 0 w 162"/>
              <a:gd name="T7" fmla="*/ 38 h 266"/>
              <a:gd name="T8" fmla="*/ 0 w 162"/>
              <a:gd name="T9" fmla="*/ 250 h 266"/>
              <a:gd name="T10" fmla="*/ 16 w 162"/>
              <a:gd name="T11" fmla="*/ 266 h 266"/>
              <a:gd name="T12" fmla="*/ 146 w 162"/>
              <a:gd name="T13" fmla="*/ 266 h 266"/>
              <a:gd name="T14" fmla="*/ 162 w 162"/>
              <a:gd name="T15" fmla="*/ 250 h 266"/>
              <a:gd name="T16" fmla="*/ 162 w 162"/>
              <a:gd name="T17" fmla="*/ 38 h 266"/>
              <a:gd name="T18" fmla="*/ 162 w 162"/>
              <a:gd name="T19" fmla="*/ 16 h 266"/>
              <a:gd name="T20" fmla="*/ 146 w 162"/>
              <a:gd name="T21" fmla="*/ 0 h 266"/>
              <a:gd name="T22" fmla="*/ 140 w 162"/>
              <a:gd name="T23" fmla="*/ 237 h 266"/>
              <a:gd name="T24" fmla="*/ 22 w 162"/>
              <a:gd name="T25" fmla="*/ 237 h 266"/>
              <a:gd name="T26" fmla="*/ 22 w 162"/>
              <a:gd name="T27" fmla="*/ 33 h 266"/>
              <a:gd name="T28" fmla="*/ 140 w 162"/>
              <a:gd name="T29" fmla="*/ 33 h 266"/>
              <a:gd name="T30" fmla="*/ 140 w 162"/>
              <a:gd name="T31" fmla="*/ 237 h 266"/>
              <a:gd name="T32" fmla="*/ 57 w 162"/>
              <a:gd name="T33" fmla="*/ 13 h 266"/>
              <a:gd name="T34" fmla="*/ 106 w 162"/>
              <a:gd name="T35" fmla="*/ 13 h 266"/>
              <a:gd name="T36" fmla="*/ 110 w 162"/>
              <a:gd name="T37" fmla="*/ 17 h 266"/>
              <a:gd name="T38" fmla="*/ 106 w 162"/>
              <a:gd name="T39" fmla="*/ 20 h 266"/>
              <a:gd name="T40" fmla="*/ 57 w 162"/>
              <a:gd name="T41" fmla="*/ 20 h 266"/>
              <a:gd name="T42" fmla="*/ 53 w 162"/>
              <a:gd name="T43" fmla="*/ 17 h 266"/>
              <a:gd name="T44" fmla="*/ 57 w 162"/>
              <a:gd name="T45" fmla="*/ 13 h 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62" h="266">
                <a:moveTo>
                  <a:pt x="146" y="0"/>
                </a:moveTo>
                <a:cubicBezTo>
                  <a:pt x="16" y="0"/>
                  <a:pt x="16" y="0"/>
                  <a:pt x="16" y="0"/>
                </a:cubicBezTo>
                <a:cubicBezTo>
                  <a:pt x="0" y="0"/>
                  <a:pt x="0" y="5"/>
                  <a:pt x="0" y="16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250"/>
                  <a:pt x="0" y="250"/>
                  <a:pt x="0" y="250"/>
                </a:cubicBezTo>
                <a:cubicBezTo>
                  <a:pt x="0" y="261"/>
                  <a:pt x="0" y="266"/>
                  <a:pt x="16" y="266"/>
                </a:cubicBezTo>
                <a:cubicBezTo>
                  <a:pt x="146" y="266"/>
                  <a:pt x="146" y="266"/>
                  <a:pt x="146" y="266"/>
                </a:cubicBezTo>
                <a:cubicBezTo>
                  <a:pt x="162" y="266"/>
                  <a:pt x="162" y="261"/>
                  <a:pt x="162" y="250"/>
                </a:cubicBezTo>
                <a:cubicBezTo>
                  <a:pt x="162" y="38"/>
                  <a:pt x="162" y="38"/>
                  <a:pt x="162" y="38"/>
                </a:cubicBezTo>
                <a:cubicBezTo>
                  <a:pt x="162" y="16"/>
                  <a:pt x="162" y="16"/>
                  <a:pt x="162" y="16"/>
                </a:cubicBezTo>
                <a:cubicBezTo>
                  <a:pt x="162" y="5"/>
                  <a:pt x="162" y="0"/>
                  <a:pt x="146" y="0"/>
                </a:cubicBezTo>
                <a:close/>
                <a:moveTo>
                  <a:pt x="140" y="237"/>
                </a:moveTo>
                <a:cubicBezTo>
                  <a:pt x="22" y="237"/>
                  <a:pt x="22" y="237"/>
                  <a:pt x="22" y="237"/>
                </a:cubicBezTo>
                <a:cubicBezTo>
                  <a:pt x="22" y="33"/>
                  <a:pt x="22" y="33"/>
                  <a:pt x="22" y="33"/>
                </a:cubicBezTo>
                <a:cubicBezTo>
                  <a:pt x="140" y="33"/>
                  <a:pt x="140" y="33"/>
                  <a:pt x="140" y="33"/>
                </a:cubicBezTo>
                <a:lnTo>
                  <a:pt x="140" y="237"/>
                </a:lnTo>
                <a:close/>
                <a:moveTo>
                  <a:pt x="57" y="13"/>
                </a:moveTo>
                <a:cubicBezTo>
                  <a:pt x="106" y="13"/>
                  <a:pt x="106" y="13"/>
                  <a:pt x="106" y="13"/>
                </a:cubicBezTo>
                <a:cubicBezTo>
                  <a:pt x="108" y="13"/>
                  <a:pt x="110" y="15"/>
                  <a:pt x="110" y="17"/>
                </a:cubicBezTo>
                <a:cubicBezTo>
                  <a:pt x="110" y="19"/>
                  <a:pt x="108" y="20"/>
                  <a:pt x="106" y="20"/>
                </a:cubicBezTo>
                <a:cubicBezTo>
                  <a:pt x="57" y="20"/>
                  <a:pt x="57" y="20"/>
                  <a:pt x="57" y="20"/>
                </a:cubicBezTo>
                <a:cubicBezTo>
                  <a:pt x="55" y="20"/>
                  <a:pt x="53" y="19"/>
                  <a:pt x="53" y="17"/>
                </a:cubicBezTo>
                <a:cubicBezTo>
                  <a:pt x="53" y="15"/>
                  <a:pt x="55" y="13"/>
                  <a:pt x="57" y="1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644188" y="5665788"/>
            <a:ext cx="276225" cy="276225"/>
          </a:xfrm>
          <a:custGeom>
            <a:avLst/>
            <a:gdLst>
              <a:gd name="T0" fmla="*/ 163 w 174"/>
              <a:gd name="T1" fmla="*/ 65 h 174"/>
              <a:gd name="T2" fmla="*/ 163 w 174"/>
              <a:gd name="T3" fmla="*/ 0 h 174"/>
              <a:gd name="T4" fmla="*/ 136 w 174"/>
              <a:gd name="T5" fmla="*/ 0 h 174"/>
              <a:gd name="T6" fmla="*/ 136 w 174"/>
              <a:gd name="T7" fmla="*/ 65 h 174"/>
              <a:gd name="T8" fmla="*/ 119 w 174"/>
              <a:gd name="T9" fmla="*/ 65 h 174"/>
              <a:gd name="T10" fmla="*/ 119 w 174"/>
              <a:gd name="T11" fmla="*/ 36 h 174"/>
              <a:gd name="T12" fmla="*/ 82 w 174"/>
              <a:gd name="T13" fmla="*/ 64 h 174"/>
              <a:gd name="T14" fmla="*/ 82 w 174"/>
              <a:gd name="T15" fmla="*/ 36 h 174"/>
              <a:gd name="T16" fmla="*/ 46 w 174"/>
              <a:gd name="T17" fmla="*/ 64 h 174"/>
              <a:gd name="T18" fmla="*/ 46 w 174"/>
              <a:gd name="T19" fmla="*/ 36 h 174"/>
              <a:gd name="T20" fmla="*/ 9 w 174"/>
              <a:gd name="T21" fmla="*/ 65 h 174"/>
              <a:gd name="T22" fmla="*/ 0 w 174"/>
              <a:gd name="T23" fmla="*/ 65 h 174"/>
              <a:gd name="T24" fmla="*/ 0 w 174"/>
              <a:gd name="T25" fmla="*/ 174 h 174"/>
              <a:gd name="T26" fmla="*/ 174 w 174"/>
              <a:gd name="T27" fmla="*/ 174 h 174"/>
              <a:gd name="T28" fmla="*/ 174 w 174"/>
              <a:gd name="T29" fmla="*/ 65 h 174"/>
              <a:gd name="T30" fmla="*/ 163 w 174"/>
              <a:gd name="T31" fmla="*/ 65 h 174"/>
              <a:gd name="T32" fmla="*/ 54 w 174"/>
              <a:gd name="T33" fmla="*/ 154 h 174"/>
              <a:gd name="T34" fmla="*/ 28 w 174"/>
              <a:gd name="T35" fmla="*/ 154 h 174"/>
              <a:gd name="T36" fmla="*/ 28 w 174"/>
              <a:gd name="T37" fmla="*/ 128 h 174"/>
              <a:gd name="T38" fmla="*/ 54 w 174"/>
              <a:gd name="T39" fmla="*/ 128 h 174"/>
              <a:gd name="T40" fmla="*/ 54 w 174"/>
              <a:gd name="T41" fmla="*/ 154 h 174"/>
              <a:gd name="T42" fmla="*/ 54 w 174"/>
              <a:gd name="T43" fmla="*/ 111 h 174"/>
              <a:gd name="T44" fmla="*/ 28 w 174"/>
              <a:gd name="T45" fmla="*/ 111 h 174"/>
              <a:gd name="T46" fmla="*/ 28 w 174"/>
              <a:gd name="T47" fmla="*/ 85 h 174"/>
              <a:gd name="T48" fmla="*/ 54 w 174"/>
              <a:gd name="T49" fmla="*/ 85 h 174"/>
              <a:gd name="T50" fmla="*/ 54 w 174"/>
              <a:gd name="T51" fmla="*/ 111 h 174"/>
              <a:gd name="T52" fmla="*/ 100 w 174"/>
              <a:gd name="T53" fmla="*/ 154 h 174"/>
              <a:gd name="T54" fmla="*/ 75 w 174"/>
              <a:gd name="T55" fmla="*/ 154 h 174"/>
              <a:gd name="T56" fmla="*/ 75 w 174"/>
              <a:gd name="T57" fmla="*/ 128 h 174"/>
              <a:gd name="T58" fmla="*/ 100 w 174"/>
              <a:gd name="T59" fmla="*/ 128 h 174"/>
              <a:gd name="T60" fmla="*/ 100 w 174"/>
              <a:gd name="T61" fmla="*/ 154 h 174"/>
              <a:gd name="T62" fmla="*/ 100 w 174"/>
              <a:gd name="T63" fmla="*/ 111 h 174"/>
              <a:gd name="T64" fmla="*/ 75 w 174"/>
              <a:gd name="T65" fmla="*/ 111 h 174"/>
              <a:gd name="T66" fmla="*/ 75 w 174"/>
              <a:gd name="T67" fmla="*/ 85 h 174"/>
              <a:gd name="T68" fmla="*/ 100 w 174"/>
              <a:gd name="T69" fmla="*/ 85 h 174"/>
              <a:gd name="T70" fmla="*/ 100 w 174"/>
              <a:gd name="T71" fmla="*/ 111 h 174"/>
              <a:gd name="T72" fmla="*/ 147 w 174"/>
              <a:gd name="T73" fmla="*/ 154 h 174"/>
              <a:gd name="T74" fmla="*/ 121 w 174"/>
              <a:gd name="T75" fmla="*/ 154 h 174"/>
              <a:gd name="T76" fmla="*/ 121 w 174"/>
              <a:gd name="T77" fmla="*/ 128 h 174"/>
              <a:gd name="T78" fmla="*/ 147 w 174"/>
              <a:gd name="T79" fmla="*/ 128 h 174"/>
              <a:gd name="T80" fmla="*/ 147 w 174"/>
              <a:gd name="T81" fmla="*/ 154 h 174"/>
              <a:gd name="T82" fmla="*/ 147 w 174"/>
              <a:gd name="T83" fmla="*/ 111 h 174"/>
              <a:gd name="T84" fmla="*/ 121 w 174"/>
              <a:gd name="T85" fmla="*/ 111 h 174"/>
              <a:gd name="T86" fmla="*/ 121 w 174"/>
              <a:gd name="T87" fmla="*/ 85 h 174"/>
              <a:gd name="T88" fmla="*/ 147 w 174"/>
              <a:gd name="T89" fmla="*/ 85 h 174"/>
              <a:gd name="T90" fmla="*/ 147 w 174"/>
              <a:gd name="T91" fmla="*/ 111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74" h="174">
                <a:moveTo>
                  <a:pt x="163" y="65"/>
                </a:moveTo>
                <a:lnTo>
                  <a:pt x="163" y="0"/>
                </a:lnTo>
                <a:lnTo>
                  <a:pt x="136" y="0"/>
                </a:lnTo>
                <a:lnTo>
                  <a:pt x="136" y="65"/>
                </a:lnTo>
                <a:lnTo>
                  <a:pt x="119" y="65"/>
                </a:lnTo>
                <a:lnTo>
                  <a:pt x="119" y="36"/>
                </a:lnTo>
                <a:lnTo>
                  <a:pt x="82" y="64"/>
                </a:lnTo>
                <a:lnTo>
                  <a:pt x="82" y="36"/>
                </a:lnTo>
                <a:lnTo>
                  <a:pt x="46" y="64"/>
                </a:lnTo>
                <a:lnTo>
                  <a:pt x="46" y="36"/>
                </a:lnTo>
                <a:lnTo>
                  <a:pt x="9" y="65"/>
                </a:lnTo>
                <a:lnTo>
                  <a:pt x="0" y="65"/>
                </a:lnTo>
                <a:lnTo>
                  <a:pt x="0" y="174"/>
                </a:lnTo>
                <a:lnTo>
                  <a:pt x="174" y="174"/>
                </a:lnTo>
                <a:lnTo>
                  <a:pt x="174" y="65"/>
                </a:lnTo>
                <a:lnTo>
                  <a:pt x="163" y="65"/>
                </a:lnTo>
                <a:close/>
                <a:moveTo>
                  <a:pt x="54" y="154"/>
                </a:moveTo>
                <a:lnTo>
                  <a:pt x="28" y="154"/>
                </a:lnTo>
                <a:lnTo>
                  <a:pt x="28" y="128"/>
                </a:lnTo>
                <a:lnTo>
                  <a:pt x="54" y="128"/>
                </a:lnTo>
                <a:lnTo>
                  <a:pt x="54" y="154"/>
                </a:lnTo>
                <a:close/>
                <a:moveTo>
                  <a:pt x="54" y="111"/>
                </a:moveTo>
                <a:lnTo>
                  <a:pt x="28" y="111"/>
                </a:lnTo>
                <a:lnTo>
                  <a:pt x="28" y="85"/>
                </a:lnTo>
                <a:lnTo>
                  <a:pt x="54" y="85"/>
                </a:lnTo>
                <a:lnTo>
                  <a:pt x="54" y="111"/>
                </a:lnTo>
                <a:close/>
                <a:moveTo>
                  <a:pt x="100" y="154"/>
                </a:moveTo>
                <a:lnTo>
                  <a:pt x="75" y="154"/>
                </a:lnTo>
                <a:lnTo>
                  <a:pt x="75" y="128"/>
                </a:lnTo>
                <a:lnTo>
                  <a:pt x="100" y="128"/>
                </a:lnTo>
                <a:lnTo>
                  <a:pt x="100" y="154"/>
                </a:lnTo>
                <a:close/>
                <a:moveTo>
                  <a:pt x="100" y="111"/>
                </a:moveTo>
                <a:lnTo>
                  <a:pt x="75" y="111"/>
                </a:lnTo>
                <a:lnTo>
                  <a:pt x="75" y="85"/>
                </a:lnTo>
                <a:lnTo>
                  <a:pt x="100" y="85"/>
                </a:lnTo>
                <a:lnTo>
                  <a:pt x="100" y="111"/>
                </a:lnTo>
                <a:close/>
                <a:moveTo>
                  <a:pt x="147" y="154"/>
                </a:moveTo>
                <a:lnTo>
                  <a:pt x="121" y="154"/>
                </a:lnTo>
                <a:lnTo>
                  <a:pt x="121" y="128"/>
                </a:lnTo>
                <a:lnTo>
                  <a:pt x="147" y="128"/>
                </a:lnTo>
                <a:lnTo>
                  <a:pt x="147" y="154"/>
                </a:lnTo>
                <a:close/>
                <a:moveTo>
                  <a:pt x="147" y="111"/>
                </a:moveTo>
                <a:lnTo>
                  <a:pt x="121" y="111"/>
                </a:lnTo>
                <a:lnTo>
                  <a:pt x="121" y="85"/>
                </a:lnTo>
                <a:lnTo>
                  <a:pt x="147" y="85"/>
                </a:lnTo>
                <a:lnTo>
                  <a:pt x="147" y="11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561" name="Group 560出自【趣你的PPT】(微信:qunideppt)：最优质的PPT资源库"/>
          <p:cNvGrpSpPr/>
          <p:nvPr/>
        </p:nvGrpSpPr>
        <p:grpSpPr>
          <a:xfrm>
            <a:off x="4029076" y="5665788"/>
            <a:ext cx="274637" cy="276224"/>
            <a:chOff x="3286126" y="5341938"/>
            <a:chExt cx="274637" cy="276224"/>
          </a:xfrm>
          <a:solidFill>
            <a:schemeClr val="bg1"/>
          </a:solidFill>
        </p:grpSpPr>
        <p:sp>
          <p:nvSpPr>
            <p:cNvPr id="5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86126" y="5341938"/>
              <a:ext cx="246063" cy="247650"/>
            </a:xfrm>
            <a:custGeom>
              <a:avLst/>
              <a:gdLst>
                <a:gd name="T0" fmla="*/ 129 w 258"/>
                <a:gd name="T1" fmla="*/ 245 h 259"/>
                <a:gd name="T2" fmla="*/ 14 w 258"/>
                <a:gd name="T3" fmla="*/ 129 h 259"/>
                <a:gd name="T4" fmla="*/ 129 w 258"/>
                <a:gd name="T5" fmla="*/ 14 h 259"/>
                <a:gd name="T6" fmla="*/ 244 w 258"/>
                <a:gd name="T7" fmla="*/ 129 h 259"/>
                <a:gd name="T8" fmla="*/ 241 w 258"/>
                <a:gd name="T9" fmla="*/ 156 h 259"/>
                <a:gd name="T10" fmla="*/ 255 w 258"/>
                <a:gd name="T11" fmla="*/ 159 h 259"/>
                <a:gd name="T12" fmla="*/ 258 w 258"/>
                <a:gd name="T13" fmla="*/ 129 h 259"/>
                <a:gd name="T14" fmla="*/ 129 w 258"/>
                <a:gd name="T15" fmla="*/ 0 h 259"/>
                <a:gd name="T16" fmla="*/ 0 w 258"/>
                <a:gd name="T17" fmla="*/ 129 h 259"/>
                <a:gd name="T18" fmla="*/ 129 w 258"/>
                <a:gd name="T19" fmla="*/ 259 h 259"/>
                <a:gd name="T20" fmla="*/ 155 w 258"/>
                <a:gd name="T21" fmla="*/ 256 h 259"/>
                <a:gd name="T22" fmla="*/ 152 w 258"/>
                <a:gd name="T23" fmla="*/ 242 h 259"/>
                <a:gd name="T24" fmla="*/ 129 w 258"/>
                <a:gd name="T25" fmla="*/ 245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58" h="259">
                  <a:moveTo>
                    <a:pt x="129" y="245"/>
                  </a:moveTo>
                  <a:cubicBezTo>
                    <a:pt x="65" y="245"/>
                    <a:pt x="14" y="193"/>
                    <a:pt x="14" y="129"/>
                  </a:cubicBezTo>
                  <a:cubicBezTo>
                    <a:pt x="14" y="66"/>
                    <a:pt x="65" y="14"/>
                    <a:pt x="129" y="14"/>
                  </a:cubicBezTo>
                  <a:cubicBezTo>
                    <a:pt x="193" y="14"/>
                    <a:pt x="244" y="66"/>
                    <a:pt x="244" y="129"/>
                  </a:cubicBezTo>
                  <a:cubicBezTo>
                    <a:pt x="244" y="139"/>
                    <a:pt x="243" y="148"/>
                    <a:pt x="241" y="156"/>
                  </a:cubicBezTo>
                  <a:cubicBezTo>
                    <a:pt x="255" y="159"/>
                    <a:pt x="255" y="159"/>
                    <a:pt x="255" y="159"/>
                  </a:cubicBezTo>
                  <a:cubicBezTo>
                    <a:pt x="257" y="150"/>
                    <a:pt x="258" y="140"/>
                    <a:pt x="258" y="129"/>
                  </a:cubicBezTo>
                  <a:cubicBezTo>
                    <a:pt x="258" y="58"/>
                    <a:pt x="200" y="0"/>
                    <a:pt x="129" y="0"/>
                  </a:cubicBezTo>
                  <a:cubicBezTo>
                    <a:pt x="58" y="0"/>
                    <a:pt x="0" y="58"/>
                    <a:pt x="0" y="129"/>
                  </a:cubicBezTo>
                  <a:cubicBezTo>
                    <a:pt x="0" y="201"/>
                    <a:pt x="58" y="259"/>
                    <a:pt x="129" y="259"/>
                  </a:cubicBezTo>
                  <a:cubicBezTo>
                    <a:pt x="138" y="259"/>
                    <a:pt x="147" y="258"/>
                    <a:pt x="155" y="256"/>
                  </a:cubicBezTo>
                  <a:cubicBezTo>
                    <a:pt x="152" y="242"/>
                    <a:pt x="152" y="242"/>
                    <a:pt x="152" y="242"/>
                  </a:cubicBezTo>
                  <a:cubicBezTo>
                    <a:pt x="145" y="244"/>
                    <a:pt x="137" y="245"/>
                    <a:pt x="129" y="24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308351" y="5364163"/>
              <a:ext cx="201613" cy="203200"/>
            </a:xfrm>
            <a:custGeom>
              <a:avLst/>
              <a:gdLst>
                <a:gd name="T0" fmla="*/ 106 w 212"/>
                <a:gd name="T1" fmla="*/ 0 h 213"/>
                <a:gd name="T2" fmla="*/ 0 w 212"/>
                <a:gd name="T3" fmla="*/ 106 h 213"/>
                <a:gd name="T4" fmla="*/ 106 w 212"/>
                <a:gd name="T5" fmla="*/ 213 h 213"/>
                <a:gd name="T6" fmla="*/ 127 w 212"/>
                <a:gd name="T7" fmla="*/ 211 h 213"/>
                <a:gd name="T8" fmla="*/ 105 w 212"/>
                <a:gd name="T9" fmla="*/ 106 h 213"/>
                <a:gd name="T10" fmla="*/ 120 w 212"/>
                <a:gd name="T11" fmla="*/ 110 h 213"/>
                <a:gd name="T12" fmla="*/ 117 w 212"/>
                <a:gd name="T13" fmla="*/ 103 h 213"/>
                <a:gd name="T14" fmla="*/ 128 w 212"/>
                <a:gd name="T15" fmla="*/ 92 h 213"/>
                <a:gd name="T16" fmla="*/ 139 w 212"/>
                <a:gd name="T17" fmla="*/ 103 h 213"/>
                <a:gd name="T18" fmla="*/ 132 w 212"/>
                <a:gd name="T19" fmla="*/ 113 h 213"/>
                <a:gd name="T20" fmla="*/ 209 w 212"/>
                <a:gd name="T21" fmla="*/ 131 h 213"/>
                <a:gd name="T22" fmla="*/ 212 w 212"/>
                <a:gd name="T23" fmla="*/ 106 h 213"/>
                <a:gd name="T24" fmla="*/ 106 w 212"/>
                <a:gd name="T25" fmla="*/ 0 h 213"/>
                <a:gd name="T26" fmla="*/ 42 w 212"/>
                <a:gd name="T27" fmla="*/ 54 h 213"/>
                <a:gd name="T28" fmla="*/ 57 w 212"/>
                <a:gd name="T29" fmla="*/ 70 h 213"/>
                <a:gd name="T30" fmla="*/ 42 w 212"/>
                <a:gd name="T31" fmla="*/ 85 h 213"/>
                <a:gd name="T32" fmla="*/ 26 w 212"/>
                <a:gd name="T33" fmla="*/ 70 h 213"/>
                <a:gd name="T34" fmla="*/ 42 w 212"/>
                <a:gd name="T35" fmla="*/ 54 h 213"/>
                <a:gd name="T36" fmla="*/ 40 w 212"/>
                <a:gd name="T37" fmla="*/ 154 h 213"/>
                <a:gd name="T38" fmla="*/ 21 w 212"/>
                <a:gd name="T39" fmla="*/ 135 h 213"/>
                <a:gd name="T40" fmla="*/ 40 w 212"/>
                <a:gd name="T41" fmla="*/ 115 h 213"/>
                <a:gd name="T42" fmla="*/ 60 w 212"/>
                <a:gd name="T43" fmla="*/ 135 h 213"/>
                <a:gd name="T44" fmla="*/ 40 w 212"/>
                <a:gd name="T45" fmla="*/ 154 h 213"/>
                <a:gd name="T46" fmla="*/ 89 w 212"/>
                <a:gd name="T47" fmla="*/ 70 h 213"/>
                <a:gd name="T48" fmla="*/ 102 w 212"/>
                <a:gd name="T49" fmla="*/ 83 h 213"/>
                <a:gd name="T50" fmla="*/ 89 w 212"/>
                <a:gd name="T51" fmla="*/ 96 h 213"/>
                <a:gd name="T52" fmla="*/ 76 w 212"/>
                <a:gd name="T53" fmla="*/ 83 h 213"/>
                <a:gd name="T54" fmla="*/ 89 w 212"/>
                <a:gd name="T55" fmla="*/ 70 h 213"/>
                <a:gd name="T56" fmla="*/ 76 w 212"/>
                <a:gd name="T57" fmla="*/ 133 h 213"/>
                <a:gd name="T58" fmla="*/ 89 w 212"/>
                <a:gd name="T59" fmla="*/ 120 h 213"/>
                <a:gd name="T60" fmla="*/ 102 w 212"/>
                <a:gd name="T61" fmla="*/ 133 h 213"/>
                <a:gd name="T62" fmla="*/ 89 w 212"/>
                <a:gd name="T63" fmla="*/ 146 h 213"/>
                <a:gd name="T64" fmla="*/ 76 w 212"/>
                <a:gd name="T65" fmla="*/ 133 h 213"/>
                <a:gd name="T66" fmla="*/ 117 w 212"/>
                <a:gd name="T67" fmla="*/ 183 h 213"/>
                <a:gd name="T68" fmla="*/ 102 w 212"/>
                <a:gd name="T69" fmla="*/ 198 h 213"/>
                <a:gd name="T70" fmla="*/ 87 w 212"/>
                <a:gd name="T71" fmla="*/ 183 h 213"/>
                <a:gd name="T72" fmla="*/ 102 w 212"/>
                <a:gd name="T73" fmla="*/ 168 h 213"/>
                <a:gd name="T74" fmla="*/ 117 w 212"/>
                <a:gd name="T75" fmla="*/ 183 h 213"/>
                <a:gd name="T76" fmla="*/ 106 w 212"/>
                <a:gd name="T77" fmla="*/ 55 h 213"/>
                <a:gd name="T78" fmla="*/ 88 w 212"/>
                <a:gd name="T79" fmla="*/ 36 h 213"/>
                <a:gd name="T80" fmla="*/ 106 w 212"/>
                <a:gd name="T81" fmla="*/ 18 h 213"/>
                <a:gd name="T82" fmla="*/ 125 w 212"/>
                <a:gd name="T83" fmla="*/ 36 h 213"/>
                <a:gd name="T84" fmla="*/ 106 w 212"/>
                <a:gd name="T85" fmla="*/ 55 h 213"/>
                <a:gd name="T86" fmla="*/ 139 w 212"/>
                <a:gd name="T87" fmla="*/ 49 h 213"/>
                <a:gd name="T88" fmla="*/ 152 w 212"/>
                <a:gd name="T89" fmla="*/ 36 h 213"/>
                <a:gd name="T90" fmla="*/ 165 w 212"/>
                <a:gd name="T91" fmla="*/ 49 h 213"/>
                <a:gd name="T92" fmla="*/ 152 w 212"/>
                <a:gd name="T93" fmla="*/ 62 h 213"/>
                <a:gd name="T94" fmla="*/ 139 w 212"/>
                <a:gd name="T95" fmla="*/ 49 h 213"/>
                <a:gd name="T96" fmla="*/ 175 w 212"/>
                <a:gd name="T97" fmla="*/ 112 h 213"/>
                <a:gd name="T98" fmla="*/ 157 w 212"/>
                <a:gd name="T99" fmla="*/ 95 h 213"/>
                <a:gd name="T100" fmla="*/ 175 w 212"/>
                <a:gd name="T101" fmla="*/ 77 h 213"/>
                <a:gd name="T102" fmla="*/ 193 w 212"/>
                <a:gd name="T103" fmla="*/ 95 h 213"/>
                <a:gd name="T104" fmla="*/ 175 w 212"/>
                <a:gd name="T105" fmla="*/ 112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2" h="213">
                  <a:moveTo>
                    <a:pt x="106" y="0"/>
                  </a:moveTo>
                  <a:cubicBezTo>
                    <a:pt x="47" y="0"/>
                    <a:pt x="0" y="48"/>
                    <a:pt x="0" y="106"/>
                  </a:cubicBezTo>
                  <a:cubicBezTo>
                    <a:pt x="0" y="165"/>
                    <a:pt x="47" y="213"/>
                    <a:pt x="106" y="213"/>
                  </a:cubicBezTo>
                  <a:cubicBezTo>
                    <a:pt x="113" y="213"/>
                    <a:pt x="120" y="212"/>
                    <a:pt x="127" y="211"/>
                  </a:cubicBezTo>
                  <a:cubicBezTo>
                    <a:pt x="105" y="106"/>
                    <a:pt x="105" y="106"/>
                    <a:pt x="105" y="106"/>
                  </a:cubicBezTo>
                  <a:cubicBezTo>
                    <a:pt x="120" y="110"/>
                    <a:pt x="120" y="110"/>
                    <a:pt x="120" y="110"/>
                  </a:cubicBezTo>
                  <a:cubicBezTo>
                    <a:pt x="118" y="108"/>
                    <a:pt x="117" y="105"/>
                    <a:pt x="117" y="103"/>
                  </a:cubicBezTo>
                  <a:cubicBezTo>
                    <a:pt x="117" y="97"/>
                    <a:pt x="122" y="92"/>
                    <a:pt x="128" y="92"/>
                  </a:cubicBezTo>
                  <a:cubicBezTo>
                    <a:pt x="134" y="92"/>
                    <a:pt x="139" y="97"/>
                    <a:pt x="139" y="103"/>
                  </a:cubicBezTo>
                  <a:cubicBezTo>
                    <a:pt x="139" y="107"/>
                    <a:pt x="136" y="111"/>
                    <a:pt x="132" y="113"/>
                  </a:cubicBezTo>
                  <a:cubicBezTo>
                    <a:pt x="209" y="131"/>
                    <a:pt x="209" y="131"/>
                    <a:pt x="209" y="131"/>
                  </a:cubicBezTo>
                  <a:cubicBezTo>
                    <a:pt x="211" y="123"/>
                    <a:pt x="212" y="115"/>
                    <a:pt x="212" y="106"/>
                  </a:cubicBezTo>
                  <a:cubicBezTo>
                    <a:pt x="212" y="48"/>
                    <a:pt x="165" y="0"/>
                    <a:pt x="106" y="0"/>
                  </a:cubicBezTo>
                  <a:close/>
                  <a:moveTo>
                    <a:pt x="42" y="54"/>
                  </a:moveTo>
                  <a:cubicBezTo>
                    <a:pt x="50" y="54"/>
                    <a:pt x="57" y="61"/>
                    <a:pt x="57" y="70"/>
                  </a:cubicBezTo>
                  <a:cubicBezTo>
                    <a:pt x="57" y="78"/>
                    <a:pt x="50" y="85"/>
                    <a:pt x="42" y="85"/>
                  </a:cubicBezTo>
                  <a:cubicBezTo>
                    <a:pt x="33" y="85"/>
                    <a:pt x="26" y="78"/>
                    <a:pt x="26" y="70"/>
                  </a:cubicBezTo>
                  <a:cubicBezTo>
                    <a:pt x="26" y="61"/>
                    <a:pt x="33" y="54"/>
                    <a:pt x="42" y="54"/>
                  </a:cubicBezTo>
                  <a:close/>
                  <a:moveTo>
                    <a:pt x="40" y="154"/>
                  </a:moveTo>
                  <a:cubicBezTo>
                    <a:pt x="30" y="154"/>
                    <a:pt x="21" y="146"/>
                    <a:pt x="21" y="135"/>
                  </a:cubicBezTo>
                  <a:cubicBezTo>
                    <a:pt x="21" y="124"/>
                    <a:pt x="30" y="115"/>
                    <a:pt x="40" y="115"/>
                  </a:cubicBezTo>
                  <a:cubicBezTo>
                    <a:pt x="51" y="115"/>
                    <a:pt x="60" y="124"/>
                    <a:pt x="60" y="135"/>
                  </a:cubicBezTo>
                  <a:cubicBezTo>
                    <a:pt x="60" y="146"/>
                    <a:pt x="51" y="154"/>
                    <a:pt x="40" y="154"/>
                  </a:cubicBezTo>
                  <a:close/>
                  <a:moveTo>
                    <a:pt x="89" y="70"/>
                  </a:moveTo>
                  <a:cubicBezTo>
                    <a:pt x="96" y="70"/>
                    <a:pt x="102" y="76"/>
                    <a:pt x="102" y="83"/>
                  </a:cubicBezTo>
                  <a:cubicBezTo>
                    <a:pt x="102" y="90"/>
                    <a:pt x="96" y="96"/>
                    <a:pt x="89" y="96"/>
                  </a:cubicBezTo>
                  <a:cubicBezTo>
                    <a:pt x="82" y="96"/>
                    <a:pt x="76" y="90"/>
                    <a:pt x="76" y="83"/>
                  </a:cubicBezTo>
                  <a:cubicBezTo>
                    <a:pt x="76" y="76"/>
                    <a:pt x="82" y="70"/>
                    <a:pt x="89" y="70"/>
                  </a:cubicBezTo>
                  <a:close/>
                  <a:moveTo>
                    <a:pt x="76" y="133"/>
                  </a:moveTo>
                  <a:cubicBezTo>
                    <a:pt x="76" y="126"/>
                    <a:pt x="82" y="120"/>
                    <a:pt x="89" y="120"/>
                  </a:cubicBezTo>
                  <a:cubicBezTo>
                    <a:pt x="96" y="120"/>
                    <a:pt x="102" y="126"/>
                    <a:pt x="102" y="133"/>
                  </a:cubicBezTo>
                  <a:cubicBezTo>
                    <a:pt x="102" y="140"/>
                    <a:pt x="96" y="146"/>
                    <a:pt x="89" y="146"/>
                  </a:cubicBezTo>
                  <a:cubicBezTo>
                    <a:pt x="82" y="146"/>
                    <a:pt x="76" y="140"/>
                    <a:pt x="76" y="133"/>
                  </a:cubicBezTo>
                  <a:close/>
                  <a:moveTo>
                    <a:pt x="117" y="183"/>
                  </a:moveTo>
                  <a:cubicBezTo>
                    <a:pt x="117" y="191"/>
                    <a:pt x="110" y="198"/>
                    <a:pt x="102" y="198"/>
                  </a:cubicBezTo>
                  <a:cubicBezTo>
                    <a:pt x="94" y="198"/>
                    <a:pt x="87" y="191"/>
                    <a:pt x="87" y="183"/>
                  </a:cubicBezTo>
                  <a:cubicBezTo>
                    <a:pt x="87" y="175"/>
                    <a:pt x="94" y="168"/>
                    <a:pt x="102" y="168"/>
                  </a:cubicBezTo>
                  <a:cubicBezTo>
                    <a:pt x="110" y="168"/>
                    <a:pt x="117" y="175"/>
                    <a:pt x="117" y="183"/>
                  </a:cubicBezTo>
                  <a:close/>
                  <a:moveTo>
                    <a:pt x="106" y="55"/>
                  </a:moveTo>
                  <a:cubicBezTo>
                    <a:pt x="96" y="55"/>
                    <a:pt x="88" y="46"/>
                    <a:pt x="88" y="36"/>
                  </a:cubicBezTo>
                  <a:cubicBezTo>
                    <a:pt x="88" y="26"/>
                    <a:pt x="96" y="18"/>
                    <a:pt x="106" y="18"/>
                  </a:cubicBezTo>
                  <a:cubicBezTo>
                    <a:pt x="116" y="18"/>
                    <a:pt x="125" y="26"/>
                    <a:pt x="125" y="36"/>
                  </a:cubicBezTo>
                  <a:cubicBezTo>
                    <a:pt x="125" y="46"/>
                    <a:pt x="116" y="55"/>
                    <a:pt x="106" y="55"/>
                  </a:cubicBezTo>
                  <a:close/>
                  <a:moveTo>
                    <a:pt x="139" y="49"/>
                  </a:moveTo>
                  <a:cubicBezTo>
                    <a:pt x="139" y="42"/>
                    <a:pt x="145" y="36"/>
                    <a:pt x="152" y="36"/>
                  </a:cubicBezTo>
                  <a:cubicBezTo>
                    <a:pt x="159" y="36"/>
                    <a:pt x="165" y="42"/>
                    <a:pt x="165" y="49"/>
                  </a:cubicBezTo>
                  <a:cubicBezTo>
                    <a:pt x="165" y="56"/>
                    <a:pt x="159" y="62"/>
                    <a:pt x="152" y="62"/>
                  </a:cubicBezTo>
                  <a:cubicBezTo>
                    <a:pt x="145" y="62"/>
                    <a:pt x="139" y="56"/>
                    <a:pt x="139" y="49"/>
                  </a:cubicBezTo>
                  <a:close/>
                  <a:moveTo>
                    <a:pt x="175" y="112"/>
                  </a:moveTo>
                  <a:cubicBezTo>
                    <a:pt x="165" y="112"/>
                    <a:pt x="157" y="105"/>
                    <a:pt x="157" y="95"/>
                  </a:cubicBezTo>
                  <a:cubicBezTo>
                    <a:pt x="157" y="85"/>
                    <a:pt x="165" y="77"/>
                    <a:pt x="175" y="77"/>
                  </a:cubicBezTo>
                  <a:cubicBezTo>
                    <a:pt x="185" y="77"/>
                    <a:pt x="193" y="85"/>
                    <a:pt x="193" y="95"/>
                  </a:cubicBezTo>
                  <a:cubicBezTo>
                    <a:pt x="193" y="105"/>
                    <a:pt x="185" y="112"/>
                    <a:pt x="175" y="11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62338" y="5521325"/>
              <a:ext cx="98425" cy="96837"/>
            </a:xfrm>
            <a:custGeom>
              <a:avLst/>
              <a:gdLst>
                <a:gd name="T0" fmla="*/ 90 w 103"/>
                <a:gd name="T1" fmla="*/ 0 h 100"/>
                <a:gd name="T2" fmla="*/ 0 w 103"/>
                <a:gd name="T3" fmla="*/ 87 h 100"/>
                <a:gd name="T4" fmla="*/ 3 w 103"/>
                <a:gd name="T5" fmla="*/ 100 h 100"/>
                <a:gd name="T6" fmla="*/ 103 w 103"/>
                <a:gd name="T7" fmla="*/ 4 h 100"/>
                <a:gd name="T8" fmla="*/ 90 w 103"/>
                <a:gd name="T9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0">
                  <a:moveTo>
                    <a:pt x="90" y="0"/>
                  </a:moveTo>
                  <a:cubicBezTo>
                    <a:pt x="79" y="44"/>
                    <a:pt x="44" y="78"/>
                    <a:pt x="0" y="87"/>
                  </a:cubicBezTo>
                  <a:cubicBezTo>
                    <a:pt x="3" y="100"/>
                    <a:pt x="3" y="100"/>
                    <a:pt x="3" y="100"/>
                  </a:cubicBezTo>
                  <a:cubicBezTo>
                    <a:pt x="53" y="90"/>
                    <a:pt x="92" y="52"/>
                    <a:pt x="103" y="4"/>
                  </a:cubicBez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440113" y="5495925"/>
              <a:ext cx="98425" cy="100012"/>
            </a:xfrm>
            <a:custGeom>
              <a:avLst/>
              <a:gdLst>
                <a:gd name="T0" fmla="*/ 104 w 104"/>
                <a:gd name="T1" fmla="*/ 25 h 105"/>
                <a:gd name="T2" fmla="*/ 27 w 104"/>
                <a:gd name="T3" fmla="*/ 7 h 105"/>
                <a:gd name="T4" fmla="*/ 23 w 104"/>
                <a:gd name="T5" fmla="*/ 8 h 105"/>
                <a:gd name="T6" fmla="*/ 14 w 104"/>
                <a:gd name="T7" fmla="*/ 4 h 105"/>
                <a:gd name="T8" fmla="*/ 0 w 104"/>
                <a:gd name="T9" fmla="*/ 0 h 105"/>
                <a:gd name="T10" fmla="*/ 22 w 104"/>
                <a:gd name="T11" fmla="*/ 105 h 105"/>
                <a:gd name="T12" fmla="*/ 104 w 104"/>
                <a:gd name="T13" fmla="*/ 25 h 105"/>
                <a:gd name="T14" fmla="*/ 73 w 104"/>
                <a:gd name="T15" fmla="*/ 20 h 105"/>
                <a:gd name="T16" fmla="*/ 84 w 104"/>
                <a:gd name="T17" fmla="*/ 31 h 105"/>
                <a:gd name="T18" fmla="*/ 73 w 104"/>
                <a:gd name="T19" fmla="*/ 42 h 105"/>
                <a:gd name="T20" fmla="*/ 62 w 104"/>
                <a:gd name="T21" fmla="*/ 31 h 105"/>
                <a:gd name="T22" fmla="*/ 73 w 104"/>
                <a:gd name="T23" fmla="*/ 20 h 105"/>
                <a:gd name="T24" fmla="*/ 31 w 104"/>
                <a:gd name="T25" fmla="*/ 62 h 105"/>
                <a:gd name="T26" fmla="*/ 13 w 104"/>
                <a:gd name="T27" fmla="*/ 43 h 105"/>
                <a:gd name="T28" fmla="*/ 31 w 104"/>
                <a:gd name="T29" fmla="*/ 24 h 105"/>
                <a:gd name="T30" fmla="*/ 50 w 104"/>
                <a:gd name="T31" fmla="*/ 43 h 105"/>
                <a:gd name="T32" fmla="*/ 31 w 104"/>
                <a:gd name="T33" fmla="*/ 62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4" h="105">
                  <a:moveTo>
                    <a:pt x="104" y="25"/>
                  </a:moveTo>
                  <a:cubicBezTo>
                    <a:pt x="27" y="7"/>
                    <a:pt x="27" y="7"/>
                    <a:pt x="27" y="7"/>
                  </a:cubicBezTo>
                  <a:cubicBezTo>
                    <a:pt x="26" y="7"/>
                    <a:pt x="24" y="8"/>
                    <a:pt x="23" y="8"/>
                  </a:cubicBezTo>
                  <a:cubicBezTo>
                    <a:pt x="19" y="8"/>
                    <a:pt x="16" y="6"/>
                    <a:pt x="14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105"/>
                    <a:pt x="22" y="105"/>
                    <a:pt x="22" y="105"/>
                  </a:cubicBezTo>
                  <a:cubicBezTo>
                    <a:pt x="62" y="97"/>
                    <a:pt x="94" y="65"/>
                    <a:pt x="104" y="25"/>
                  </a:cubicBezTo>
                  <a:close/>
                  <a:moveTo>
                    <a:pt x="73" y="20"/>
                  </a:moveTo>
                  <a:cubicBezTo>
                    <a:pt x="79" y="20"/>
                    <a:pt x="84" y="25"/>
                    <a:pt x="84" y="31"/>
                  </a:cubicBezTo>
                  <a:cubicBezTo>
                    <a:pt x="84" y="37"/>
                    <a:pt x="79" y="42"/>
                    <a:pt x="73" y="42"/>
                  </a:cubicBezTo>
                  <a:cubicBezTo>
                    <a:pt x="67" y="42"/>
                    <a:pt x="62" y="37"/>
                    <a:pt x="62" y="31"/>
                  </a:cubicBezTo>
                  <a:cubicBezTo>
                    <a:pt x="62" y="25"/>
                    <a:pt x="67" y="20"/>
                    <a:pt x="73" y="20"/>
                  </a:cubicBezTo>
                  <a:close/>
                  <a:moveTo>
                    <a:pt x="31" y="62"/>
                  </a:moveTo>
                  <a:cubicBezTo>
                    <a:pt x="21" y="62"/>
                    <a:pt x="13" y="53"/>
                    <a:pt x="13" y="43"/>
                  </a:cubicBezTo>
                  <a:cubicBezTo>
                    <a:pt x="13" y="33"/>
                    <a:pt x="21" y="24"/>
                    <a:pt x="31" y="24"/>
                  </a:cubicBezTo>
                  <a:cubicBezTo>
                    <a:pt x="42" y="24"/>
                    <a:pt x="50" y="33"/>
                    <a:pt x="50" y="43"/>
                  </a:cubicBezTo>
                  <a:cubicBezTo>
                    <a:pt x="50" y="53"/>
                    <a:pt x="42" y="62"/>
                    <a:pt x="31" y="6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66" name="Group 565出自【趣你的PPT】(微信:qunideppt)：最优质的PPT资源库"/>
          <p:cNvGrpSpPr/>
          <p:nvPr/>
        </p:nvGrpSpPr>
        <p:grpSpPr>
          <a:xfrm>
            <a:off x="6786563" y="5726113"/>
            <a:ext cx="274638" cy="152400"/>
            <a:chOff x="6043613" y="5402263"/>
            <a:chExt cx="274638" cy="152400"/>
          </a:xfrm>
          <a:solidFill>
            <a:schemeClr val="bg1"/>
          </a:solidFill>
        </p:grpSpPr>
        <p:sp>
          <p:nvSpPr>
            <p:cNvPr id="56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043613" y="5402263"/>
              <a:ext cx="274638" cy="152400"/>
            </a:xfrm>
            <a:custGeom>
              <a:avLst/>
              <a:gdLst>
                <a:gd name="T0" fmla="*/ 248 w 287"/>
                <a:gd name="T1" fmla="*/ 0 h 159"/>
                <a:gd name="T2" fmla="*/ 39 w 287"/>
                <a:gd name="T3" fmla="*/ 0 h 159"/>
                <a:gd name="T4" fmla="*/ 0 w 287"/>
                <a:gd name="T5" fmla="*/ 39 h 159"/>
                <a:gd name="T6" fmla="*/ 0 w 287"/>
                <a:gd name="T7" fmla="*/ 120 h 159"/>
                <a:gd name="T8" fmla="*/ 39 w 287"/>
                <a:gd name="T9" fmla="*/ 159 h 159"/>
                <a:gd name="T10" fmla="*/ 248 w 287"/>
                <a:gd name="T11" fmla="*/ 159 h 159"/>
                <a:gd name="T12" fmla="*/ 287 w 287"/>
                <a:gd name="T13" fmla="*/ 120 h 159"/>
                <a:gd name="T14" fmla="*/ 287 w 287"/>
                <a:gd name="T15" fmla="*/ 39 h 159"/>
                <a:gd name="T16" fmla="*/ 248 w 287"/>
                <a:gd name="T17" fmla="*/ 0 h 159"/>
                <a:gd name="T18" fmla="*/ 108 w 287"/>
                <a:gd name="T19" fmla="*/ 124 h 159"/>
                <a:gd name="T20" fmla="*/ 101 w 287"/>
                <a:gd name="T21" fmla="*/ 104 h 159"/>
                <a:gd name="T22" fmla="*/ 74 w 287"/>
                <a:gd name="T23" fmla="*/ 104 h 159"/>
                <a:gd name="T24" fmla="*/ 67 w 287"/>
                <a:gd name="T25" fmla="*/ 124 h 159"/>
                <a:gd name="T26" fmla="*/ 50 w 287"/>
                <a:gd name="T27" fmla="*/ 124 h 159"/>
                <a:gd name="T28" fmla="*/ 82 w 287"/>
                <a:gd name="T29" fmla="*/ 34 h 159"/>
                <a:gd name="T30" fmla="*/ 95 w 287"/>
                <a:gd name="T31" fmla="*/ 34 h 159"/>
                <a:gd name="T32" fmla="*/ 127 w 287"/>
                <a:gd name="T33" fmla="*/ 124 h 159"/>
                <a:gd name="T34" fmla="*/ 108 w 287"/>
                <a:gd name="T35" fmla="*/ 124 h 159"/>
                <a:gd name="T36" fmla="*/ 196 w 287"/>
                <a:gd name="T37" fmla="*/ 77 h 159"/>
                <a:gd name="T38" fmla="*/ 188 w 287"/>
                <a:gd name="T39" fmla="*/ 87 h 159"/>
                <a:gd name="T40" fmla="*/ 177 w 287"/>
                <a:gd name="T41" fmla="*/ 92 h 159"/>
                <a:gd name="T42" fmla="*/ 165 w 287"/>
                <a:gd name="T43" fmla="*/ 94 h 159"/>
                <a:gd name="T44" fmla="*/ 163 w 287"/>
                <a:gd name="T45" fmla="*/ 94 h 159"/>
                <a:gd name="T46" fmla="*/ 160 w 287"/>
                <a:gd name="T47" fmla="*/ 94 h 159"/>
                <a:gd name="T48" fmla="*/ 157 w 287"/>
                <a:gd name="T49" fmla="*/ 93 h 159"/>
                <a:gd name="T50" fmla="*/ 155 w 287"/>
                <a:gd name="T51" fmla="*/ 93 h 159"/>
                <a:gd name="T52" fmla="*/ 155 w 287"/>
                <a:gd name="T53" fmla="*/ 124 h 159"/>
                <a:gd name="T54" fmla="*/ 137 w 287"/>
                <a:gd name="T55" fmla="*/ 124 h 159"/>
                <a:gd name="T56" fmla="*/ 137 w 287"/>
                <a:gd name="T57" fmla="*/ 36 h 159"/>
                <a:gd name="T58" fmla="*/ 149 w 287"/>
                <a:gd name="T59" fmla="*/ 34 h 159"/>
                <a:gd name="T60" fmla="*/ 162 w 287"/>
                <a:gd name="T61" fmla="*/ 34 h 159"/>
                <a:gd name="T62" fmla="*/ 175 w 287"/>
                <a:gd name="T63" fmla="*/ 35 h 159"/>
                <a:gd name="T64" fmla="*/ 187 w 287"/>
                <a:gd name="T65" fmla="*/ 39 h 159"/>
                <a:gd name="T66" fmla="*/ 196 w 287"/>
                <a:gd name="T67" fmla="*/ 48 h 159"/>
                <a:gd name="T68" fmla="*/ 199 w 287"/>
                <a:gd name="T69" fmla="*/ 63 h 159"/>
                <a:gd name="T70" fmla="*/ 196 w 287"/>
                <a:gd name="T71" fmla="*/ 77 h 159"/>
                <a:gd name="T72" fmla="*/ 232 w 287"/>
                <a:gd name="T73" fmla="*/ 124 h 159"/>
                <a:gd name="T74" fmla="*/ 215 w 287"/>
                <a:gd name="T75" fmla="*/ 124 h 159"/>
                <a:gd name="T76" fmla="*/ 215 w 287"/>
                <a:gd name="T77" fmla="*/ 35 h 159"/>
                <a:gd name="T78" fmla="*/ 232 w 287"/>
                <a:gd name="T79" fmla="*/ 35 h 159"/>
                <a:gd name="T80" fmla="*/ 232 w 287"/>
                <a:gd name="T81" fmla="*/ 124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87" h="159">
                  <a:moveTo>
                    <a:pt x="248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7" y="0"/>
                    <a:pt x="0" y="17"/>
                    <a:pt x="0" y="39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42"/>
                    <a:pt x="17" y="159"/>
                    <a:pt x="39" y="159"/>
                  </a:cubicBezTo>
                  <a:cubicBezTo>
                    <a:pt x="248" y="159"/>
                    <a:pt x="248" y="159"/>
                    <a:pt x="248" y="159"/>
                  </a:cubicBezTo>
                  <a:cubicBezTo>
                    <a:pt x="270" y="159"/>
                    <a:pt x="287" y="142"/>
                    <a:pt x="287" y="120"/>
                  </a:cubicBezTo>
                  <a:cubicBezTo>
                    <a:pt x="287" y="39"/>
                    <a:pt x="287" y="39"/>
                    <a:pt x="287" y="39"/>
                  </a:cubicBezTo>
                  <a:cubicBezTo>
                    <a:pt x="287" y="17"/>
                    <a:pt x="270" y="0"/>
                    <a:pt x="248" y="0"/>
                  </a:cubicBezTo>
                  <a:close/>
                  <a:moveTo>
                    <a:pt x="108" y="124"/>
                  </a:moveTo>
                  <a:cubicBezTo>
                    <a:pt x="101" y="104"/>
                    <a:pt x="101" y="104"/>
                    <a:pt x="101" y="104"/>
                  </a:cubicBezTo>
                  <a:cubicBezTo>
                    <a:pt x="74" y="104"/>
                    <a:pt x="74" y="104"/>
                    <a:pt x="74" y="104"/>
                  </a:cubicBezTo>
                  <a:cubicBezTo>
                    <a:pt x="67" y="124"/>
                    <a:pt x="67" y="124"/>
                    <a:pt x="67" y="124"/>
                  </a:cubicBezTo>
                  <a:cubicBezTo>
                    <a:pt x="50" y="124"/>
                    <a:pt x="50" y="124"/>
                    <a:pt x="50" y="124"/>
                  </a:cubicBezTo>
                  <a:cubicBezTo>
                    <a:pt x="82" y="34"/>
                    <a:pt x="82" y="34"/>
                    <a:pt x="82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127" y="124"/>
                    <a:pt x="127" y="124"/>
                    <a:pt x="127" y="124"/>
                  </a:cubicBezTo>
                  <a:lnTo>
                    <a:pt x="108" y="124"/>
                  </a:lnTo>
                  <a:close/>
                  <a:moveTo>
                    <a:pt x="196" y="77"/>
                  </a:moveTo>
                  <a:cubicBezTo>
                    <a:pt x="194" y="81"/>
                    <a:pt x="192" y="84"/>
                    <a:pt x="188" y="87"/>
                  </a:cubicBezTo>
                  <a:cubicBezTo>
                    <a:pt x="185" y="89"/>
                    <a:pt x="181" y="91"/>
                    <a:pt x="177" y="92"/>
                  </a:cubicBezTo>
                  <a:cubicBezTo>
                    <a:pt x="173" y="93"/>
                    <a:pt x="169" y="94"/>
                    <a:pt x="165" y="94"/>
                  </a:cubicBezTo>
                  <a:cubicBezTo>
                    <a:pt x="164" y="94"/>
                    <a:pt x="164" y="94"/>
                    <a:pt x="163" y="94"/>
                  </a:cubicBezTo>
                  <a:cubicBezTo>
                    <a:pt x="162" y="94"/>
                    <a:pt x="161" y="94"/>
                    <a:pt x="160" y="94"/>
                  </a:cubicBezTo>
                  <a:cubicBezTo>
                    <a:pt x="159" y="94"/>
                    <a:pt x="158" y="93"/>
                    <a:pt x="157" y="93"/>
                  </a:cubicBezTo>
                  <a:cubicBezTo>
                    <a:pt x="156" y="93"/>
                    <a:pt x="155" y="93"/>
                    <a:pt x="155" y="93"/>
                  </a:cubicBezTo>
                  <a:cubicBezTo>
                    <a:pt x="155" y="124"/>
                    <a:pt x="155" y="124"/>
                    <a:pt x="155" y="124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7" y="36"/>
                    <a:pt x="137" y="36"/>
                    <a:pt x="137" y="36"/>
                  </a:cubicBezTo>
                  <a:cubicBezTo>
                    <a:pt x="141" y="35"/>
                    <a:pt x="145" y="35"/>
                    <a:pt x="149" y="34"/>
                  </a:cubicBezTo>
                  <a:cubicBezTo>
                    <a:pt x="153" y="34"/>
                    <a:pt x="158" y="34"/>
                    <a:pt x="162" y="34"/>
                  </a:cubicBezTo>
                  <a:cubicBezTo>
                    <a:pt x="166" y="34"/>
                    <a:pt x="171" y="34"/>
                    <a:pt x="175" y="35"/>
                  </a:cubicBezTo>
                  <a:cubicBezTo>
                    <a:pt x="179" y="36"/>
                    <a:pt x="183" y="37"/>
                    <a:pt x="187" y="39"/>
                  </a:cubicBezTo>
                  <a:cubicBezTo>
                    <a:pt x="190" y="41"/>
                    <a:pt x="193" y="44"/>
                    <a:pt x="196" y="48"/>
                  </a:cubicBezTo>
                  <a:cubicBezTo>
                    <a:pt x="198" y="52"/>
                    <a:pt x="199" y="57"/>
                    <a:pt x="199" y="63"/>
                  </a:cubicBezTo>
                  <a:cubicBezTo>
                    <a:pt x="199" y="69"/>
                    <a:pt x="198" y="73"/>
                    <a:pt x="196" y="77"/>
                  </a:cubicBezTo>
                  <a:close/>
                  <a:moveTo>
                    <a:pt x="232" y="124"/>
                  </a:moveTo>
                  <a:cubicBezTo>
                    <a:pt x="215" y="124"/>
                    <a:pt x="215" y="124"/>
                    <a:pt x="215" y="124"/>
                  </a:cubicBezTo>
                  <a:cubicBezTo>
                    <a:pt x="215" y="35"/>
                    <a:pt x="215" y="35"/>
                    <a:pt x="215" y="35"/>
                  </a:cubicBezTo>
                  <a:cubicBezTo>
                    <a:pt x="232" y="35"/>
                    <a:pt x="232" y="35"/>
                    <a:pt x="232" y="35"/>
                  </a:cubicBezTo>
                  <a:lnTo>
                    <a:pt x="232" y="124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18226" y="5456238"/>
              <a:ext cx="17463" cy="31750"/>
            </a:xfrm>
            <a:custGeom>
              <a:avLst/>
              <a:gdLst>
                <a:gd name="T0" fmla="*/ 6 w 11"/>
                <a:gd name="T1" fmla="*/ 0 h 20"/>
                <a:gd name="T2" fmla="*/ 6 w 11"/>
                <a:gd name="T3" fmla="*/ 0 h 20"/>
                <a:gd name="T4" fmla="*/ 4 w 11"/>
                <a:gd name="T5" fmla="*/ 8 h 20"/>
                <a:gd name="T6" fmla="*/ 0 w 11"/>
                <a:gd name="T7" fmla="*/ 20 h 20"/>
                <a:gd name="T8" fmla="*/ 11 w 11"/>
                <a:gd name="T9" fmla="*/ 20 h 20"/>
                <a:gd name="T10" fmla="*/ 8 w 11"/>
                <a:gd name="T11" fmla="*/ 8 h 20"/>
                <a:gd name="T12" fmla="*/ 6 w 11"/>
                <a:gd name="T13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0">
                  <a:moveTo>
                    <a:pt x="6" y="0"/>
                  </a:moveTo>
                  <a:lnTo>
                    <a:pt x="6" y="0"/>
                  </a:lnTo>
                  <a:lnTo>
                    <a:pt x="4" y="8"/>
                  </a:lnTo>
                  <a:lnTo>
                    <a:pt x="0" y="20"/>
                  </a:lnTo>
                  <a:lnTo>
                    <a:pt x="11" y="20"/>
                  </a:lnTo>
                  <a:lnTo>
                    <a:pt x="8" y="8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91251" y="5448300"/>
              <a:ext cx="25400" cy="30162"/>
            </a:xfrm>
            <a:custGeom>
              <a:avLst/>
              <a:gdLst>
                <a:gd name="T0" fmla="*/ 20 w 26"/>
                <a:gd name="T1" fmla="*/ 3 h 30"/>
                <a:gd name="T2" fmla="*/ 15 w 26"/>
                <a:gd name="T3" fmla="*/ 0 h 30"/>
                <a:gd name="T4" fmla="*/ 8 w 26"/>
                <a:gd name="T5" fmla="*/ 0 h 30"/>
                <a:gd name="T6" fmla="*/ 3 w 26"/>
                <a:gd name="T7" fmla="*/ 0 h 30"/>
                <a:gd name="T8" fmla="*/ 0 w 26"/>
                <a:gd name="T9" fmla="*/ 0 h 30"/>
                <a:gd name="T10" fmla="*/ 0 w 26"/>
                <a:gd name="T11" fmla="*/ 29 h 30"/>
                <a:gd name="T12" fmla="*/ 1 w 26"/>
                <a:gd name="T13" fmla="*/ 29 h 30"/>
                <a:gd name="T14" fmla="*/ 3 w 26"/>
                <a:gd name="T15" fmla="*/ 30 h 30"/>
                <a:gd name="T16" fmla="*/ 6 w 26"/>
                <a:gd name="T17" fmla="*/ 30 h 30"/>
                <a:gd name="T18" fmla="*/ 7 w 26"/>
                <a:gd name="T19" fmla="*/ 30 h 30"/>
                <a:gd name="T20" fmla="*/ 14 w 26"/>
                <a:gd name="T21" fmla="*/ 29 h 30"/>
                <a:gd name="T22" fmla="*/ 20 w 26"/>
                <a:gd name="T23" fmla="*/ 27 h 30"/>
                <a:gd name="T24" fmla="*/ 24 w 26"/>
                <a:gd name="T25" fmla="*/ 22 h 30"/>
                <a:gd name="T26" fmla="*/ 26 w 26"/>
                <a:gd name="T27" fmla="*/ 14 h 30"/>
                <a:gd name="T28" fmla="*/ 24 w 26"/>
                <a:gd name="T29" fmla="*/ 7 h 30"/>
                <a:gd name="T30" fmla="*/ 20 w 26"/>
                <a:gd name="T31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" h="30">
                  <a:moveTo>
                    <a:pt x="20" y="3"/>
                  </a:moveTo>
                  <a:cubicBezTo>
                    <a:pt x="19" y="2"/>
                    <a:pt x="17" y="1"/>
                    <a:pt x="15" y="0"/>
                  </a:cubicBezTo>
                  <a:cubicBezTo>
                    <a:pt x="12" y="0"/>
                    <a:pt x="10" y="0"/>
                    <a:pt x="8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2" y="0"/>
                    <a:pt x="1" y="0"/>
                    <a:pt x="0" y="0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1" y="29"/>
                  </a:cubicBezTo>
                  <a:cubicBezTo>
                    <a:pt x="2" y="29"/>
                    <a:pt x="3" y="29"/>
                    <a:pt x="3" y="30"/>
                  </a:cubicBezTo>
                  <a:cubicBezTo>
                    <a:pt x="4" y="30"/>
                    <a:pt x="5" y="30"/>
                    <a:pt x="6" y="30"/>
                  </a:cubicBezTo>
                  <a:cubicBezTo>
                    <a:pt x="6" y="30"/>
                    <a:pt x="7" y="30"/>
                    <a:pt x="7" y="30"/>
                  </a:cubicBezTo>
                  <a:cubicBezTo>
                    <a:pt x="9" y="30"/>
                    <a:pt x="12" y="29"/>
                    <a:pt x="14" y="29"/>
                  </a:cubicBezTo>
                  <a:cubicBezTo>
                    <a:pt x="16" y="29"/>
                    <a:pt x="18" y="28"/>
                    <a:pt x="20" y="27"/>
                  </a:cubicBezTo>
                  <a:cubicBezTo>
                    <a:pt x="22" y="25"/>
                    <a:pt x="23" y="24"/>
                    <a:pt x="24" y="22"/>
                  </a:cubicBezTo>
                  <a:cubicBezTo>
                    <a:pt x="25" y="20"/>
                    <a:pt x="26" y="17"/>
                    <a:pt x="26" y="14"/>
                  </a:cubicBezTo>
                  <a:cubicBezTo>
                    <a:pt x="26" y="11"/>
                    <a:pt x="25" y="9"/>
                    <a:pt x="24" y="7"/>
                  </a:cubicBezTo>
                  <a:cubicBezTo>
                    <a:pt x="23" y="5"/>
                    <a:pt x="22" y="4"/>
                    <a:pt x="20" y="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70" name="Group 569出自【趣你的PPT】(微信:qunideppt)：最优质的PPT资源库"/>
          <p:cNvGrpSpPr/>
          <p:nvPr/>
        </p:nvGrpSpPr>
        <p:grpSpPr>
          <a:xfrm>
            <a:off x="7335838" y="5737225"/>
            <a:ext cx="276225" cy="130175"/>
            <a:chOff x="6592888" y="5413375"/>
            <a:chExt cx="276225" cy="130175"/>
          </a:xfrm>
          <a:solidFill>
            <a:schemeClr val="bg1"/>
          </a:solidFill>
        </p:grpSpPr>
        <p:sp>
          <p:nvSpPr>
            <p:cNvPr id="5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13538" y="5453063"/>
              <a:ext cx="26988" cy="50800"/>
            </a:xfrm>
            <a:custGeom>
              <a:avLst/>
              <a:gdLst>
                <a:gd name="T0" fmla="*/ 25 w 29"/>
                <a:gd name="T1" fmla="*/ 9 h 52"/>
                <a:gd name="T2" fmla="*/ 18 w 29"/>
                <a:gd name="T3" fmla="*/ 3 h 52"/>
                <a:gd name="T4" fmla="*/ 8 w 29"/>
                <a:gd name="T5" fmla="*/ 0 h 52"/>
                <a:gd name="T6" fmla="*/ 3 w 29"/>
                <a:gd name="T7" fmla="*/ 1 h 52"/>
                <a:gd name="T8" fmla="*/ 0 w 29"/>
                <a:gd name="T9" fmla="*/ 1 h 52"/>
                <a:gd name="T10" fmla="*/ 0 w 29"/>
                <a:gd name="T11" fmla="*/ 51 h 52"/>
                <a:gd name="T12" fmla="*/ 1 w 29"/>
                <a:gd name="T13" fmla="*/ 51 h 52"/>
                <a:gd name="T14" fmla="*/ 3 w 29"/>
                <a:gd name="T15" fmla="*/ 52 h 52"/>
                <a:gd name="T16" fmla="*/ 6 w 29"/>
                <a:gd name="T17" fmla="*/ 52 h 52"/>
                <a:gd name="T18" fmla="*/ 7 w 29"/>
                <a:gd name="T19" fmla="*/ 52 h 52"/>
                <a:gd name="T20" fmla="*/ 18 w 29"/>
                <a:gd name="T21" fmla="*/ 49 h 52"/>
                <a:gd name="T22" fmla="*/ 24 w 29"/>
                <a:gd name="T23" fmla="*/ 44 h 52"/>
                <a:gd name="T24" fmla="*/ 28 w 29"/>
                <a:gd name="T25" fmla="*/ 35 h 52"/>
                <a:gd name="T26" fmla="*/ 29 w 29"/>
                <a:gd name="T27" fmla="*/ 25 h 52"/>
                <a:gd name="T28" fmla="*/ 28 w 29"/>
                <a:gd name="T29" fmla="*/ 17 h 52"/>
                <a:gd name="T30" fmla="*/ 25 w 29"/>
                <a:gd name="T31" fmla="*/ 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" h="52">
                  <a:moveTo>
                    <a:pt x="25" y="9"/>
                  </a:moveTo>
                  <a:cubicBezTo>
                    <a:pt x="23" y="6"/>
                    <a:pt x="21" y="4"/>
                    <a:pt x="18" y="3"/>
                  </a:cubicBezTo>
                  <a:cubicBezTo>
                    <a:pt x="16" y="1"/>
                    <a:pt x="12" y="0"/>
                    <a:pt x="8" y="0"/>
                  </a:cubicBezTo>
                  <a:cubicBezTo>
                    <a:pt x="7" y="0"/>
                    <a:pt x="5" y="0"/>
                    <a:pt x="3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1" y="51"/>
                    <a:pt x="1" y="51"/>
                  </a:cubicBezTo>
                  <a:cubicBezTo>
                    <a:pt x="2" y="51"/>
                    <a:pt x="3" y="51"/>
                    <a:pt x="3" y="52"/>
                  </a:cubicBezTo>
                  <a:cubicBezTo>
                    <a:pt x="4" y="52"/>
                    <a:pt x="5" y="52"/>
                    <a:pt x="6" y="52"/>
                  </a:cubicBezTo>
                  <a:cubicBezTo>
                    <a:pt x="6" y="52"/>
                    <a:pt x="7" y="52"/>
                    <a:pt x="7" y="52"/>
                  </a:cubicBezTo>
                  <a:cubicBezTo>
                    <a:pt x="11" y="52"/>
                    <a:pt x="15" y="51"/>
                    <a:pt x="18" y="49"/>
                  </a:cubicBezTo>
                  <a:cubicBezTo>
                    <a:pt x="20" y="48"/>
                    <a:pt x="23" y="46"/>
                    <a:pt x="24" y="44"/>
                  </a:cubicBezTo>
                  <a:cubicBezTo>
                    <a:pt x="26" y="41"/>
                    <a:pt x="27" y="38"/>
                    <a:pt x="28" y="35"/>
                  </a:cubicBezTo>
                  <a:cubicBezTo>
                    <a:pt x="28" y="32"/>
                    <a:pt x="29" y="29"/>
                    <a:pt x="29" y="25"/>
                  </a:cubicBezTo>
                  <a:cubicBezTo>
                    <a:pt x="29" y="22"/>
                    <a:pt x="28" y="19"/>
                    <a:pt x="28" y="17"/>
                  </a:cubicBezTo>
                  <a:cubicBezTo>
                    <a:pt x="27" y="14"/>
                    <a:pt x="26" y="11"/>
                    <a:pt x="25" y="9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592888" y="5413375"/>
              <a:ext cx="276225" cy="130175"/>
            </a:xfrm>
            <a:custGeom>
              <a:avLst/>
              <a:gdLst>
                <a:gd name="T0" fmla="*/ 34 w 288"/>
                <a:gd name="T1" fmla="*/ 0 h 136"/>
                <a:gd name="T2" fmla="*/ 0 w 288"/>
                <a:gd name="T3" fmla="*/ 103 h 136"/>
                <a:gd name="T4" fmla="*/ 254 w 288"/>
                <a:gd name="T5" fmla="*/ 136 h 136"/>
                <a:gd name="T6" fmla="*/ 288 w 288"/>
                <a:gd name="T7" fmla="*/ 33 h 136"/>
                <a:gd name="T8" fmla="*/ 96 w 288"/>
                <a:gd name="T9" fmla="*/ 94 h 136"/>
                <a:gd name="T10" fmla="*/ 81 w 288"/>
                <a:gd name="T11" fmla="*/ 106 h 136"/>
                <a:gd name="T12" fmla="*/ 56 w 288"/>
                <a:gd name="T13" fmla="*/ 106 h 136"/>
                <a:gd name="T14" fmla="*/ 52 w 288"/>
                <a:gd name="T15" fmla="*/ 90 h 136"/>
                <a:gd name="T16" fmla="*/ 59 w 288"/>
                <a:gd name="T17" fmla="*/ 93 h 136"/>
                <a:gd name="T18" fmla="*/ 69 w 288"/>
                <a:gd name="T19" fmla="*/ 94 h 136"/>
                <a:gd name="T20" fmla="*/ 83 w 288"/>
                <a:gd name="T21" fmla="*/ 85 h 136"/>
                <a:gd name="T22" fmla="*/ 74 w 288"/>
                <a:gd name="T23" fmla="*/ 76 h 136"/>
                <a:gd name="T24" fmla="*/ 57 w 288"/>
                <a:gd name="T25" fmla="*/ 68 h 136"/>
                <a:gd name="T26" fmla="*/ 49 w 288"/>
                <a:gd name="T27" fmla="*/ 50 h 136"/>
                <a:gd name="T28" fmla="*/ 56 w 288"/>
                <a:gd name="T29" fmla="*/ 34 h 136"/>
                <a:gd name="T30" fmla="*/ 74 w 288"/>
                <a:gd name="T31" fmla="*/ 29 h 136"/>
                <a:gd name="T32" fmla="*/ 96 w 288"/>
                <a:gd name="T33" fmla="*/ 33 h 136"/>
                <a:gd name="T34" fmla="*/ 84 w 288"/>
                <a:gd name="T35" fmla="*/ 43 h 136"/>
                <a:gd name="T36" fmla="*/ 66 w 288"/>
                <a:gd name="T37" fmla="*/ 44 h 136"/>
                <a:gd name="T38" fmla="*/ 66 w 288"/>
                <a:gd name="T39" fmla="*/ 55 h 136"/>
                <a:gd name="T40" fmla="*/ 80 w 288"/>
                <a:gd name="T41" fmla="*/ 62 h 136"/>
                <a:gd name="T42" fmla="*/ 95 w 288"/>
                <a:gd name="T43" fmla="*/ 74 h 136"/>
                <a:gd name="T44" fmla="*/ 96 w 288"/>
                <a:gd name="T45" fmla="*/ 94 h 136"/>
                <a:gd name="T46" fmla="*/ 161 w 288"/>
                <a:gd name="T47" fmla="*/ 95 h 136"/>
                <a:gd name="T48" fmla="*/ 131 w 288"/>
                <a:gd name="T49" fmla="*/ 107 h 136"/>
                <a:gd name="T50" fmla="*/ 120 w 288"/>
                <a:gd name="T51" fmla="*/ 106 h 136"/>
                <a:gd name="T52" fmla="*/ 110 w 288"/>
                <a:gd name="T53" fmla="*/ 106 h 136"/>
                <a:gd name="T54" fmla="*/ 115 w 288"/>
                <a:gd name="T55" fmla="*/ 30 h 136"/>
                <a:gd name="T56" fmla="*/ 127 w 288"/>
                <a:gd name="T57" fmla="*/ 29 h 136"/>
                <a:gd name="T58" fmla="*/ 149 w 288"/>
                <a:gd name="T59" fmla="*/ 32 h 136"/>
                <a:gd name="T60" fmla="*/ 167 w 288"/>
                <a:gd name="T61" fmla="*/ 52 h 136"/>
                <a:gd name="T62" fmla="*/ 167 w 288"/>
                <a:gd name="T63" fmla="*/ 82 h 136"/>
                <a:gd name="T64" fmla="*/ 201 w 288"/>
                <a:gd name="T65" fmla="*/ 73 h 136"/>
                <a:gd name="T66" fmla="*/ 197 w 288"/>
                <a:gd name="T67" fmla="*/ 106 h 136"/>
                <a:gd name="T68" fmla="*/ 182 w 288"/>
                <a:gd name="T69" fmla="*/ 30 h 136"/>
                <a:gd name="T70" fmla="*/ 197 w 288"/>
                <a:gd name="T71" fmla="*/ 64 h 136"/>
                <a:gd name="T72" fmla="*/ 221 w 288"/>
                <a:gd name="T73" fmla="*/ 30 h 136"/>
                <a:gd name="T74" fmla="*/ 212 w 288"/>
                <a:gd name="T75" fmla="*/ 66 h 136"/>
                <a:gd name="T76" fmla="*/ 223 w 288"/>
                <a:gd name="T77" fmla="*/ 10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88" h="136">
                  <a:moveTo>
                    <a:pt x="254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5"/>
                    <a:pt x="0" y="33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21"/>
                    <a:pt x="15" y="136"/>
                    <a:pt x="34" y="136"/>
                  </a:cubicBezTo>
                  <a:cubicBezTo>
                    <a:pt x="254" y="136"/>
                    <a:pt x="254" y="136"/>
                    <a:pt x="254" y="136"/>
                  </a:cubicBezTo>
                  <a:cubicBezTo>
                    <a:pt x="273" y="136"/>
                    <a:pt x="288" y="121"/>
                    <a:pt x="288" y="103"/>
                  </a:cubicBezTo>
                  <a:cubicBezTo>
                    <a:pt x="288" y="33"/>
                    <a:pt x="288" y="33"/>
                    <a:pt x="288" y="33"/>
                  </a:cubicBezTo>
                  <a:cubicBezTo>
                    <a:pt x="288" y="15"/>
                    <a:pt x="273" y="0"/>
                    <a:pt x="254" y="0"/>
                  </a:cubicBezTo>
                  <a:close/>
                  <a:moveTo>
                    <a:pt x="96" y="94"/>
                  </a:moveTo>
                  <a:cubicBezTo>
                    <a:pt x="94" y="97"/>
                    <a:pt x="92" y="99"/>
                    <a:pt x="90" y="101"/>
                  </a:cubicBezTo>
                  <a:cubicBezTo>
                    <a:pt x="88" y="103"/>
                    <a:pt x="85" y="105"/>
                    <a:pt x="81" y="106"/>
                  </a:cubicBezTo>
                  <a:cubicBezTo>
                    <a:pt x="78" y="107"/>
                    <a:pt x="74" y="107"/>
                    <a:pt x="70" y="107"/>
                  </a:cubicBezTo>
                  <a:cubicBezTo>
                    <a:pt x="65" y="107"/>
                    <a:pt x="60" y="107"/>
                    <a:pt x="56" y="106"/>
                  </a:cubicBezTo>
                  <a:cubicBezTo>
                    <a:pt x="52" y="105"/>
                    <a:pt x="49" y="104"/>
                    <a:pt x="47" y="103"/>
                  </a:cubicBezTo>
                  <a:cubicBezTo>
                    <a:pt x="52" y="90"/>
                    <a:pt x="52" y="90"/>
                    <a:pt x="52" y="90"/>
                  </a:cubicBezTo>
                  <a:cubicBezTo>
                    <a:pt x="52" y="90"/>
                    <a:pt x="53" y="91"/>
                    <a:pt x="55" y="91"/>
                  </a:cubicBezTo>
                  <a:cubicBezTo>
                    <a:pt x="56" y="92"/>
                    <a:pt x="57" y="92"/>
                    <a:pt x="59" y="93"/>
                  </a:cubicBezTo>
                  <a:cubicBezTo>
                    <a:pt x="60" y="93"/>
                    <a:pt x="62" y="94"/>
                    <a:pt x="64" y="94"/>
                  </a:cubicBezTo>
                  <a:cubicBezTo>
                    <a:pt x="66" y="94"/>
                    <a:pt x="67" y="94"/>
                    <a:pt x="69" y="94"/>
                  </a:cubicBezTo>
                  <a:cubicBezTo>
                    <a:pt x="74" y="94"/>
                    <a:pt x="77" y="94"/>
                    <a:pt x="79" y="92"/>
                  </a:cubicBezTo>
                  <a:cubicBezTo>
                    <a:pt x="82" y="91"/>
                    <a:pt x="83" y="88"/>
                    <a:pt x="83" y="85"/>
                  </a:cubicBezTo>
                  <a:cubicBezTo>
                    <a:pt x="83" y="83"/>
                    <a:pt x="82" y="81"/>
                    <a:pt x="80" y="80"/>
                  </a:cubicBezTo>
                  <a:cubicBezTo>
                    <a:pt x="79" y="78"/>
                    <a:pt x="76" y="77"/>
                    <a:pt x="74" y="76"/>
                  </a:cubicBezTo>
                  <a:cubicBezTo>
                    <a:pt x="71" y="75"/>
                    <a:pt x="69" y="74"/>
                    <a:pt x="66" y="72"/>
                  </a:cubicBezTo>
                  <a:cubicBezTo>
                    <a:pt x="63" y="71"/>
                    <a:pt x="60" y="69"/>
                    <a:pt x="57" y="68"/>
                  </a:cubicBezTo>
                  <a:cubicBezTo>
                    <a:pt x="55" y="66"/>
                    <a:pt x="53" y="64"/>
                    <a:pt x="51" y="61"/>
                  </a:cubicBezTo>
                  <a:cubicBezTo>
                    <a:pt x="49" y="58"/>
                    <a:pt x="49" y="55"/>
                    <a:pt x="49" y="50"/>
                  </a:cubicBezTo>
                  <a:cubicBezTo>
                    <a:pt x="49" y="47"/>
                    <a:pt x="49" y="44"/>
                    <a:pt x="50" y="41"/>
                  </a:cubicBezTo>
                  <a:cubicBezTo>
                    <a:pt x="52" y="38"/>
                    <a:pt x="53" y="36"/>
                    <a:pt x="56" y="34"/>
                  </a:cubicBezTo>
                  <a:cubicBezTo>
                    <a:pt x="58" y="32"/>
                    <a:pt x="60" y="31"/>
                    <a:pt x="64" y="30"/>
                  </a:cubicBezTo>
                  <a:cubicBezTo>
                    <a:pt x="67" y="29"/>
                    <a:pt x="70" y="29"/>
                    <a:pt x="74" y="29"/>
                  </a:cubicBezTo>
                  <a:cubicBezTo>
                    <a:pt x="78" y="29"/>
                    <a:pt x="82" y="29"/>
                    <a:pt x="86" y="30"/>
                  </a:cubicBezTo>
                  <a:cubicBezTo>
                    <a:pt x="90" y="31"/>
                    <a:pt x="93" y="32"/>
                    <a:pt x="96" y="33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0" y="45"/>
                    <a:pt x="87" y="44"/>
                    <a:pt x="84" y="43"/>
                  </a:cubicBezTo>
                  <a:cubicBezTo>
                    <a:pt x="81" y="42"/>
                    <a:pt x="78" y="42"/>
                    <a:pt x="74" y="42"/>
                  </a:cubicBezTo>
                  <a:cubicBezTo>
                    <a:pt x="70" y="42"/>
                    <a:pt x="68" y="42"/>
                    <a:pt x="66" y="44"/>
                  </a:cubicBezTo>
                  <a:cubicBezTo>
                    <a:pt x="64" y="45"/>
                    <a:pt x="63" y="47"/>
                    <a:pt x="63" y="49"/>
                  </a:cubicBezTo>
                  <a:cubicBezTo>
                    <a:pt x="63" y="51"/>
                    <a:pt x="64" y="53"/>
                    <a:pt x="66" y="55"/>
                  </a:cubicBezTo>
                  <a:cubicBezTo>
                    <a:pt x="67" y="56"/>
                    <a:pt x="70" y="57"/>
                    <a:pt x="72" y="59"/>
                  </a:cubicBezTo>
                  <a:cubicBezTo>
                    <a:pt x="75" y="60"/>
                    <a:pt x="77" y="61"/>
                    <a:pt x="80" y="62"/>
                  </a:cubicBezTo>
                  <a:cubicBezTo>
                    <a:pt x="83" y="64"/>
                    <a:pt x="86" y="65"/>
                    <a:pt x="89" y="67"/>
                  </a:cubicBezTo>
                  <a:cubicBezTo>
                    <a:pt x="91" y="69"/>
                    <a:pt x="93" y="71"/>
                    <a:pt x="95" y="74"/>
                  </a:cubicBezTo>
                  <a:cubicBezTo>
                    <a:pt x="97" y="76"/>
                    <a:pt x="97" y="80"/>
                    <a:pt x="97" y="84"/>
                  </a:cubicBezTo>
                  <a:cubicBezTo>
                    <a:pt x="97" y="88"/>
                    <a:pt x="97" y="91"/>
                    <a:pt x="96" y="94"/>
                  </a:cubicBezTo>
                  <a:close/>
                  <a:moveTo>
                    <a:pt x="167" y="82"/>
                  </a:moveTo>
                  <a:cubicBezTo>
                    <a:pt x="166" y="87"/>
                    <a:pt x="164" y="91"/>
                    <a:pt x="161" y="95"/>
                  </a:cubicBezTo>
                  <a:cubicBezTo>
                    <a:pt x="158" y="98"/>
                    <a:pt x="154" y="101"/>
                    <a:pt x="149" y="103"/>
                  </a:cubicBezTo>
                  <a:cubicBezTo>
                    <a:pt x="144" y="106"/>
                    <a:pt x="138" y="107"/>
                    <a:pt x="131" y="107"/>
                  </a:cubicBezTo>
                  <a:cubicBezTo>
                    <a:pt x="129" y="107"/>
                    <a:pt x="128" y="107"/>
                    <a:pt x="126" y="107"/>
                  </a:cubicBezTo>
                  <a:cubicBezTo>
                    <a:pt x="124" y="107"/>
                    <a:pt x="122" y="107"/>
                    <a:pt x="120" y="106"/>
                  </a:cubicBezTo>
                  <a:cubicBezTo>
                    <a:pt x="118" y="106"/>
                    <a:pt x="116" y="106"/>
                    <a:pt x="114" y="106"/>
                  </a:cubicBezTo>
                  <a:cubicBezTo>
                    <a:pt x="112" y="106"/>
                    <a:pt x="111" y="106"/>
                    <a:pt x="110" y="106"/>
                  </a:cubicBezTo>
                  <a:cubicBezTo>
                    <a:pt x="110" y="30"/>
                    <a:pt x="110" y="30"/>
                    <a:pt x="110" y="30"/>
                  </a:cubicBezTo>
                  <a:cubicBezTo>
                    <a:pt x="112" y="30"/>
                    <a:pt x="113" y="30"/>
                    <a:pt x="115" y="30"/>
                  </a:cubicBezTo>
                  <a:cubicBezTo>
                    <a:pt x="117" y="30"/>
                    <a:pt x="119" y="30"/>
                    <a:pt x="121" y="30"/>
                  </a:cubicBezTo>
                  <a:cubicBezTo>
                    <a:pt x="123" y="29"/>
                    <a:pt x="125" y="29"/>
                    <a:pt x="127" y="29"/>
                  </a:cubicBezTo>
                  <a:cubicBezTo>
                    <a:pt x="129" y="29"/>
                    <a:pt x="130" y="29"/>
                    <a:pt x="132" y="29"/>
                  </a:cubicBezTo>
                  <a:cubicBezTo>
                    <a:pt x="139" y="29"/>
                    <a:pt x="144" y="30"/>
                    <a:pt x="149" y="32"/>
                  </a:cubicBezTo>
                  <a:cubicBezTo>
                    <a:pt x="154" y="34"/>
                    <a:pt x="158" y="37"/>
                    <a:pt x="161" y="40"/>
                  </a:cubicBezTo>
                  <a:cubicBezTo>
                    <a:pt x="163" y="43"/>
                    <a:pt x="166" y="47"/>
                    <a:pt x="167" y="52"/>
                  </a:cubicBezTo>
                  <a:cubicBezTo>
                    <a:pt x="168" y="57"/>
                    <a:pt x="169" y="62"/>
                    <a:pt x="169" y="67"/>
                  </a:cubicBezTo>
                  <a:cubicBezTo>
                    <a:pt x="169" y="72"/>
                    <a:pt x="168" y="77"/>
                    <a:pt x="167" y="82"/>
                  </a:cubicBezTo>
                  <a:close/>
                  <a:moveTo>
                    <a:pt x="223" y="106"/>
                  </a:moveTo>
                  <a:cubicBezTo>
                    <a:pt x="201" y="73"/>
                    <a:pt x="201" y="73"/>
                    <a:pt x="201" y="73"/>
                  </a:cubicBezTo>
                  <a:cubicBezTo>
                    <a:pt x="197" y="73"/>
                    <a:pt x="197" y="73"/>
                    <a:pt x="197" y="73"/>
                  </a:cubicBezTo>
                  <a:cubicBezTo>
                    <a:pt x="197" y="106"/>
                    <a:pt x="197" y="106"/>
                    <a:pt x="197" y="106"/>
                  </a:cubicBezTo>
                  <a:cubicBezTo>
                    <a:pt x="182" y="106"/>
                    <a:pt x="182" y="106"/>
                    <a:pt x="182" y="106"/>
                  </a:cubicBezTo>
                  <a:cubicBezTo>
                    <a:pt x="182" y="30"/>
                    <a:pt x="182" y="30"/>
                    <a:pt x="182" y="30"/>
                  </a:cubicBezTo>
                  <a:cubicBezTo>
                    <a:pt x="197" y="30"/>
                    <a:pt x="197" y="30"/>
                    <a:pt x="197" y="30"/>
                  </a:cubicBezTo>
                  <a:cubicBezTo>
                    <a:pt x="197" y="64"/>
                    <a:pt x="197" y="64"/>
                    <a:pt x="197" y="64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21" y="30"/>
                    <a:pt x="221" y="30"/>
                    <a:pt x="221" y="30"/>
                  </a:cubicBezTo>
                  <a:cubicBezTo>
                    <a:pt x="238" y="30"/>
                    <a:pt x="238" y="30"/>
                    <a:pt x="238" y="30"/>
                  </a:cubicBezTo>
                  <a:cubicBezTo>
                    <a:pt x="212" y="66"/>
                    <a:pt x="212" y="66"/>
                    <a:pt x="212" y="66"/>
                  </a:cubicBezTo>
                  <a:cubicBezTo>
                    <a:pt x="241" y="106"/>
                    <a:pt x="241" y="106"/>
                    <a:pt x="241" y="106"/>
                  </a:cubicBezTo>
                  <a:lnTo>
                    <a:pt x="223" y="106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7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904163" y="5665788"/>
            <a:ext cx="242888" cy="274637"/>
          </a:xfrm>
          <a:custGeom>
            <a:avLst/>
            <a:gdLst>
              <a:gd name="T0" fmla="*/ 185 w 253"/>
              <a:gd name="T1" fmla="*/ 37 h 287"/>
              <a:gd name="T2" fmla="*/ 127 w 253"/>
              <a:gd name="T3" fmla="*/ 0 h 287"/>
              <a:gd name="T4" fmla="*/ 126 w 253"/>
              <a:gd name="T5" fmla="*/ 0 h 287"/>
              <a:gd name="T6" fmla="*/ 69 w 253"/>
              <a:gd name="T7" fmla="*/ 37 h 287"/>
              <a:gd name="T8" fmla="*/ 0 w 253"/>
              <a:gd name="T9" fmla="*/ 30 h 287"/>
              <a:gd name="T10" fmla="*/ 0 w 253"/>
              <a:gd name="T11" fmla="*/ 30 h 287"/>
              <a:gd name="T12" fmla="*/ 0 w 253"/>
              <a:gd name="T13" fmla="*/ 97 h 287"/>
              <a:gd name="T14" fmla="*/ 0 w 253"/>
              <a:gd name="T15" fmla="*/ 98 h 287"/>
              <a:gd name="T16" fmla="*/ 14 w 253"/>
              <a:gd name="T17" fmla="*/ 170 h 287"/>
              <a:gd name="T18" fmla="*/ 49 w 253"/>
              <a:gd name="T19" fmla="*/ 229 h 287"/>
              <a:gd name="T20" fmla="*/ 122 w 253"/>
              <a:gd name="T21" fmla="*/ 284 h 287"/>
              <a:gd name="T22" fmla="*/ 127 w 253"/>
              <a:gd name="T23" fmla="*/ 287 h 287"/>
              <a:gd name="T24" fmla="*/ 132 w 253"/>
              <a:gd name="T25" fmla="*/ 284 h 287"/>
              <a:gd name="T26" fmla="*/ 204 w 253"/>
              <a:gd name="T27" fmla="*/ 229 h 287"/>
              <a:gd name="T28" fmla="*/ 240 w 253"/>
              <a:gd name="T29" fmla="*/ 170 h 287"/>
              <a:gd name="T30" fmla="*/ 253 w 253"/>
              <a:gd name="T31" fmla="*/ 98 h 287"/>
              <a:gd name="T32" fmla="*/ 253 w 253"/>
              <a:gd name="T33" fmla="*/ 30 h 287"/>
              <a:gd name="T34" fmla="*/ 253 w 253"/>
              <a:gd name="T35" fmla="*/ 30 h 287"/>
              <a:gd name="T36" fmla="*/ 185 w 253"/>
              <a:gd name="T37" fmla="*/ 37 h 287"/>
              <a:gd name="T38" fmla="*/ 219 w 253"/>
              <a:gd name="T39" fmla="*/ 101 h 287"/>
              <a:gd name="T40" fmla="*/ 208 w 253"/>
              <a:gd name="T41" fmla="*/ 159 h 287"/>
              <a:gd name="T42" fmla="*/ 182 w 253"/>
              <a:gd name="T43" fmla="*/ 204 h 287"/>
              <a:gd name="T44" fmla="*/ 180 w 253"/>
              <a:gd name="T45" fmla="*/ 205 h 287"/>
              <a:gd name="T46" fmla="*/ 127 w 253"/>
              <a:gd name="T47" fmla="*/ 249 h 287"/>
              <a:gd name="T48" fmla="*/ 73 w 253"/>
              <a:gd name="T49" fmla="*/ 205 h 287"/>
              <a:gd name="T50" fmla="*/ 72 w 253"/>
              <a:gd name="T51" fmla="*/ 204 h 287"/>
              <a:gd name="T52" fmla="*/ 45 w 253"/>
              <a:gd name="T53" fmla="*/ 159 h 287"/>
              <a:gd name="T54" fmla="*/ 34 w 253"/>
              <a:gd name="T55" fmla="*/ 101 h 287"/>
              <a:gd name="T56" fmla="*/ 34 w 253"/>
              <a:gd name="T57" fmla="*/ 75 h 287"/>
              <a:gd name="T58" fmla="*/ 79 w 253"/>
              <a:gd name="T59" fmla="*/ 73 h 287"/>
              <a:gd name="T60" fmla="*/ 126 w 253"/>
              <a:gd name="T61" fmla="*/ 48 h 287"/>
              <a:gd name="T62" fmla="*/ 174 w 253"/>
              <a:gd name="T63" fmla="*/ 73 h 287"/>
              <a:gd name="T64" fmla="*/ 219 w 253"/>
              <a:gd name="T65" fmla="*/ 75 h 287"/>
              <a:gd name="T66" fmla="*/ 219 w 253"/>
              <a:gd name="T67" fmla="*/ 101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53" h="287">
                <a:moveTo>
                  <a:pt x="185" y="37"/>
                </a:moveTo>
                <a:cubicBezTo>
                  <a:pt x="156" y="32"/>
                  <a:pt x="129" y="0"/>
                  <a:pt x="127" y="0"/>
                </a:cubicBezTo>
                <a:cubicBezTo>
                  <a:pt x="126" y="0"/>
                  <a:pt x="126" y="0"/>
                  <a:pt x="126" y="0"/>
                </a:cubicBezTo>
                <a:cubicBezTo>
                  <a:pt x="125" y="0"/>
                  <a:pt x="98" y="32"/>
                  <a:pt x="69" y="37"/>
                </a:cubicBezTo>
                <a:cubicBezTo>
                  <a:pt x="40" y="42"/>
                  <a:pt x="2" y="29"/>
                  <a:pt x="0" y="3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9"/>
                  <a:pt x="3" y="141"/>
                  <a:pt x="14" y="170"/>
                </a:cubicBezTo>
                <a:cubicBezTo>
                  <a:pt x="24" y="199"/>
                  <a:pt x="44" y="223"/>
                  <a:pt x="49" y="229"/>
                </a:cubicBezTo>
                <a:cubicBezTo>
                  <a:pt x="53" y="233"/>
                  <a:pt x="81" y="263"/>
                  <a:pt x="122" y="284"/>
                </a:cubicBezTo>
                <a:cubicBezTo>
                  <a:pt x="127" y="287"/>
                  <a:pt x="127" y="287"/>
                  <a:pt x="127" y="287"/>
                </a:cubicBezTo>
                <a:cubicBezTo>
                  <a:pt x="132" y="284"/>
                  <a:pt x="132" y="284"/>
                  <a:pt x="132" y="284"/>
                </a:cubicBezTo>
                <a:cubicBezTo>
                  <a:pt x="173" y="263"/>
                  <a:pt x="201" y="233"/>
                  <a:pt x="204" y="229"/>
                </a:cubicBezTo>
                <a:cubicBezTo>
                  <a:pt x="210" y="223"/>
                  <a:pt x="230" y="199"/>
                  <a:pt x="240" y="170"/>
                </a:cubicBezTo>
                <a:cubicBezTo>
                  <a:pt x="250" y="141"/>
                  <a:pt x="253" y="99"/>
                  <a:pt x="253" y="98"/>
                </a:cubicBezTo>
                <a:cubicBezTo>
                  <a:pt x="253" y="30"/>
                  <a:pt x="253" y="30"/>
                  <a:pt x="253" y="30"/>
                </a:cubicBezTo>
                <a:cubicBezTo>
                  <a:pt x="253" y="30"/>
                  <a:pt x="253" y="30"/>
                  <a:pt x="253" y="30"/>
                </a:cubicBezTo>
                <a:cubicBezTo>
                  <a:pt x="252" y="29"/>
                  <a:pt x="214" y="42"/>
                  <a:pt x="185" y="37"/>
                </a:cubicBezTo>
                <a:close/>
                <a:moveTo>
                  <a:pt x="219" y="101"/>
                </a:moveTo>
                <a:cubicBezTo>
                  <a:pt x="219" y="105"/>
                  <a:pt x="216" y="137"/>
                  <a:pt x="208" y="159"/>
                </a:cubicBezTo>
                <a:cubicBezTo>
                  <a:pt x="200" y="183"/>
                  <a:pt x="183" y="202"/>
                  <a:pt x="182" y="204"/>
                </a:cubicBezTo>
                <a:cubicBezTo>
                  <a:pt x="180" y="205"/>
                  <a:pt x="180" y="205"/>
                  <a:pt x="180" y="205"/>
                </a:cubicBezTo>
                <a:cubicBezTo>
                  <a:pt x="180" y="205"/>
                  <a:pt x="158" y="230"/>
                  <a:pt x="127" y="249"/>
                </a:cubicBezTo>
                <a:cubicBezTo>
                  <a:pt x="95" y="230"/>
                  <a:pt x="73" y="205"/>
                  <a:pt x="73" y="205"/>
                </a:cubicBezTo>
                <a:cubicBezTo>
                  <a:pt x="72" y="204"/>
                  <a:pt x="72" y="204"/>
                  <a:pt x="72" y="204"/>
                </a:cubicBezTo>
                <a:cubicBezTo>
                  <a:pt x="70" y="202"/>
                  <a:pt x="53" y="183"/>
                  <a:pt x="45" y="159"/>
                </a:cubicBezTo>
                <a:cubicBezTo>
                  <a:pt x="37" y="137"/>
                  <a:pt x="35" y="105"/>
                  <a:pt x="34" y="101"/>
                </a:cubicBezTo>
                <a:cubicBezTo>
                  <a:pt x="34" y="75"/>
                  <a:pt x="34" y="75"/>
                  <a:pt x="34" y="75"/>
                </a:cubicBezTo>
                <a:cubicBezTo>
                  <a:pt x="44" y="73"/>
                  <a:pt x="62" y="76"/>
                  <a:pt x="79" y="73"/>
                </a:cubicBezTo>
                <a:cubicBezTo>
                  <a:pt x="101" y="69"/>
                  <a:pt x="124" y="48"/>
                  <a:pt x="126" y="48"/>
                </a:cubicBezTo>
                <a:cubicBezTo>
                  <a:pt x="129" y="48"/>
                  <a:pt x="151" y="69"/>
                  <a:pt x="174" y="73"/>
                </a:cubicBezTo>
                <a:cubicBezTo>
                  <a:pt x="191" y="76"/>
                  <a:pt x="209" y="73"/>
                  <a:pt x="219" y="75"/>
                </a:cubicBezTo>
                <a:lnTo>
                  <a:pt x="219" y="10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74" name="出自【趣你的PPT】(微信:qunideppt)：最优质的PPT资源库"/>
          <p:cNvSpPr>
            <a:spLocks/>
          </p:cNvSpPr>
          <p:nvPr/>
        </p:nvSpPr>
        <p:spPr bwMode="auto">
          <a:xfrm>
            <a:off x="8455026" y="5665788"/>
            <a:ext cx="242888" cy="276225"/>
          </a:xfrm>
          <a:custGeom>
            <a:avLst/>
            <a:gdLst>
              <a:gd name="T0" fmla="*/ 253 w 253"/>
              <a:gd name="T1" fmla="*/ 30 h 288"/>
              <a:gd name="T2" fmla="*/ 185 w 253"/>
              <a:gd name="T3" fmla="*/ 38 h 288"/>
              <a:gd name="T4" fmla="*/ 127 w 253"/>
              <a:gd name="T5" fmla="*/ 0 h 288"/>
              <a:gd name="T6" fmla="*/ 126 w 253"/>
              <a:gd name="T7" fmla="*/ 0 h 288"/>
              <a:gd name="T8" fmla="*/ 69 w 253"/>
              <a:gd name="T9" fmla="*/ 38 h 288"/>
              <a:gd name="T10" fmla="*/ 0 w 253"/>
              <a:gd name="T11" fmla="*/ 30 h 288"/>
              <a:gd name="T12" fmla="*/ 0 w 253"/>
              <a:gd name="T13" fmla="*/ 31 h 288"/>
              <a:gd name="T14" fmla="*/ 0 w 253"/>
              <a:gd name="T15" fmla="*/ 98 h 288"/>
              <a:gd name="T16" fmla="*/ 0 w 253"/>
              <a:gd name="T17" fmla="*/ 98 h 288"/>
              <a:gd name="T18" fmla="*/ 14 w 253"/>
              <a:gd name="T19" fmla="*/ 171 h 288"/>
              <a:gd name="T20" fmla="*/ 49 w 253"/>
              <a:gd name="T21" fmla="*/ 230 h 288"/>
              <a:gd name="T22" fmla="*/ 121 w 253"/>
              <a:gd name="T23" fmla="*/ 285 h 288"/>
              <a:gd name="T24" fmla="*/ 127 w 253"/>
              <a:gd name="T25" fmla="*/ 288 h 288"/>
              <a:gd name="T26" fmla="*/ 127 w 253"/>
              <a:gd name="T27" fmla="*/ 288 h 288"/>
              <a:gd name="T28" fmla="*/ 132 w 253"/>
              <a:gd name="T29" fmla="*/ 285 h 288"/>
              <a:gd name="T30" fmla="*/ 204 w 253"/>
              <a:gd name="T31" fmla="*/ 230 h 288"/>
              <a:gd name="T32" fmla="*/ 240 w 253"/>
              <a:gd name="T33" fmla="*/ 171 h 288"/>
              <a:gd name="T34" fmla="*/ 253 w 253"/>
              <a:gd name="T35" fmla="*/ 98 h 288"/>
              <a:gd name="T36" fmla="*/ 253 w 253"/>
              <a:gd name="T37" fmla="*/ 31 h 288"/>
              <a:gd name="T38" fmla="*/ 253 w 253"/>
              <a:gd name="T39" fmla="*/ 3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53" h="288">
                <a:moveTo>
                  <a:pt x="253" y="30"/>
                </a:moveTo>
                <a:cubicBezTo>
                  <a:pt x="252" y="30"/>
                  <a:pt x="214" y="43"/>
                  <a:pt x="185" y="38"/>
                </a:cubicBezTo>
                <a:cubicBezTo>
                  <a:pt x="156" y="33"/>
                  <a:pt x="128" y="0"/>
                  <a:pt x="127" y="0"/>
                </a:cubicBezTo>
                <a:cubicBezTo>
                  <a:pt x="126" y="0"/>
                  <a:pt x="126" y="0"/>
                  <a:pt x="126" y="0"/>
                </a:cubicBezTo>
                <a:cubicBezTo>
                  <a:pt x="125" y="0"/>
                  <a:pt x="98" y="33"/>
                  <a:pt x="69" y="38"/>
                </a:cubicBezTo>
                <a:cubicBezTo>
                  <a:pt x="39" y="43"/>
                  <a:pt x="1" y="30"/>
                  <a:pt x="0" y="30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100"/>
                  <a:pt x="3" y="141"/>
                  <a:pt x="14" y="171"/>
                </a:cubicBezTo>
                <a:cubicBezTo>
                  <a:pt x="24" y="200"/>
                  <a:pt x="44" y="224"/>
                  <a:pt x="49" y="230"/>
                </a:cubicBezTo>
                <a:cubicBezTo>
                  <a:pt x="53" y="233"/>
                  <a:pt x="81" y="263"/>
                  <a:pt x="121" y="285"/>
                </a:cubicBezTo>
                <a:cubicBezTo>
                  <a:pt x="127" y="288"/>
                  <a:pt x="127" y="288"/>
                  <a:pt x="127" y="288"/>
                </a:cubicBezTo>
                <a:cubicBezTo>
                  <a:pt x="127" y="288"/>
                  <a:pt x="127" y="288"/>
                  <a:pt x="127" y="288"/>
                </a:cubicBezTo>
                <a:cubicBezTo>
                  <a:pt x="132" y="285"/>
                  <a:pt x="132" y="285"/>
                  <a:pt x="132" y="285"/>
                </a:cubicBezTo>
                <a:cubicBezTo>
                  <a:pt x="172" y="263"/>
                  <a:pt x="201" y="233"/>
                  <a:pt x="204" y="230"/>
                </a:cubicBezTo>
                <a:cubicBezTo>
                  <a:pt x="210" y="224"/>
                  <a:pt x="230" y="200"/>
                  <a:pt x="240" y="171"/>
                </a:cubicBezTo>
                <a:cubicBezTo>
                  <a:pt x="250" y="141"/>
                  <a:pt x="253" y="100"/>
                  <a:pt x="253" y="98"/>
                </a:cubicBezTo>
                <a:cubicBezTo>
                  <a:pt x="253" y="31"/>
                  <a:pt x="253" y="31"/>
                  <a:pt x="253" y="31"/>
                </a:cubicBezTo>
                <a:lnTo>
                  <a:pt x="253" y="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75" name="出自【趣你的PPT】(微信:qunideppt)：最优质的PPT资源库"/>
          <p:cNvSpPr>
            <a:spLocks/>
          </p:cNvSpPr>
          <p:nvPr/>
        </p:nvSpPr>
        <p:spPr bwMode="auto">
          <a:xfrm>
            <a:off x="4641851" y="5083175"/>
            <a:ext cx="152400" cy="306387"/>
          </a:xfrm>
          <a:custGeom>
            <a:avLst/>
            <a:gdLst>
              <a:gd name="T0" fmla="*/ 159 w 159"/>
              <a:gd name="T1" fmla="*/ 245 h 320"/>
              <a:gd name="T2" fmla="*/ 80 w 159"/>
              <a:gd name="T3" fmla="*/ 39 h 320"/>
              <a:gd name="T4" fmla="*/ 80 w 159"/>
              <a:gd name="T5" fmla="*/ 151 h 320"/>
              <a:gd name="T6" fmla="*/ 54 w 159"/>
              <a:gd name="T7" fmla="*/ 107 h 320"/>
              <a:gd name="T8" fmla="*/ 0 w 159"/>
              <a:gd name="T9" fmla="*/ 244 h 320"/>
              <a:gd name="T10" fmla="*/ 47 w 159"/>
              <a:gd name="T11" fmla="*/ 320 h 320"/>
              <a:gd name="T12" fmla="*/ 37 w 159"/>
              <a:gd name="T13" fmla="*/ 284 h 320"/>
              <a:gd name="T14" fmla="*/ 62 w 159"/>
              <a:gd name="T15" fmla="*/ 228 h 320"/>
              <a:gd name="T16" fmla="*/ 76 w 159"/>
              <a:gd name="T17" fmla="*/ 288 h 320"/>
              <a:gd name="T18" fmla="*/ 92 w 159"/>
              <a:gd name="T19" fmla="*/ 205 h 320"/>
              <a:gd name="T20" fmla="*/ 121 w 159"/>
              <a:gd name="T21" fmla="*/ 315 h 320"/>
              <a:gd name="T22" fmla="*/ 121 w 159"/>
              <a:gd name="T23" fmla="*/ 315 h 320"/>
              <a:gd name="T24" fmla="*/ 159 w 159"/>
              <a:gd name="T25" fmla="*/ 245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59" h="320">
                <a:moveTo>
                  <a:pt x="159" y="245"/>
                </a:moveTo>
                <a:cubicBezTo>
                  <a:pt x="159" y="163"/>
                  <a:pt x="90" y="81"/>
                  <a:pt x="80" y="39"/>
                </a:cubicBezTo>
                <a:cubicBezTo>
                  <a:pt x="69" y="0"/>
                  <a:pt x="89" y="127"/>
                  <a:pt x="80" y="151"/>
                </a:cubicBezTo>
                <a:cubicBezTo>
                  <a:pt x="67" y="183"/>
                  <a:pt x="58" y="91"/>
                  <a:pt x="54" y="107"/>
                </a:cubicBezTo>
                <a:cubicBezTo>
                  <a:pt x="51" y="119"/>
                  <a:pt x="0" y="179"/>
                  <a:pt x="0" y="244"/>
                </a:cubicBezTo>
                <a:cubicBezTo>
                  <a:pt x="0" y="290"/>
                  <a:pt x="25" y="311"/>
                  <a:pt x="47" y="320"/>
                </a:cubicBezTo>
                <a:cubicBezTo>
                  <a:pt x="42" y="312"/>
                  <a:pt x="37" y="300"/>
                  <a:pt x="37" y="284"/>
                </a:cubicBezTo>
                <a:cubicBezTo>
                  <a:pt x="37" y="269"/>
                  <a:pt x="37" y="252"/>
                  <a:pt x="62" y="228"/>
                </a:cubicBezTo>
                <a:cubicBezTo>
                  <a:pt x="62" y="228"/>
                  <a:pt x="47" y="290"/>
                  <a:pt x="76" y="288"/>
                </a:cubicBezTo>
                <a:cubicBezTo>
                  <a:pt x="105" y="287"/>
                  <a:pt x="82" y="188"/>
                  <a:pt x="92" y="205"/>
                </a:cubicBezTo>
                <a:cubicBezTo>
                  <a:pt x="105" y="227"/>
                  <a:pt x="129" y="280"/>
                  <a:pt x="121" y="315"/>
                </a:cubicBezTo>
                <a:cubicBezTo>
                  <a:pt x="121" y="315"/>
                  <a:pt x="121" y="315"/>
                  <a:pt x="121" y="315"/>
                </a:cubicBezTo>
                <a:cubicBezTo>
                  <a:pt x="140" y="305"/>
                  <a:pt x="159" y="284"/>
                  <a:pt x="159" y="24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7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581526" y="6210300"/>
            <a:ext cx="280988" cy="280987"/>
          </a:xfrm>
          <a:custGeom>
            <a:avLst/>
            <a:gdLst>
              <a:gd name="T0" fmla="*/ 237 w 294"/>
              <a:gd name="T1" fmla="*/ 58 h 294"/>
              <a:gd name="T2" fmla="*/ 153 w 294"/>
              <a:gd name="T3" fmla="*/ 10 h 294"/>
              <a:gd name="T4" fmla="*/ 160 w 294"/>
              <a:gd name="T5" fmla="*/ 46 h 294"/>
              <a:gd name="T6" fmla="*/ 82 w 294"/>
              <a:gd name="T7" fmla="*/ 123 h 294"/>
              <a:gd name="T8" fmla="*/ 30 w 294"/>
              <a:gd name="T9" fmla="*/ 108 h 294"/>
              <a:gd name="T10" fmla="*/ 74 w 294"/>
              <a:gd name="T11" fmla="*/ 196 h 294"/>
              <a:gd name="T12" fmla="*/ 0 w 294"/>
              <a:gd name="T13" fmla="*/ 286 h 294"/>
              <a:gd name="T14" fmla="*/ 8 w 294"/>
              <a:gd name="T15" fmla="*/ 294 h 294"/>
              <a:gd name="T16" fmla="*/ 98 w 294"/>
              <a:gd name="T17" fmla="*/ 220 h 294"/>
              <a:gd name="T18" fmla="*/ 186 w 294"/>
              <a:gd name="T19" fmla="*/ 264 h 294"/>
              <a:gd name="T20" fmla="*/ 171 w 294"/>
              <a:gd name="T21" fmla="*/ 213 h 294"/>
              <a:gd name="T22" fmla="*/ 249 w 294"/>
              <a:gd name="T23" fmla="*/ 135 h 294"/>
              <a:gd name="T24" fmla="*/ 284 w 294"/>
              <a:gd name="T25" fmla="*/ 142 h 294"/>
              <a:gd name="T26" fmla="*/ 237 w 294"/>
              <a:gd name="T27" fmla="*/ 58 h 294"/>
              <a:gd name="T28" fmla="*/ 174 w 294"/>
              <a:gd name="T29" fmla="*/ 85 h 294"/>
              <a:gd name="T30" fmla="*/ 116 w 294"/>
              <a:gd name="T31" fmla="*/ 144 h 294"/>
              <a:gd name="T32" fmla="*/ 103 w 294"/>
              <a:gd name="T33" fmla="*/ 144 h 294"/>
              <a:gd name="T34" fmla="*/ 103 w 294"/>
              <a:gd name="T35" fmla="*/ 131 h 294"/>
              <a:gd name="T36" fmla="*/ 162 w 294"/>
              <a:gd name="T37" fmla="*/ 72 h 294"/>
              <a:gd name="T38" fmla="*/ 174 w 294"/>
              <a:gd name="T39" fmla="*/ 72 h 294"/>
              <a:gd name="T40" fmla="*/ 174 w 294"/>
              <a:gd name="T41" fmla="*/ 85 h 2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94" h="294">
                <a:moveTo>
                  <a:pt x="237" y="58"/>
                </a:moveTo>
                <a:cubicBezTo>
                  <a:pt x="197" y="17"/>
                  <a:pt x="163" y="0"/>
                  <a:pt x="153" y="10"/>
                </a:cubicBezTo>
                <a:cubicBezTo>
                  <a:pt x="147" y="16"/>
                  <a:pt x="150" y="29"/>
                  <a:pt x="160" y="46"/>
                </a:cubicBezTo>
                <a:cubicBezTo>
                  <a:pt x="82" y="123"/>
                  <a:pt x="82" y="123"/>
                  <a:pt x="82" y="123"/>
                </a:cubicBezTo>
                <a:cubicBezTo>
                  <a:pt x="57" y="106"/>
                  <a:pt x="38" y="101"/>
                  <a:pt x="30" y="108"/>
                </a:cubicBezTo>
                <a:cubicBezTo>
                  <a:pt x="19" y="120"/>
                  <a:pt x="35" y="154"/>
                  <a:pt x="74" y="196"/>
                </a:cubicBezTo>
                <a:cubicBezTo>
                  <a:pt x="0" y="286"/>
                  <a:pt x="0" y="286"/>
                  <a:pt x="0" y="286"/>
                </a:cubicBezTo>
                <a:cubicBezTo>
                  <a:pt x="8" y="294"/>
                  <a:pt x="8" y="294"/>
                  <a:pt x="8" y="294"/>
                </a:cubicBezTo>
                <a:cubicBezTo>
                  <a:pt x="98" y="220"/>
                  <a:pt x="98" y="220"/>
                  <a:pt x="98" y="220"/>
                </a:cubicBezTo>
                <a:cubicBezTo>
                  <a:pt x="141" y="260"/>
                  <a:pt x="175" y="276"/>
                  <a:pt x="186" y="264"/>
                </a:cubicBezTo>
                <a:cubicBezTo>
                  <a:pt x="194" y="257"/>
                  <a:pt x="189" y="238"/>
                  <a:pt x="171" y="213"/>
                </a:cubicBezTo>
                <a:cubicBezTo>
                  <a:pt x="249" y="135"/>
                  <a:pt x="249" y="135"/>
                  <a:pt x="249" y="135"/>
                </a:cubicBezTo>
                <a:cubicBezTo>
                  <a:pt x="266" y="145"/>
                  <a:pt x="278" y="148"/>
                  <a:pt x="284" y="142"/>
                </a:cubicBezTo>
                <a:cubicBezTo>
                  <a:pt x="294" y="132"/>
                  <a:pt x="277" y="98"/>
                  <a:pt x="237" y="58"/>
                </a:cubicBezTo>
                <a:close/>
                <a:moveTo>
                  <a:pt x="174" y="85"/>
                </a:moveTo>
                <a:cubicBezTo>
                  <a:pt x="116" y="144"/>
                  <a:pt x="116" y="144"/>
                  <a:pt x="116" y="144"/>
                </a:cubicBezTo>
                <a:cubicBezTo>
                  <a:pt x="112" y="147"/>
                  <a:pt x="107" y="147"/>
                  <a:pt x="103" y="144"/>
                </a:cubicBezTo>
                <a:cubicBezTo>
                  <a:pt x="99" y="140"/>
                  <a:pt x="99" y="134"/>
                  <a:pt x="103" y="131"/>
                </a:cubicBezTo>
                <a:cubicBezTo>
                  <a:pt x="162" y="72"/>
                  <a:pt x="162" y="72"/>
                  <a:pt x="162" y="72"/>
                </a:cubicBezTo>
                <a:cubicBezTo>
                  <a:pt x="165" y="69"/>
                  <a:pt x="171" y="69"/>
                  <a:pt x="174" y="72"/>
                </a:cubicBezTo>
                <a:cubicBezTo>
                  <a:pt x="178" y="76"/>
                  <a:pt x="178" y="82"/>
                  <a:pt x="174" y="8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577" name="Group 576出自【趣你的PPT】(微信:qunideppt)：最优质的PPT资源库"/>
          <p:cNvGrpSpPr/>
          <p:nvPr/>
        </p:nvGrpSpPr>
        <p:grpSpPr>
          <a:xfrm>
            <a:off x="8439151" y="2930525"/>
            <a:ext cx="276225" cy="231775"/>
            <a:chOff x="7696201" y="2606675"/>
            <a:chExt cx="276225" cy="231775"/>
          </a:xfrm>
          <a:solidFill>
            <a:schemeClr val="bg1"/>
          </a:solidFill>
        </p:grpSpPr>
        <p:sp>
          <p:nvSpPr>
            <p:cNvPr id="57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712076" y="2689225"/>
              <a:ext cx="244475" cy="149225"/>
            </a:xfrm>
            <a:custGeom>
              <a:avLst/>
              <a:gdLst>
                <a:gd name="T0" fmla="*/ 0 w 154"/>
                <a:gd name="T1" fmla="*/ 94 h 94"/>
                <a:gd name="T2" fmla="*/ 154 w 154"/>
                <a:gd name="T3" fmla="*/ 94 h 94"/>
                <a:gd name="T4" fmla="*/ 154 w 154"/>
                <a:gd name="T5" fmla="*/ 0 h 94"/>
                <a:gd name="T6" fmla="*/ 0 w 154"/>
                <a:gd name="T7" fmla="*/ 0 h 94"/>
                <a:gd name="T8" fmla="*/ 0 w 154"/>
                <a:gd name="T9" fmla="*/ 94 h 94"/>
                <a:gd name="T10" fmla="*/ 51 w 154"/>
                <a:gd name="T11" fmla="*/ 25 h 94"/>
                <a:gd name="T12" fmla="*/ 103 w 154"/>
                <a:gd name="T13" fmla="*/ 25 h 94"/>
                <a:gd name="T14" fmla="*/ 103 w 154"/>
                <a:gd name="T15" fmla="*/ 47 h 94"/>
                <a:gd name="T16" fmla="*/ 51 w 154"/>
                <a:gd name="T17" fmla="*/ 47 h 94"/>
                <a:gd name="T18" fmla="*/ 51 w 154"/>
                <a:gd name="T19" fmla="*/ 25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4" h="94">
                  <a:moveTo>
                    <a:pt x="0" y="94"/>
                  </a:moveTo>
                  <a:lnTo>
                    <a:pt x="154" y="94"/>
                  </a:lnTo>
                  <a:lnTo>
                    <a:pt x="154" y="0"/>
                  </a:lnTo>
                  <a:lnTo>
                    <a:pt x="0" y="0"/>
                  </a:lnTo>
                  <a:lnTo>
                    <a:pt x="0" y="94"/>
                  </a:lnTo>
                  <a:close/>
                  <a:moveTo>
                    <a:pt x="51" y="25"/>
                  </a:moveTo>
                  <a:lnTo>
                    <a:pt x="103" y="25"/>
                  </a:lnTo>
                  <a:lnTo>
                    <a:pt x="103" y="47"/>
                  </a:lnTo>
                  <a:lnTo>
                    <a:pt x="51" y="47"/>
                  </a:lnTo>
                  <a:lnTo>
                    <a:pt x="51" y="2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696201" y="2606675"/>
              <a:ext cx="276225" cy="63500"/>
            </a:xfrm>
            <a:custGeom>
              <a:avLst/>
              <a:gdLst>
                <a:gd name="T0" fmla="*/ 136 w 174"/>
                <a:gd name="T1" fmla="*/ 0 h 40"/>
                <a:gd name="T2" fmla="*/ 37 w 174"/>
                <a:gd name="T3" fmla="*/ 0 h 40"/>
                <a:gd name="T4" fmla="*/ 0 w 174"/>
                <a:gd name="T5" fmla="*/ 21 h 40"/>
                <a:gd name="T6" fmla="*/ 0 w 174"/>
                <a:gd name="T7" fmla="*/ 40 h 40"/>
                <a:gd name="T8" fmla="*/ 174 w 174"/>
                <a:gd name="T9" fmla="*/ 40 h 40"/>
                <a:gd name="T10" fmla="*/ 174 w 174"/>
                <a:gd name="T11" fmla="*/ 21 h 40"/>
                <a:gd name="T12" fmla="*/ 136 w 174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" h="40">
                  <a:moveTo>
                    <a:pt x="136" y="0"/>
                  </a:moveTo>
                  <a:lnTo>
                    <a:pt x="37" y="0"/>
                  </a:lnTo>
                  <a:lnTo>
                    <a:pt x="0" y="21"/>
                  </a:lnTo>
                  <a:lnTo>
                    <a:pt x="0" y="40"/>
                  </a:lnTo>
                  <a:lnTo>
                    <a:pt x="174" y="40"/>
                  </a:lnTo>
                  <a:lnTo>
                    <a:pt x="174" y="21"/>
                  </a:lnTo>
                  <a:lnTo>
                    <a:pt x="136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80" name="出自【趣你的PPT】(微信:qunideppt)：最优质的PPT资源库"/>
          <p:cNvSpPr>
            <a:spLocks/>
          </p:cNvSpPr>
          <p:nvPr/>
        </p:nvSpPr>
        <p:spPr bwMode="auto">
          <a:xfrm>
            <a:off x="7893051" y="5114925"/>
            <a:ext cx="263525" cy="274637"/>
          </a:xfrm>
          <a:custGeom>
            <a:avLst/>
            <a:gdLst>
              <a:gd name="T0" fmla="*/ 69 w 275"/>
              <a:gd name="T1" fmla="*/ 169 h 287"/>
              <a:gd name="T2" fmla="*/ 103 w 275"/>
              <a:gd name="T3" fmla="*/ 135 h 287"/>
              <a:gd name="T4" fmla="*/ 124 w 275"/>
              <a:gd name="T5" fmla="*/ 156 h 287"/>
              <a:gd name="T6" fmla="*/ 124 w 275"/>
              <a:gd name="T7" fmla="*/ 224 h 287"/>
              <a:gd name="T8" fmla="*/ 124 w 275"/>
              <a:gd name="T9" fmla="*/ 225 h 287"/>
              <a:gd name="T10" fmla="*/ 117 w 275"/>
              <a:gd name="T11" fmla="*/ 256 h 287"/>
              <a:gd name="T12" fmla="*/ 103 w 275"/>
              <a:gd name="T13" fmla="*/ 261 h 287"/>
              <a:gd name="T14" fmla="*/ 87 w 275"/>
              <a:gd name="T15" fmla="*/ 255 h 287"/>
              <a:gd name="T16" fmla="*/ 82 w 275"/>
              <a:gd name="T17" fmla="*/ 237 h 287"/>
              <a:gd name="T18" fmla="*/ 71 w 275"/>
              <a:gd name="T19" fmla="*/ 222 h 287"/>
              <a:gd name="T20" fmla="*/ 56 w 275"/>
              <a:gd name="T21" fmla="*/ 234 h 287"/>
              <a:gd name="T22" fmla="*/ 67 w 275"/>
              <a:gd name="T23" fmla="*/ 273 h 287"/>
              <a:gd name="T24" fmla="*/ 103 w 275"/>
              <a:gd name="T25" fmla="*/ 287 h 287"/>
              <a:gd name="T26" fmla="*/ 136 w 275"/>
              <a:gd name="T27" fmla="*/ 274 h 287"/>
              <a:gd name="T28" fmla="*/ 151 w 275"/>
              <a:gd name="T29" fmla="*/ 224 h 287"/>
              <a:gd name="T30" fmla="*/ 151 w 275"/>
              <a:gd name="T31" fmla="*/ 156 h 287"/>
              <a:gd name="T32" fmla="*/ 172 w 275"/>
              <a:gd name="T33" fmla="*/ 135 h 287"/>
              <a:gd name="T34" fmla="*/ 206 w 275"/>
              <a:gd name="T35" fmla="*/ 169 h 287"/>
              <a:gd name="T36" fmla="*/ 241 w 275"/>
              <a:gd name="T37" fmla="*/ 135 h 287"/>
              <a:gd name="T38" fmla="*/ 273 w 275"/>
              <a:gd name="T39" fmla="*/ 167 h 287"/>
              <a:gd name="T40" fmla="*/ 275 w 275"/>
              <a:gd name="T41" fmla="*/ 142 h 287"/>
              <a:gd name="T42" fmla="*/ 147 w 275"/>
              <a:gd name="T43" fmla="*/ 24 h 287"/>
              <a:gd name="T44" fmla="*/ 147 w 275"/>
              <a:gd name="T45" fmla="*/ 9 h 287"/>
              <a:gd name="T46" fmla="*/ 138 w 275"/>
              <a:gd name="T47" fmla="*/ 0 h 287"/>
              <a:gd name="T48" fmla="*/ 128 w 275"/>
              <a:gd name="T49" fmla="*/ 9 h 287"/>
              <a:gd name="T50" fmla="*/ 128 w 275"/>
              <a:gd name="T51" fmla="*/ 24 h 287"/>
              <a:gd name="T52" fmla="*/ 0 w 275"/>
              <a:gd name="T53" fmla="*/ 142 h 287"/>
              <a:gd name="T54" fmla="*/ 3 w 275"/>
              <a:gd name="T55" fmla="*/ 167 h 287"/>
              <a:gd name="T56" fmla="*/ 35 w 275"/>
              <a:gd name="T57" fmla="*/ 135 h 287"/>
              <a:gd name="T58" fmla="*/ 69 w 275"/>
              <a:gd name="T59" fmla="*/ 169 h 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75" h="287">
                <a:moveTo>
                  <a:pt x="69" y="169"/>
                </a:moveTo>
                <a:cubicBezTo>
                  <a:pt x="103" y="135"/>
                  <a:pt x="103" y="135"/>
                  <a:pt x="103" y="135"/>
                </a:cubicBezTo>
                <a:cubicBezTo>
                  <a:pt x="124" y="156"/>
                  <a:pt x="124" y="156"/>
                  <a:pt x="124" y="156"/>
                </a:cubicBezTo>
                <a:cubicBezTo>
                  <a:pt x="124" y="224"/>
                  <a:pt x="124" y="224"/>
                  <a:pt x="124" y="224"/>
                </a:cubicBezTo>
                <a:cubicBezTo>
                  <a:pt x="124" y="225"/>
                  <a:pt x="124" y="225"/>
                  <a:pt x="124" y="225"/>
                </a:cubicBezTo>
                <a:cubicBezTo>
                  <a:pt x="125" y="231"/>
                  <a:pt x="124" y="247"/>
                  <a:pt x="117" y="256"/>
                </a:cubicBezTo>
                <a:cubicBezTo>
                  <a:pt x="115" y="258"/>
                  <a:pt x="111" y="261"/>
                  <a:pt x="103" y="261"/>
                </a:cubicBezTo>
                <a:cubicBezTo>
                  <a:pt x="96" y="261"/>
                  <a:pt x="91" y="259"/>
                  <a:pt x="87" y="255"/>
                </a:cubicBezTo>
                <a:cubicBezTo>
                  <a:pt x="82" y="250"/>
                  <a:pt x="82" y="240"/>
                  <a:pt x="82" y="237"/>
                </a:cubicBezTo>
                <a:cubicBezTo>
                  <a:pt x="83" y="230"/>
                  <a:pt x="78" y="223"/>
                  <a:pt x="71" y="222"/>
                </a:cubicBezTo>
                <a:cubicBezTo>
                  <a:pt x="63" y="222"/>
                  <a:pt x="57" y="227"/>
                  <a:pt x="56" y="234"/>
                </a:cubicBezTo>
                <a:cubicBezTo>
                  <a:pt x="56" y="237"/>
                  <a:pt x="54" y="258"/>
                  <a:pt x="67" y="273"/>
                </a:cubicBezTo>
                <a:cubicBezTo>
                  <a:pt x="73" y="279"/>
                  <a:pt x="84" y="287"/>
                  <a:pt x="103" y="287"/>
                </a:cubicBezTo>
                <a:cubicBezTo>
                  <a:pt x="117" y="287"/>
                  <a:pt x="128" y="283"/>
                  <a:pt x="136" y="274"/>
                </a:cubicBezTo>
                <a:cubicBezTo>
                  <a:pt x="152" y="256"/>
                  <a:pt x="151" y="229"/>
                  <a:pt x="151" y="224"/>
                </a:cubicBezTo>
                <a:cubicBezTo>
                  <a:pt x="151" y="156"/>
                  <a:pt x="151" y="156"/>
                  <a:pt x="151" y="156"/>
                </a:cubicBezTo>
                <a:cubicBezTo>
                  <a:pt x="172" y="135"/>
                  <a:pt x="172" y="135"/>
                  <a:pt x="172" y="135"/>
                </a:cubicBezTo>
                <a:cubicBezTo>
                  <a:pt x="206" y="169"/>
                  <a:pt x="206" y="169"/>
                  <a:pt x="206" y="169"/>
                </a:cubicBezTo>
                <a:cubicBezTo>
                  <a:pt x="241" y="135"/>
                  <a:pt x="241" y="135"/>
                  <a:pt x="241" y="135"/>
                </a:cubicBezTo>
                <a:cubicBezTo>
                  <a:pt x="273" y="167"/>
                  <a:pt x="273" y="167"/>
                  <a:pt x="273" y="167"/>
                </a:cubicBezTo>
                <a:cubicBezTo>
                  <a:pt x="274" y="159"/>
                  <a:pt x="275" y="151"/>
                  <a:pt x="275" y="142"/>
                </a:cubicBezTo>
                <a:cubicBezTo>
                  <a:pt x="275" y="109"/>
                  <a:pt x="243" y="29"/>
                  <a:pt x="147" y="24"/>
                </a:cubicBezTo>
                <a:cubicBezTo>
                  <a:pt x="147" y="9"/>
                  <a:pt x="147" y="9"/>
                  <a:pt x="147" y="9"/>
                </a:cubicBezTo>
                <a:cubicBezTo>
                  <a:pt x="147" y="4"/>
                  <a:pt x="143" y="0"/>
                  <a:pt x="138" y="0"/>
                </a:cubicBezTo>
                <a:cubicBezTo>
                  <a:pt x="133" y="0"/>
                  <a:pt x="128" y="4"/>
                  <a:pt x="128" y="9"/>
                </a:cubicBezTo>
                <a:cubicBezTo>
                  <a:pt x="128" y="24"/>
                  <a:pt x="128" y="24"/>
                  <a:pt x="128" y="24"/>
                </a:cubicBezTo>
                <a:cubicBezTo>
                  <a:pt x="33" y="29"/>
                  <a:pt x="0" y="109"/>
                  <a:pt x="0" y="142"/>
                </a:cubicBezTo>
                <a:cubicBezTo>
                  <a:pt x="0" y="150"/>
                  <a:pt x="1" y="159"/>
                  <a:pt x="3" y="167"/>
                </a:cubicBezTo>
                <a:cubicBezTo>
                  <a:pt x="35" y="135"/>
                  <a:pt x="35" y="135"/>
                  <a:pt x="35" y="135"/>
                </a:cubicBezTo>
                <a:lnTo>
                  <a:pt x="69" y="16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581" name="Group 580出自【趣你的PPT】(微信:qunideppt)：最优质的PPT资源库"/>
          <p:cNvGrpSpPr/>
          <p:nvPr/>
        </p:nvGrpSpPr>
        <p:grpSpPr>
          <a:xfrm>
            <a:off x="2925763" y="1804988"/>
            <a:ext cx="276226" cy="276224"/>
            <a:chOff x="2182813" y="1481138"/>
            <a:chExt cx="276226" cy="276224"/>
          </a:xfrm>
          <a:solidFill>
            <a:schemeClr val="bg1"/>
          </a:solidFill>
        </p:grpSpPr>
        <p:sp>
          <p:nvSpPr>
            <p:cNvPr id="5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82813" y="1481138"/>
              <a:ext cx="236538" cy="236537"/>
            </a:xfrm>
            <a:custGeom>
              <a:avLst/>
              <a:gdLst>
                <a:gd name="T0" fmla="*/ 13 w 149"/>
                <a:gd name="T1" fmla="*/ 13 h 149"/>
                <a:gd name="T2" fmla="*/ 149 w 149"/>
                <a:gd name="T3" fmla="*/ 13 h 149"/>
                <a:gd name="T4" fmla="*/ 149 w 149"/>
                <a:gd name="T5" fmla="*/ 0 h 149"/>
                <a:gd name="T6" fmla="*/ 0 w 149"/>
                <a:gd name="T7" fmla="*/ 0 h 149"/>
                <a:gd name="T8" fmla="*/ 0 w 149"/>
                <a:gd name="T9" fmla="*/ 149 h 149"/>
                <a:gd name="T10" fmla="*/ 13 w 149"/>
                <a:gd name="T11" fmla="*/ 149 h 149"/>
                <a:gd name="T12" fmla="*/ 13 w 149"/>
                <a:gd name="T13" fmla="*/ 1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49">
                  <a:moveTo>
                    <a:pt x="13" y="13"/>
                  </a:moveTo>
                  <a:lnTo>
                    <a:pt x="149" y="13"/>
                  </a:lnTo>
                  <a:lnTo>
                    <a:pt x="149" y="0"/>
                  </a:lnTo>
                  <a:lnTo>
                    <a:pt x="0" y="0"/>
                  </a:lnTo>
                  <a:lnTo>
                    <a:pt x="0" y="149"/>
                  </a:lnTo>
                  <a:lnTo>
                    <a:pt x="13" y="149"/>
                  </a:lnTo>
                  <a:lnTo>
                    <a:pt x="13" y="13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46326" y="1651000"/>
              <a:ext cx="14288" cy="36512"/>
            </a:xfrm>
            <a:custGeom>
              <a:avLst/>
              <a:gdLst>
                <a:gd name="T0" fmla="*/ 15 w 15"/>
                <a:gd name="T1" fmla="*/ 20 h 38"/>
                <a:gd name="T2" fmla="*/ 0 w 15"/>
                <a:gd name="T3" fmla="*/ 0 h 38"/>
                <a:gd name="T4" fmla="*/ 0 w 15"/>
                <a:gd name="T5" fmla="*/ 38 h 38"/>
                <a:gd name="T6" fmla="*/ 15 w 15"/>
                <a:gd name="T7" fmla="*/ 2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8">
                  <a:moveTo>
                    <a:pt x="15" y="20"/>
                  </a:moveTo>
                  <a:cubicBezTo>
                    <a:pt x="15" y="7"/>
                    <a:pt x="5" y="3"/>
                    <a:pt x="0" y="0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6" y="37"/>
                    <a:pt x="15" y="33"/>
                    <a:pt x="15" y="2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22501" y="1520825"/>
              <a:ext cx="236538" cy="236537"/>
            </a:xfrm>
            <a:custGeom>
              <a:avLst/>
              <a:gdLst>
                <a:gd name="T0" fmla="*/ 0 w 247"/>
                <a:gd name="T1" fmla="*/ 0 h 247"/>
                <a:gd name="T2" fmla="*/ 0 w 247"/>
                <a:gd name="T3" fmla="*/ 247 h 247"/>
                <a:gd name="T4" fmla="*/ 247 w 247"/>
                <a:gd name="T5" fmla="*/ 247 h 247"/>
                <a:gd name="T6" fmla="*/ 247 w 247"/>
                <a:gd name="T7" fmla="*/ 0 h 247"/>
                <a:gd name="T8" fmla="*/ 0 w 247"/>
                <a:gd name="T9" fmla="*/ 0 h 247"/>
                <a:gd name="T10" fmla="*/ 126 w 247"/>
                <a:gd name="T11" fmla="*/ 214 h 247"/>
                <a:gd name="T12" fmla="*/ 121 w 247"/>
                <a:gd name="T13" fmla="*/ 214 h 247"/>
                <a:gd name="T14" fmla="*/ 117 w 247"/>
                <a:gd name="T15" fmla="*/ 209 h 247"/>
                <a:gd name="T16" fmla="*/ 117 w 247"/>
                <a:gd name="T17" fmla="*/ 199 h 247"/>
                <a:gd name="T18" fmla="*/ 78 w 247"/>
                <a:gd name="T19" fmla="*/ 188 h 247"/>
                <a:gd name="T20" fmla="*/ 79 w 247"/>
                <a:gd name="T21" fmla="*/ 186 h 247"/>
                <a:gd name="T22" fmla="*/ 85 w 247"/>
                <a:gd name="T23" fmla="*/ 167 h 247"/>
                <a:gd name="T24" fmla="*/ 87 w 247"/>
                <a:gd name="T25" fmla="*/ 165 h 247"/>
                <a:gd name="T26" fmla="*/ 117 w 247"/>
                <a:gd name="T27" fmla="*/ 175 h 247"/>
                <a:gd name="T28" fmla="*/ 117 w 247"/>
                <a:gd name="T29" fmla="*/ 132 h 247"/>
                <a:gd name="T30" fmla="*/ 78 w 247"/>
                <a:gd name="T31" fmla="*/ 89 h 247"/>
                <a:gd name="T32" fmla="*/ 117 w 247"/>
                <a:gd name="T33" fmla="*/ 47 h 247"/>
                <a:gd name="T34" fmla="*/ 117 w 247"/>
                <a:gd name="T35" fmla="*/ 36 h 247"/>
                <a:gd name="T36" fmla="*/ 121 w 247"/>
                <a:gd name="T37" fmla="*/ 32 h 247"/>
                <a:gd name="T38" fmla="*/ 126 w 247"/>
                <a:gd name="T39" fmla="*/ 32 h 247"/>
                <a:gd name="T40" fmla="*/ 131 w 247"/>
                <a:gd name="T41" fmla="*/ 36 h 247"/>
                <a:gd name="T42" fmla="*/ 131 w 247"/>
                <a:gd name="T43" fmla="*/ 47 h 247"/>
                <a:gd name="T44" fmla="*/ 165 w 247"/>
                <a:gd name="T45" fmla="*/ 60 h 247"/>
                <a:gd name="T46" fmla="*/ 165 w 247"/>
                <a:gd name="T47" fmla="*/ 62 h 247"/>
                <a:gd name="T48" fmla="*/ 158 w 247"/>
                <a:gd name="T49" fmla="*/ 77 h 247"/>
                <a:gd name="T50" fmla="*/ 156 w 247"/>
                <a:gd name="T51" fmla="*/ 79 h 247"/>
                <a:gd name="T52" fmla="*/ 131 w 247"/>
                <a:gd name="T53" fmla="*/ 70 h 247"/>
                <a:gd name="T54" fmla="*/ 131 w 247"/>
                <a:gd name="T55" fmla="*/ 111 h 247"/>
                <a:gd name="T56" fmla="*/ 169 w 247"/>
                <a:gd name="T57" fmla="*/ 156 h 247"/>
                <a:gd name="T58" fmla="*/ 131 w 247"/>
                <a:gd name="T59" fmla="*/ 199 h 247"/>
                <a:gd name="T60" fmla="*/ 131 w 247"/>
                <a:gd name="T61" fmla="*/ 209 h 247"/>
                <a:gd name="T62" fmla="*/ 126 w 247"/>
                <a:gd name="T63" fmla="*/ 214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7" h="247">
                  <a:moveTo>
                    <a:pt x="0" y="0"/>
                  </a:moveTo>
                  <a:cubicBezTo>
                    <a:pt x="0" y="247"/>
                    <a:pt x="0" y="247"/>
                    <a:pt x="0" y="247"/>
                  </a:cubicBezTo>
                  <a:cubicBezTo>
                    <a:pt x="247" y="247"/>
                    <a:pt x="247" y="247"/>
                    <a:pt x="247" y="247"/>
                  </a:cubicBezTo>
                  <a:cubicBezTo>
                    <a:pt x="247" y="0"/>
                    <a:pt x="247" y="0"/>
                    <a:pt x="247" y="0"/>
                  </a:cubicBezTo>
                  <a:lnTo>
                    <a:pt x="0" y="0"/>
                  </a:lnTo>
                  <a:close/>
                  <a:moveTo>
                    <a:pt x="126" y="214"/>
                  </a:moveTo>
                  <a:cubicBezTo>
                    <a:pt x="121" y="214"/>
                    <a:pt x="121" y="214"/>
                    <a:pt x="121" y="214"/>
                  </a:cubicBezTo>
                  <a:cubicBezTo>
                    <a:pt x="117" y="214"/>
                    <a:pt x="117" y="213"/>
                    <a:pt x="117" y="209"/>
                  </a:cubicBezTo>
                  <a:cubicBezTo>
                    <a:pt x="117" y="199"/>
                    <a:pt x="117" y="199"/>
                    <a:pt x="117" y="199"/>
                  </a:cubicBezTo>
                  <a:cubicBezTo>
                    <a:pt x="109" y="199"/>
                    <a:pt x="78" y="194"/>
                    <a:pt x="78" y="188"/>
                  </a:cubicBezTo>
                  <a:cubicBezTo>
                    <a:pt x="78" y="187"/>
                    <a:pt x="78" y="187"/>
                    <a:pt x="79" y="186"/>
                  </a:cubicBezTo>
                  <a:cubicBezTo>
                    <a:pt x="85" y="167"/>
                    <a:pt x="85" y="167"/>
                    <a:pt x="85" y="167"/>
                  </a:cubicBezTo>
                  <a:cubicBezTo>
                    <a:pt x="85" y="167"/>
                    <a:pt x="86" y="165"/>
                    <a:pt x="87" y="165"/>
                  </a:cubicBezTo>
                  <a:cubicBezTo>
                    <a:pt x="88" y="165"/>
                    <a:pt x="103" y="174"/>
                    <a:pt x="117" y="175"/>
                  </a:cubicBezTo>
                  <a:cubicBezTo>
                    <a:pt x="117" y="132"/>
                    <a:pt x="117" y="132"/>
                    <a:pt x="117" y="132"/>
                  </a:cubicBezTo>
                  <a:cubicBezTo>
                    <a:pt x="103" y="126"/>
                    <a:pt x="78" y="118"/>
                    <a:pt x="78" y="89"/>
                  </a:cubicBezTo>
                  <a:cubicBezTo>
                    <a:pt x="78" y="57"/>
                    <a:pt x="107" y="47"/>
                    <a:pt x="117" y="47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7" y="32"/>
                    <a:pt x="117" y="32"/>
                    <a:pt x="121" y="32"/>
                  </a:cubicBezTo>
                  <a:cubicBezTo>
                    <a:pt x="126" y="32"/>
                    <a:pt x="126" y="32"/>
                    <a:pt x="126" y="32"/>
                  </a:cubicBezTo>
                  <a:cubicBezTo>
                    <a:pt x="130" y="32"/>
                    <a:pt x="131" y="32"/>
                    <a:pt x="131" y="36"/>
                  </a:cubicBezTo>
                  <a:cubicBezTo>
                    <a:pt x="131" y="47"/>
                    <a:pt x="131" y="47"/>
                    <a:pt x="131" y="47"/>
                  </a:cubicBezTo>
                  <a:cubicBezTo>
                    <a:pt x="137" y="47"/>
                    <a:pt x="165" y="52"/>
                    <a:pt x="165" y="60"/>
                  </a:cubicBezTo>
                  <a:cubicBezTo>
                    <a:pt x="165" y="61"/>
                    <a:pt x="165" y="61"/>
                    <a:pt x="165" y="62"/>
                  </a:cubicBezTo>
                  <a:cubicBezTo>
                    <a:pt x="158" y="77"/>
                    <a:pt x="158" y="77"/>
                    <a:pt x="158" y="77"/>
                  </a:cubicBezTo>
                  <a:cubicBezTo>
                    <a:pt x="157" y="78"/>
                    <a:pt x="157" y="79"/>
                    <a:pt x="156" y="79"/>
                  </a:cubicBezTo>
                  <a:cubicBezTo>
                    <a:pt x="154" y="79"/>
                    <a:pt x="140" y="70"/>
                    <a:pt x="131" y="70"/>
                  </a:cubicBezTo>
                  <a:cubicBezTo>
                    <a:pt x="131" y="111"/>
                    <a:pt x="131" y="111"/>
                    <a:pt x="131" y="111"/>
                  </a:cubicBezTo>
                  <a:cubicBezTo>
                    <a:pt x="145" y="118"/>
                    <a:pt x="169" y="128"/>
                    <a:pt x="169" y="156"/>
                  </a:cubicBezTo>
                  <a:cubicBezTo>
                    <a:pt x="169" y="187"/>
                    <a:pt x="145" y="197"/>
                    <a:pt x="131" y="199"/>
                  </a:cubicBezTo>
                  <a:cubicBezTo>
                    <a:pt x="131" y="209"/>
                    <a:pt x="131" y="209"/>
                    <a:pt x="131" y="209"/>
                  </a:cubicBezTo>
                  <a:cubicBezTo>
                    <a:pt x="131" y="213"/>
                    <a:pt x="130" y="214"/>
                    <a:pt x="126" y="21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20926" y="1587500"/>
              <a:ext cx="14288" cy="34925"/>
            </a:xfrm>
            <a:custGeom>
              <a:avLst/>
              <a:gdLst>
                <a:gd name="T0" fmla="*/ 15 w 15"/>
                <a:gd name="T1" fmla="*/ 0 h 36"/>
                <a:gd name="T2" fmla="*/ 0 w 15"/>
                <a:gd name="T3" fmla="*/ 17 h 36"/>
                <a:gd name="T4" fmla="*/ 15 w 15"/>
                <a:gd name="T5" fmla="*/ 36 h 36"/>
                <a:gd name="T6" fmla="*/ 15 w 15"/>
                <a:gd name="T7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6">
                  <a:moveTo>
                    <a:pt x="15" y="0"/>
                  </a:moveTo>
                  <a:cubicBezTo>
                    <a:pt x="11" y="1"/>
                    <a:pt x="0" y="4"/>
                    <a:pt x="0" y="17"/>
                  </a:cubicBezTo>
                  <a:cubicBezTo>
                    <a:pt x="0" y="29"/>
                    <a:pt x="10" y="34"/>
                    <a:pt x="15" y="36"/>
                  </a:cubicBez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86" name="Group 585出自【趣你的PPT】(微信:qunideppt)：最优质的PPT资源库"/>
          <p:cNvGrpSpPr/>
          <p:nvPr/>
        </p:nvGrpSpPr>
        <p:grpSpPr>
          <a:xfrm>
            <a:off x="3476626" y="1804988"/>
            <a:ext cx="276225" cy="276224"/>
            <a:chOff x="2733676" y="1481138"/>
            <a:chExt cx="276225" cy="276224"/>
          </a:xfrm>
          <a:solidFill>
            <a:schemeClr val="bg1"/>
          </a:solidFill>
        </p:grpSpPr>
        <p:sp>
          <p:nvSpPr>
            <p:cNvPr id="5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33676" y="1481138"/>
              <a:ext cx="236538" cy="236537"/>
            </a:xfrm>
            <a:custGeom>
              <a:avLst/>
              <a:gdLst>
                <a:gd name="T0" fmla="*/ 13 w 149"/>
                <a:gd name="T1" fmla="*/ 13 h 149"/>
                <a:gd name="T2" fmla="*/ 149 w 149"/>
                <a:gd name="T3" fmla="*/ 13 h 149"/>
                <a:gd name="T4" fmla="*/ 149 w 149"/>
                <a:gd name="T5" fmla="*/ 0 h 149"/>
                <a:gd name="T6" fmla="*/ 0 w 149"/>
                <a:gd name="T7" fmla="*/ 0 h 149"/>
                <a:gd name="T8" fmla="*/ 0 w 149"/>
                <a:gd name="T9" fmla="*/ 149 h 149"/>
                <a:gd name="T10" fmla="*/ 13 w 149"/>
                <a:gd name="T11" fmla="*/ 149 h 149"/>
                <a:gd name="T12" fmla="*/ 13 w 149"/>
                <a:gd name="T13" fmla="*/ 1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49">
                  <a:moveTo>
                    <a:pt x="13" y="13"/>
                  </a:moveTo>
                  <a:lnTo>
                    <a:pt x="149" y="13"/>
                  </a:lnTo>
                  <a:lnTo>
                    <a:pt x="149" y="0"/>
                  </a:lnTo>
                  <a:lnTo>
                    <a:pt x="0" y="0"/>
                  </a:lnTo>
                  <a:lnTo>
                    <a:pt x="0" y="149"/>
                  </a:lnTo>
                  <a:lnTo>
                    <a:pt x="13" y="149"/>
                  </a:lnTo>
                  <a:lnTo>
                    <a:pt x="13" y="13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773363" y="1520825"/>
              <a:ext cx="236538" cy="236537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89" name="Group 588出自【趣你的PPT】(微信:qunideppt)：最优质的PPT资源库"/>
          <p:cNvGrpSpPr/>
          <p:nvPr/>
        </p:nvGrpSpPr>
        <p:grpSpPr>
          <a:xfrm>
            <a:off x="9542463" y="2382838"/>
            <a:ext cx="274638" cy="225424"/>
            <a:chOff x="8799513" y="2058988"/>
            <a:chExt cx="274638" cy="225424"/>
          </a:xfrm>
          <a:solidFill>
            <a:schemeClr val="bg1"/>
          </a:solidFill>
        </p:grpSpPr>
        <p:sp>
          <p:nvSpPr>
            <p:cNvPr id="59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799513" y="2058988"/>
              <a:ext cx="274638" cy="188912"/>
            </a:xfrm>
            <a:custGeom>
              <a:avLst/>
              <a:gdLst>
                <a:gd name="T0" fmla="*/ 0 w 173"/>
                <a:gd name="T1" fmla="*/ 0 h 119"/>
                <a:gd name="T2" fmla="*/ 0 w 173"/>
                <a:gd name="T3" fmla="*/ 119 h 119"/>
                <a:gd name="T4" fmla="*/ 173 w 173"/>
                <a:gd name="T5" fmla="*/ 119 h 119"/>
                <a:gd name="T6" fmla="*/ 173 w 173"/>
                <a:gd name="T7" fmla="*/ 0 h 119"/>
                <a:gd name="T8" fmla="*/ 0 w 173"/>
                <a:gd name="T9" fmla="*/ 0 h 119"/>
                <a:gd name="T10" fmla="*/ 154 w 173"/>
                <a:gd name="T11" fmla="*/ 100 h 119"/>
                <a:gd name="T12" fmla="*/ 19 w 173"/>
                <a:gd name="T13" fmla="*/ 100 h 119"/>
                <a:gd name="T14" fmla="*/ 19 w 173"/>
                <a:gd name="T15" fmla="*/ 19 h 119"/>
                <a:gd name="T16" fmla="*/ 154 w 173"/>
                <a:gd name="T17" fmla="*/ 19 h 119"/>
                <a:gd name="T18" fmla="*/ 154 w 173"/>
                <a:gd name="T19" fmla="*/ 10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119">
                  <a:moveTo>
                    <a:pt x="0" y="0"/>
                  </a:moveTo>
                  <a:lnTo>
                    <a:pt x="0" y="119"/>
                  </a:lnTo>
                  <a:lnTo>
                    <a:pt x="173" y="119"/>
                  </a:lnTo>
                  <a:lnTo>
                    <a:pt x="173" y="0"/>
                  </a:lnTo>
                  <a:lnTo>
                    <a:pt x="0" y="0"/>
                  </a:lnTo>
                  <a:close/>
                  <a:moveTo>
                    <a:pt x="154" y="100"/>
                  </a:moveTo>
                  <a:lnTo>
                    <a:pt x="19" y="100"/>
                  </a:lnTo>
                  <a:lnTo>
                    <a:pt x="19" y="19"/>
                  </a:lnTo>
                  <a:lnTo>
                    <a:pt x="154" y="19"/>
                  </a:lnTo>
                  <a:lnTo>
                    <a:pt x="154" y="10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58251" y="2263775"/>
              <a:ext cx="158750" cy="20637"/>
            </a:xfrm>
            <a:custGeom>
              <a:avLst/>
              <a:gdLst>
                <a:gd name="T0" fmla="*/ 0 w 166"/>
                <a:gd name="T1" fmla="*/ 12 h 20"/>
                <a:gd name="T2" fmla="*/ 8 w 166"/>
                <a:gd name="T3" fmla="*/ 20 h 20"/>
                <a:gd name="T4" fmla="*/ 158 w 166"/>
                <a:gd name="T5" fmla="*/ 20 h 20"/>
                <a:gd name="T6" fmla="*/ 166 w 166"/>
                <a:gd name="T7" fmla="*/ 12 h 20"/>
                <a:gd name="T8" fmla="*/ 166 w 166"/>
                <a:gd name="T9" fmla="*/ 0 h 20"/>
                <a:gd name="T10" fmla="*/ 0 w 166"/>
                <a:gd name="T11" fmla="*/ 0 h 20"/>
                <a:gd name="T12" fmla="*/ 0 w 166"/>
                <a:gd name="T13" fmla="*/ 1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6" h="20">
                  <a:moveTo>
                    <a:pt x="0" y="12"/>
                  </a:moveTo>
                  <a:cubicBezTo>
                    <a:pt x="0" y="16"/>
                    <a:pt x="4" y="20"/>
                    <a:pt x="8" y="20"/>
                  </a:cubicBezTo>
                  <a:cubicBezTo>
                    <a:pt x="158" y="20"/>
                    <a:pt x="158" y="20"/>
                    <a:pt x="158" y="20"/>
                  </a:cubicBezTo>
                  <a:cubicBezTo>
                    <a:pt x="162" y="20"/>
                    <a:pt x="166" y="16"/>
                    <a:pt x="166" y="12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01113" y="2112963"/>
              <a:ext cx="79375" cy="80962"/>
            </a:xfrm>
            <a:custGeom>
              <a:avLst/>
              <a:gdLst>
                <a:gd name="T0" fmla="*/ 0 w 50"/>
                <a:gd name="T1" fmla="*/ 0 h 51"/>
                <a:gd name="T2" fmla="*/ 0 w 50"/>
                <a:gd name="T3" fmla="*/ 51 h 51"/>
                <a:gd name="T4" fmla="*/ 50 w 50"/>
                <a:gd name="T5" fmla="*/ 25 h 51"/>
                <a:gd name="T6" fmla="*/ 0 w 50"/>
                <a:gd name="T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51">
                  <a:moveTo>
                    <a:pt x="0" y="0"/>
                  </a:moveTo>
                  <a:lnTo>
                    <a:pt x="0" y="51"/>
                  </a:lnTo>
                  <a:lnTo>
                    <a:pt x="50" y="2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93" name="Group 592出自【趣你的PPT】(微信:qunideppt)：最优质的PPT资源库"/>
          <p:cNvGrpSpPr/>
          <p:nvPr/>
        </p:nvGrpSpPr>
        <p:grpSpPr>
          <a:xfrm>
            <a:off x="8475663" y="2357438"/>
            <a:ext cx="203200" cy="274637"/>
            <a:chOff x="7732713" y="2033588"/>
            <a:chExt cx="203200" cy="274637"/>
          </a:xfrm>
          <a:solidFill>
            <a:schemeClr val="bg1"/>
          </a:solidFill>
        </p:grpSpPr>
        <p:sp>
          <p:nvSpPr>
            <p:cNvPr id="5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32713" y="2132013"/>
              <a:ext cx="203200" cy="176212"/>
            </a:xfrm>
            <a:custGeom>
              <a:avLst/>
              <a:gdLst>
                <a:gd name="T0" fmla="*/ 208 w 212"/>
                <a:gd name="T1" fmla="*/ 0 h 185"/>
                <a:gd name="T2" fmla="*/ 148 w 212"/>
                <a:gd name="T3" fmla="*/ 0 h 185"/>
                <a:gd name="T4" fmla="*/ 148 w 212"/>
                <a:gd name="T5" fmla="*/ 18 h 185"/>
                <a:gd name="T6" fmla="*/ 190 w 212"/>
                <a:gd name="T7" fmla="*/ 18 h 185"/>
                <a:gd name="T8" fmla="*/ 194 w 212"/>
                <a:gd name="T9" fmla="*/ 22 h 185"/>
                <a:gd name="T10" fmla="*/ 194 w 212"/>
                <a:gd name="T11" fmla="*/ 116 h 185"/>
                <a:gd name="T12" fmla="*/ 190 w 212"/>
                <a:gd name="T13" fmla="*/ 121 h 185"/>
                <a:gd name="T14" fmla="*/ 22 w 212"/>
                <a:gd name="T15" fmla="*/ 121 h 185"/>
                <a:gd name="T16" fmla="*/ 18 w 212"/>
                <a:gd name="T17" fmla="*/ 116 h 185"/>
                <a:gd name="T18" fmla="*/ 18 w 212"/>
                <a:gd name="T19" fmla="*/ 22 h 185"/>
                <a:gd name="T20" fmla="*/ 22 w 212"/>
                <a:gd name="T21" fmla="*/ 18 h 185"/>
                <a:gd name="T22" fmla="*/ 64 w 212"/>
                <a:gd name="T23" fmla="*/ 18 h 185"/>
                <a:gd name="T24" fmla="*/ 64 w 212"/>
                <a:gd name="T25" fmla="*/ 0 h 185"/>
                <a:gd name="T26" fmla="*/ 5 w 212"/>
                <a:gd name="T27" fmla="*/ 0 h 185"/>
                <a:gd name="T28" fmla="*/ 0 w 212"/>
                <a:gd name="T29" fmla="*/ 4 h 185"/>
                <a:gd name="T30" fmla="*/ 0 w 212"/>
                <a:gd name="T31" fmla="*/ 155 h 185"/>
                <a:gd name="T32" fmla="*/ 5 w 212"/>
                <a:gd name="T33" fmla="*/ 159 h 185"/>
                <a:gd name="T34" fmla="*/ 87 w 212"/>
                <a:gd name="T35" fmla="*/ 159 h 185"/>
                <a:gd name="T36" fmla="*/ 87 w 212"/>
                <a:gd name="T37" fmla="*/ 171 h 185"/>
                <a:gd name="T38" fmla="*/ 69 w 212"/>
                <a:gd name="T39" fmla="*/ 183 h 185"/>
                <a:gd name="T40" fmla="*/ 70 w 212"/>
                <a:gd name="T41" fmla="*/ 185 h 185"/>
                <a:gd name="T42" fmla="*/ 143 w 212"/>
                <a:gd name="T43" fmla="*/ 185 h 185"/>
                <a:gd name="T44" fmla="*/ 144 w 212"/>
                <a:gd name="T45" fmla="*/ 183 h 185"/>
                <a:gd name="T46" fmla="*/ 125 w 212"/>
                <a:gd name="T47" fmla="*/ 171 h 185"/>
                <a:gd name="T48" fmla="*/ 125 w 212"/>
                <a:gd name="T49" fmla="*/ 159 h 185"/>
                <a:gd name="T50" fmla="*/ 208 w 212"/>
                <a:gd name="T51" fmla="*/ 159 h 185"/>
                <a:gd name="T52" fmla="*/ 212 w 212"/>
                <a:gd name="T53" fmla="*/ 155 h 185"/>
                <a:gd name="T54" fmla="*/ 212 w 212"/>
                <a:gd name="T55" fmla="*/ 4 h 185"/>
                <a:gd name="T56" fmla="*/ 208 w 212"/>
                <a:gd name="T57" fmla="*/ 0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12" h="185">
                  <a:moveTo>
                    <a:pt x="208" y="0"/>
                  </a:moveTo>
                  <a:cubicBezTo>
                    <a:pt x="148" y="0"/>
                    <a:pt x="148" y="0"/>
                    <a:pt x="148" y="0"/>
                  </a:cubicBezTo>
                  <a:cubicBezTo>
                    <a:pt x="148" y="18"/>
                    <a:pt x="148" y="18"/>
                    <a:pt x="148" y="18"/>
                  </a:cubicBezTo>
                  <a:cubicBezTo>
                    <a:pt x="190" y="18"/>
                    <a:pt x="190" y="18"/>
                    <a:pt x="190" y="18"/>
                  </a:cubicBezTo>
                  <a:cubicBezTo>
                    <a:pt x="192" y="18"/>
                    <a:pt x="194" y="20"/>
                    <a:pt x="194" y="22"/>
                  </a:cubicBezTo>
                  <a:cubicBezTo>
                    <a:pt x="194" y="116"/>
                    <a:pt x="194" y="116"/>
                    <a:pt x="194" y="116"/>
                  </a:cubicBezTo>
                  <a:cubicBezTo>
                    <a:pt x="194" y="119"/>
                    <a:pt x="192" y="121"/>
                    <a:pt x="190" y="121"/>
                  </a:cubicBezTo>
                  <a:cubicBezTo>
                    <a:pt x="22" y="121"/>
                    <a:pt x="22" y="121"/>
                    <a:pt x="22" y="121"/>
                  </a:cubicBezTo>
                  <a:cubicBezTo>
                    <a:pt x="20" y="121"/>
                    <a:pt x="18" y="119"/>
                    <a:pt x="18" y="116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0"/>
                    <a:pt x="20" y="18"/>
                    <a:pt x="22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0" y="157"/>
                    <a:pt x="2" y="159"/>
                    <a:pt x="5" y="159"/>
                  </a:cubicBezTo>
                  <a:cubicBezTo>
                    <a:pt x="87" y="159"/>
                    <a:pt x="87" y="159"/>
                    <a:pt x="87" y="159"/>
                  </a:cubicBezTo>
                  <a:cubicBezTo>
                    <a:pt x="87" y="171"/>
                    <a:pt x="87" y="171"/>
                    <a:pt x="87" y="171"/>
                  </a:cubicBezTo>
                  <a:cubicBezTo>
                    <a:pt x="69" y="183"/>
                    <a:pt x="69" y="183"/>
                    <a:pt x="69" y="183"/>
                  </a:cubicBezTo>
                  <a:cubicBezTo>
                    <a:pt x="67" y="184"/>
                    <a:pt x="67" y="185"/>
                    <a:pt x="70" y="185"/>
                  </a:cubicBezTo>
                  <a:cubicBezTo>
                    <a:pt x="143" y="185"/>
                    <a:pt x="143" y="185"/>
                    <a:pt x="143" y="185"/>
                  </a:cubicBezTo>
                  <a:cubicBezTo>
                    <a:pt x="146" y="185"/>
                    <a:pt x="146" y="184"/>
                    <a:pt x="144" y="183"/>
                  </a:cubicBezTo>
                  <a:cubicBezTo>
                    <a:pt x="125" y="171"/>
                    <a:pt x="125" y="171"/>
                    <a:pt x="125" y="171"/>
                  </a:cubicBezTo>
                  <a:cubicBezTo>
                    <a:pt x="125" y="159"/>
                    <a:pt x="125" y="159"/>
                    <a:pt x="125" y="159"/>
                  </a:cubicBezTo>
                  <a:cubicBezTo>
                    <a:pt x="208" y="159"/>
                    <a:pt x="208" y="159"/>
                    <a:pt x="208" y="159"/>
                  </a:cubicBezTo>
                  <a:cubicBezTo>
                    <a:pt x="210" y="159"/>
                    <a:pt x="212" y="157"/>
                    <a:pt x="212" y="155"/>
                  </a:cubicBezTo>
                  <a:cubicBezTo>
                    <a:pt x="212" y="4"/>
                    <a:pt x="212" y="4"/>
                    <a:pt x="212" y="4"/>
                  </a:cubicBezTo>
                  <a:cubicBezTo>
                    <a:pt x="212" y="2"/>
                    <a:pt x="210" y="0"/>
                    <a:pt x="208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69226" y="2033588"/>
              <a:ext cx="130175" cy="155575"/>
            </a:xfrm>
            <a:custGeom>
              <a:avLst/>
              <a:gdLst>
                <a:gd name="T0" fmla="*/ 50 w 136"/>
                <a:gd name="T1" fmla="*/ 152 h 163"/>
                <a:gd name="T2" fmla="*/ 61 w 136"/>
                <a:gd name="T3" fmla="*/ 163 h 163"/>
                <a:gd name="T4" fmla="*/ 75 w 136"/>
                <a:gd name="T5" fmla="*/ 163 h 163"/>
                <a:gd name="T6" fmla="*/ 87 w 136"/>
                <a:gd name="T7" fmla="*/ 152 h 163"/>
                <a:gd name="T8" fmla="*/ 87 w 136"/>
                <a:gd name="T9" fmla="*/ 80 h 163"/>
                <a:gd name="T10" fmla="*/ 98 w 136"/>
                <a:gd name="T11" fmla="*/ 80 h 163"/>
                <a:gd name="T12" fmla="*/ 128 w 136"/>
                <a:gd name="T13" fmla="*/ 80 h 163"/>
                <a:gd name="T14" fmla="*/ 132 w 136"/>
                <a:gd name="T15" fmla="*/ 71 h 163"/>
                <a:gd name="T16" fmla="*/ 76 w 136"/>
                <a:gd name="T17" fmla="*/ 3 h 163"/>
                <a:gd name="T18" fmla="*/ 68 w 136"/>
                <a:gd name="T19" fmla="*/ 0 h 163"/>
                <a:gd name="T20" fmla="*/ 61 w 136"/>
                <a:gd name="T21" fmla="*/ 3 h 163"/>
                <a:gd name="T22" fmla="*/ 4 w 136"/>
                <a:gd name="T23" fmla="*/ 71 h 163"/>
                <a:gd name="T24" fmla="*/ 8 w 136"/>
                <a:gd name="T25" fmla="*/ 80 h 163"/>
                <a:gd name="T26" fmla="*/ 38 w 136"/>
                <a:gd name="T27" fmla="*/ 80 h 163"/>
                <a:gd name="T28" fmla="*/ 50 w 136"/>
                <a:gd name="T29" fmla="*/ 80 h 163"/>
                <a:gd name="T30" fmla="*/ 50 w 136"/>
                <a:gd name="T31" fmla="*/ 15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6" h="163">
                  <a:moveTo>
                    <a:pt x="50" y="152"/>
                  </a:moveTo>
                  <a:cubicBezTo>
                    <a:pt x="50" y="158"/>
                    <a:pt x="55" y="163"/>
                    <a:pt x="61" y="163"/>
                  </a:cubicBezTo>
                  <a:cubicBezTo>
                    <a:pt x="75" y="163"/>
                    <a:pt x="75" y="163"/>
                    <a:pt x="75" y="163"/>
                  </a:cubicBezTo>
                  <a:cubicBezTo>
                    <a:pt x="81" y="163"/>
                    <a:pt x="87" y="158"/>
                    <a:pt x="87" y="152"/>
                  </a:cubicBezTo>
                  <a:cubicBezTo>
                    <a:pt x="87" y="80"/>
                    <a:pt x="87" y="80"/>
                    <a:pt x="87" y="80"/>
                  </a:cubicBezTo>
                  <a:cubicBezTo>
                    <a:pt x="91" y="80"/>
                    <a:pt x="95" y="80"/>
                    <a:pt x="98" y="80"/>
                  </a:cubicBezTo>
                  <a:cubicBezTo>
                    <a:pt x="128" y="80"/>
                    <a:pt x="128" y="80"/>
                    <a:pt x="128" y="80"/>
                  </a:cubicBezTo>
                  <a:cubicBezTo>
                    <a:pt x="135" y="80"/>
                    <a:pt x="136" y="76"/>
                    <a:pt x="132" y="71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4" y="1"/>
                    <a:pt x="71" y="0"/>
                    <a:pt x="68" y="0"/>
                  </a:cubicBezTo>
                  <a:cubicBezTo>
                    <a:pt x="65" y="0"/>
                    <a:pt x="63" y="1"/>
                    <a:pt x="61" y="3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0" y="76"/>
                    <a:pt x="2" y="80"/>
                    <a:pt x="8" y="80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41" y="80"/>
                    <a:pt x="45" y="80"/>
                    <a:pt x="50" y="80"/>
                  </a:cubicBezTo>
                  <a:lnTo>
                    <a:pt x="50" y="152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96" name="Group 595出自【趣你的PPT】(微信:qunideppt)：最优质的PPT资源库"/>
          <p:cNvGrpSpPr/>
          <p:nvPr/>
        </p:nvGrpSpPr>
        <p:grpSpPr>
          <a:xfrm>
            <a:off x="3476626" y="5705475"/>
            <a:ext cx="277813" cy="196850"/>
            <a:chOff x="2733676" y="5381625"/>
            <a:chExt cx="277813" cy="196850"/>
          </a:xfrm>
          <a:solidFill>
            <a:schemeClr val="bg1"/>
          </a:solidFill>
        </p:grpSpPr>
        <p:sp>
          <p:nvSpPr>
            <p:cNvPr id="5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65438" y="5419725"/>
              <a:ext cx="34925" cy="33337"/>
            </a:xfrm>
            <a:custGeom>
              <a:avLst/>
              <a:gdLst>
                <a:gd name="T0" fmla="*/ 9 w 36"/>
                <a:gd name="T1" fmla="*/ 2 h 35"/>
                <a:gd name="T2" fmla="*/ 2 w 36"/>
                <a:gd name="T3" fmla="*/ 2 h 35"/>
                <a:gd name="T4" fmla="*/ 2 w 36"/>
                <a:gd name="T5" fmla="*/ 9 h 35"/>
                <a:gd name="T6" fmla="*/ 27 w 36"/>
                <a:gd name="T7" fmla="*/ 34 h 35"/>
                <a:gd name="T8" fmla="*/ 30 w 36"/>
                <a:gd name="T9" fmla="*/ 35 h 35"/>
                <a:gd name="T10" fmla="*/ 34 w 36"/>
                <a:gd name="T11" fmla="*/ 34 h 35"/>
                <a:gd name="T12" fmla="*/ 34 w 36"/>
                <a:gd name="T13" fmla="*/ 27 h 35"/>
                <a:gd name="T14" fmla="*/ 9 w 36"/>
                <a:gd name="T1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35">
                  <a:moveTo>
                    <a:pt x="9" y="2"/>
                  </a:moveTo>
                  <a:cubicBezTo>
                    <a:pt x="7" y="0"/>
                    <a:pt x="4" y="0"/>
                    <a:pt x="2" y="2"/>
                  </a:cubicBezTo>
                  <a:cubicBezTo>
                    <a:pt x="0" y="4"/>
                    <a:pt x="0" y="7"/>
                    <a:pt x="2" y="9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8" y="34"/>
                    <a:pt x="29" y="35"/>
                    <a:pt x="30" y="35"/>
                  </a:cubicBezTo>
                  <a:cubicBezTo>
                    <a:pt x="32" y="35"/>
                    <a:pt x="33" y="34"/>
                    <a:pt x="34" y="34"/>
                  </a:cubicBezTo>
                  <a:cubicBezTo>
                    <a:pt x="36" y="32"/>
                    <a:pt x="36" y="29"/>
                    <a:pt x="34" y="27"/>
                  </a:cubicBezTo>
                  <a:lnTo>
                    <a:pt x="9" y="2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909888" y="5411788"/>
              <a:ext cx="58738" cy="39687"/>
            </a:xfrm>
            <a:prstGeom prst="ellipse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733676" y="5381625"/>
              <a:ext cx="277813" cy="196850"/>
            </a:xfrm>
            <a:custGeom>
              <a:avLst/>
              <a:gdLst>
                <a:gd name="T0" fmla="*/ 289 w 290"/>
                <a:gd name="T1" fmla="*/ 79 h 207"/>
                <a:gd name="T2" fmla="*/ 285 w 290"/>
                <a:gd name="T3" fmla="*/ 50 h 207"/>
                <a:gd name="T4" fmla="*/ 183 w 290"/>
                <a:gd name="T5" fmla="*/ 0 h 207"/>
                <a:gd name="T6" fmla="*/ 5 w 290"/>
                <a:gd name="T7" fmla="*/ 138 h 207"/>
                <a:gd name="T8" fmla="*/ 0 w 290"/>
                <a:gd name="T9" fmla="*/ 156 h 207"/>
                <a:gd name="T10" fmla="*/ 0 w 290"/>
                <a:gd name="T11" fmla="*/ 179 h 207"/>
                <a:gd name="T12" fmla="*/ 0 w 290"/>
                <a:gd name="T13" fmla="*/ 180 h 207"/>
                <a:gd name="T14" fmla="*/ 0 w 290"/>
                <a:gd name="T15" fmla="*/ 181 h 207"/>
                <a:gd name="T16" fmla="*/ 0 w 290"/>
                <a:gd name="T17" fmla="*/ 181 h 207"/>
                <a:gd name="T18" fmla="*/ 51 w 290"/>
                <a:gd name="T19" fmla="*/ 207 h 207"/>
                <a:gd name="T20" fmla="*/ 144 w 290"/>
                <a:gd name="T21" fmla="*/ 148 h 207"/>
                <a:gd name="T22" fmla="*/ 289 w 290"/>
                <a:gd name="T23" fmla="*/ 103 h 207"/>
                <a:gd name="T24" fmla="*/ 289 w 290"/>
                <a:gd name="T25" fmla="*/ 103 h 207"/>
                <a:gd name="T26" fmla="*/ 289 w 290"/>
                <a:gd name="T27" fmla="*/ 79 h 207"/>
                <a:gd name="T28" fmla="*/ 86 w 290"/>
                <a:gd name="T29" fmla="*/ 64 h 207"/>
                <a:gd name="T30" fmla="*/ 92 w 290"/>
                <a:gd name="T31" fmla="*/ 70 h 207"/>
                <a:gd name="T32" fmla="*/ 95 w 290"/>
                <a:gd name="T33" fmla="*/ 71 h 207"/>
                <a:gd name="T34" fmla="*/ 98 w 290"/>
                <a:gd name="T35" fmla="*/ 70 h 207"/>
                <a:gd name="T36" fmla="*/ 98 w 290"/>
                <a:gd name="T37" fmla="*/ 63 h 207"/>
                <a:gd name="T38" fmla="*/ 93 w 290"/>
                <a:gd name="T39" fmla="*/ 58 h 207"/>
                <a:gd name="T40" fmla="*/ 173 w 290"/>
                <a:gd name="T41" fmla="*/ 14 h 207"/>
                <a:gd name="T42" fmla="*/ 173 w 290"/>
                <a:gd name="T43" fmla="*/ 15 h 207"/>
                <a:gd name="T44" fmla="*/ 189 w 290"/>
                <a:gd name="T45" fmla="*/ 30 h 207"/>
                <a:gd name="T46" fmla="*/ 198 w 290"/>
                <a:gd name="T47" fmla="*/ 26 h 207"/>
                <a:gd name="T48" fmla="*/ 186 w 290"/>
                <a:gd name="T49" fmla="*/ 13 h 207"/>
                <a:gd name="T50" fmla="*/ 272 w 290"/>
                <a:gd name="T51" fmla="*/ 54 h 207"/>
                <a:gd name="T52" fmla="*/ 271 w 290"/>
                <a:gd name="T53" fmla="*/ 96 h 207"/>
                <a:gd name="T54" fmla="*/ 270 w 290"/>
                <a:gd name="T55" fmla="*/ 97 h 207"/>
                <a:gd name="T56" fmla="*/ 246 w 290"/>
                <a:gd name="T57" fmla="*/ 74 h 207"/>
                <a:gd name="T58" fmla="*/ 238 w 290"/>
                <a:gd name="T59" fmla="*/ 79 h 207"/>
                <a:gd name="T60" fmla="*/ 262 w 290"/>
                <a:gd name="T61" fmla="*/ 104 h 207"/>
                <a:gd name="T62" fmla="*/ 219 w 290"/>
                <a:gd name="T63" fmla="*/ 114 h 207"/>
                <a:gd name="T64" fmla="*/ 219 w 290"/>
                <a:gd name="T65" fmla="*/ 114 h 207"/>
                <a:gd name="T66" fmla="*/ 194 w 290"/>
                <a:gd name="T67" fmla="*/ 89 h 207"/>
                <a:gd name="T68" fmla="*/ 187 w 290"/>
                <a:gd name="T69" fmla="*/ 89 h 207"/>
                <a:gd name="T70" fmla="*/ 187 w 290"/>
                <a:gd name="T71" fmla="*/ 96 h 207"/>
                <a:gd name="T72" fmla="*/ 206 w 290"/>
                <a:gd name="T73" fmla="*/ 114 h 207"/>
                <a:gd name="T74" fmla="*/ 169 w 290"/>
                <a:gd name="T75" fmla="*/ 112 h 207"/>
                <a:gd name="T76" fmla="*/ 149 w 290"/>
                <a:gd name="T77" fmla="*/ 111 h 207"/>
                <a:gd name="T78" fmla="*/ 146 w 290"/>
                <a:gd name="T79" fmla="*/ 111 h 207"/>
                <a:gd name="T80" fmla="*/ 118 w 290"/>
                <a:gd name="T81" fmla="*/ 83 h 207"/>
                <a:gd name="T82" fmla="*/ 111 w 290"/>
                <a:gd name="T83" fmla="*/ 83 h 207"/>
                <a:gd name="T84" fmla="*/ 111 w 290"/>
                <a:gd name="T85" fmla="*/ 89 h 207"/>
                <a:gd name="T86" fmla="*/ 135 w 290"/>
                <a:gd name="T87" fmla="*/ 114 h 207"/>
                <a:gd name="T88" fmla="*/ 103 w 290"/>
                <a:gd name="T89" fmla="*/ 134 h 207"/>
                <a:gd name="T90" fmla="*/ 79 w 290"/>
                <a:gd name="T91" fmla="*/ 110 h 207"/>
                <a:gd name="T92" fmla="*/ 72 w 290"/>
                <a:gd name="T93" fmla="*/ 110 h 207"/>
                <a:gd name="T94" fmla="*/ 72 w 290"/>
                <a:gd name="T95" fmla="*/ 117 h 207"/>
                <a:gd name="T96" fmla="*/ 95 w 290"/>
                <a:gd name="T97" fmla="*/ 140 h 207"/>
                <a:gd name="T98" fmla="*/ 89 w 290"/>
                <a:gd name="T99" fmla="*/ 144 h 207"/>
                <a:gd name="T100" fmla="*/ 62 w 290"/>
                <a:gd name="T101" fmla="*/ 164 h 207"/>
                <a:gd name="T102" fmla="*/ 28 w 290"/>
                <a:gd name="T103" fmla="*/ 130 h 207"/>
                <a:gd name="T104" fmla="*/ 71 w 290"/>
                <a:gd name="T105" fmla="*/ 78 h 207"/>
                <a:gd name="T106" fmla="*/ 86 w 290"/>
                <a:gd name="T107" fmla="*/ 64 h 207"/>
                <a:gd name="T108" fmla="*/ 22 w 290"/>
                <a:gd name="T109" fmla="*/ 138 h 207"/>
                <a:gd name="T110" fmla="*/ 53 w 290"/>
                <a:gd name="T111" fmla="*/ 169 h 207"/>
                <a:gd name="T112" fmla="*/ 50 w 290"/>
                <a:gd name="T113" fmla="*/ 170 h 207"/>
                <a:gd name="T114" fmla="*/ 15 w 290"/>
                <a:gd name="T115" fmla="*/ 161 h 207"/>
                <a:gd name="T116" fmla="*/ 17 w 290"/>
                <a:gd name="T117" fmla="*/ 146 h 207"/>
                <a:gd name="T118" fmla="*/ 22 w 290"/>
                <a:gd name="T119" fmla="*/ 138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90" h="207">
                  <a:moveTo>
                    <a:pt x="289" y="79"/>
                  </a:moveTo>
                  <a:cubicBezTo>
                    <a:pt x="290" y="71"/>
                    <a:pt x="288" y="61"/>
                    <a:pt x="285" y="50"/>
                  </a:cubicBezTo>
                  <a:cubicBezTo>
                    <a:pt x="285" y="50"/>
                    <a:pt x="270" y="0"/>
                    <a:pt x="183" y="0"/>
                  </a:cubicBezTo>
                  <a:cubicBezTo>
                    <a:pt x="96" y="0"/>
                    <a:pt x="5" y="138"/>
                    <a:pt x="5" y="138"/>
                  </a:cubicBezTo>
                  <a:cubicBezTo>
                    <a:pt x="5" y="138"/>
                    <a:pt x="0" y="147"/>
                    <a:pt x="0" y="156"/>
                  </a:cubicBezTo>
                  <a:cubicBezTo>
                    <a:pt x="0" y="179"/>
                    <a:pt x="0" y="179"/>
                    <a:pt x="0" y="179"/>
                  </a:cubicBezTo>
                  <a:cubicBezTo>
                    <a:pt x="0" y="179"/>
                    <a:pt x="0" y="179"/>
                    <a:pt x="0" y="180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1" y="194"/>
                    <a:pt x="11" y="207"/>
                    <a:pt x="51" y="207"/>
                  </a:cubicBezTo>
                  <a:cubicBezTo>
                    <a:pt x="69" y="207"/>
                    <a:pt x="122" y="152"/>
                    <a:pt x="144" y="148"/>
                  </a:cubicBezTo>
                  <a:cubicBezTo>
                    <a:pt x="163" y="145"/>
                    <a:pt x="287" y="174"/>
                    <a:pt x="289" y="103"/>
                  </a:cubicBezTo>
                  <a:cubicBezTo>
                    <a:pt x="289" y="103"/>
                    <a:pt x="289" y="103"/>
                    <a:pt x="289" y="103"/>
                  </a:cubicBezTo>
                  <a:lnTo>
                    <a:pt x="289" y="79"/>
                  </a:lnTo>
                  <a:close/>
                  <a:moveTo>
                    <a:pt x="86" y="64"/>
                  </a:moveTo>
                  <a:cubicBezTo>
                    <a:pt x="92" y="70"/>
                    <a:pt x="92" y="70"/>
                    <a:pt x="92" y="70"/>
                  </a:cubicBezTo>
                  <a:cubicBezTo>
                    <a:pt x="92" y="71"/>
                    <a:pt x="94" y="71"/>
                    <a:pt x="95" y="71"/>
                  </a:cubicBezTo>
                  <a:cubicBezTo>
                    <a:pt x="96" y="71"/>
                    <a:pt x="97" y="71"/>
                    <a:pt x="98" y="70"/>
                  </a:cubicBezTo>
                  <a:cubicBezTo>
                    <a:pt x="100" y="68"/>
                    <a:pt x="100" y="65"/>
                    <a:pt x="98" y="63"/>
                  </a:cubicBezTo>
                  <a:cubicBezTo>
                    <a:pt x="93" y="58"/>
                    <a:pt x="93" y="58"/>
                    <a:pt x="93" y="58"/>
                  </a:cubicBezTo>
                  <a:cubicBezTo>
                    <a:pt x="122" y="32"/>
                    <a:pt x="149" y="17"/>
                    <a:pt x="173" y="14"/>
                  </a:cubicBezTo>
                  <a:cubicBezTo>
                    <a:pt x="173" y="14"/>
                    <a:pt x="173" y="14"/>
                    <a:pt x="173" y="15"/>
                  </a:cubicBezTo>
                  <a:cubicBezTo>
                    <a:pt x="189" y="30"/>
                    <a:pt x="189" y="30"/>
                    <a:pt x="189" y="30"/>
                  </a:cubicBezTo>
                  <a:cubicBezTo>
                    <a:pt x="192" y="28"/>
                    <a:pt x="195" y="27"/>
                    <a:pt x="198" y="26"/>
                  </a:cubicBezTo>
                  <a:cubicBezTo>
                    <a:pt x="186" y="13"/>
                    <a:pt x="186" y="13"/>
                    <a:pt x="186" y="13"/>
                  </a:cubicBezTo>
                  <a:cubicBezTo>
                    <a:pt x="257" y="14"/>
                    <a:pt x="271" y="52"/>
                    <a:pt x="272" y="54"/>
                  </a:cubicBezTo>
                  <a:cubicBezTo>
                    <a:pt x="278" y="73"/>
                    <a:pt x="277" y="87"/>
                    <a:pt x="271" y="96"/>
                  </a:cubicBezTo>
                  <a:cubicBezTo>
                    <a:pt x="270" y="97"/>
                    <a:pt x="270" y="97"/>
                    <a:pt x="270" y="97"/>
                  </a:cubicBezTo>
                  <a:cubicBezTo>
                    <a:pt x="246" y="74"/>
                    <a:pt x="246" y="74"/>
                    <a:pt x="246" y="74"/>
                  </a:cubicBezTo>
                  <a:cubicBezTo>
                    <a:pt x="244" y="76"/>
                    <a:pt x="241" y="78"/>
                    <a:pt x="238" y="79"/>
                  </a:cubicBezTo>
                  <a:cubicBezTo>
                    <a:pt x="262" y="104"/>
                    <a:pt x="262" y="104"/>
                    <a:pt x="262" y="104"/>
                  </a:cubicBezTo>
                  <a:cubicBezTo>
                    <a:pt x="253" y="110"/>
                    <a:pt x="239" y="113"/>
                    <a:pt x="219" y="114"/>
                  </a:cubicBezTo>
                  <a:cubicBezTo>
                    <a:pt x="219" y="114"/>
                    <a:pt x="219" y="114"/>
                    <a:pt x="219" y="114"/>
                  </a:cubicBezTo>
                  <a:cubicBezTo>
                    <a:pt x="194" y="89"/>
                    <a:pt x="194" y="89"/>
                    <a:pt x="194" y="89"/>
                  </a:cubicBezTo>
                  <a:cubicBezTo>
                    <a:pt x="192" y="87"/>
                    <a:pt x="189" y="87"/>
                    <a:pt x="187" y="89"/>
                  </a:cubicBezTo>
                  <a:cubicBezTo>
                    <a:pt x="186" y="91"/>
                    <a:pt x="186" y="94"/>
                    <a:pt x="187" y="96"/>
                  </a:cubicBezTo>
                  <a:cubicBezTo>
                    <a:pt x="206" y="114"/>
                    <a:pt x="206" y="114"/>
                    <a:pt x="206" y="114"/>
                  </a:cubicBezTo>
                  <a:cubicBezTo>
                    <a:pt x="192" y="114"/>
                    <a:pt x="179" y="113"/>
                    <a:pt x="169" y="112"/>
                  </a:cubicBezTo>
                  <a:cubicBezTo>
                    <a:pt x="161" y="112"/>
                    <a:pt x="154" y="111"/>
                    <a:pt x="149" y="111"/>
                  </a:cubicBezTo>
                  <a:cubicBezTo>
                    <a:pt x="148" y="111"/>
                    <a:pt x="147" y="111"/>
                    <a:pt x="146" y="111"/>
                  </a:cubicBezTo>
                  <a:cubicBezTo>
                    <a:pt x="118" y="83"/>
                    <a:pt x="118" y="83"/>
                    <a:pt x="118" y="83"/>
                  </a:cubicBezTo>
                  <a:cubicBezTo>
                    <a:pt x="116" y="81"/>
                    <a:pt x="113" y="81"/>
                    <a:pt x="111" y="83"/>
                  </a:cubicBezTo>
                  <a:cubicBezTo>
                    <a:pt x="109" y="85"/>
                    <a:pt x="109" y="88"/>
                    <a:pt x="111" y="89"/>
                  </a:cubicBezTo>
                  <a:cubicBezTo>
                    <a:pt x="135" y="114"/>
                    <a:pt x="135" y="114"/>
                    <a:pt x="135" y="114"/>
                  </a:cubicBezTo>
                  <a:cubicBezTo>
                    <a:pt x="126" y="117"/>
                    <a:pt x="116" y="124"/>
                    <a:pt x="103" y="134"/>
                  </a:cubicBezTo>
                  <a:cubicBezTo>
                    <a:pt x="79" y="110"/>
                    <a:pt x="79" y="110"/>
                    <a:pt x="79" y="110"/>
                  </a:cubicBezTo>
                  <a:cubicBezTo>
                    <a:pt x="77" y="108"/>
                    <a:pt x="74" y="108"/>
                    <a:pt x="72" y="110"/>
                  </a:cubicBezTo>
                  <a:cubicBezTo>
                    <a:pt x="70" y="112"/>
                    <a:pt x="70" y="115"/>
                    <a:pt x="72" y="117"/>
                  </a:cubicBezTo>
                  <a:cubicBezTo>
                    <a:pt x="95" y="140"/>
                    <a:pt x="95" y="140"/>
                    <a:pt x="95" y="140"/>
                  </a:cubicBezTo>
                  <a:cubicBezTo>
                    <a:pt x="93" y="141"/>
                    <a:pt x="91" y="143"/>
                    <a:pt x="89" y="144"/>
                  </a:cubicBezTo>
                  <a:cubicBezTo>
                    <a:pt x="81" y="150"/>
                    <a:pt x="70" y="159"/>
                    <a:pt x="62" y="164"/>
                  </a:cubicBezTo>
                  <a:cubicBezTo>
                    <a:pt x="28" y="130"/>
                    <a:pt x="28" y="130"/>
                    <a:pt x="28" y="130"/>
                  </a:cubicBezTo>
                  <a:cubicBezTo>
                    <a:pt x="37" y="117"/>
                    <a:pt x="53" y="98"/>
                    <a:pt x="71" y="78"/>
                  </a:cubicBezTo>
                  <a:cubicBezTo>
                    <a:pt x="76" y="73"/>
                    <a:pt x="81" y="69"/>
                    <a:pt x="86" y="64"/>
                  </a:cubicBezTo>
                  <a:close/>
                  <a:moveTo>
                    <a:pt x="22" y="138"/>
                  </a:moveTo>
                  <a:cubicBezTo>
                    <a:pt x="53" y="169"/>
                    <a:pt x="53" y="169"/>
                    <a:pt x="53" y="169"/>
                  </a:cubicBezTo>
                  <a:cubicBezTo>
                    <a:pt x="52" y="170"/>
                    <a:pt x="51" y="170"/>
                    <a:pt x="50" y="170"/>
                  </a:cubicBezTo>
                  <a:cubicBezTo>
                    <a:pt x="22" y="170"/>
                    <a:pt x="16" y="163"/>
                    <a:pt x="15" y="161"/>
                  </a:cubicBezTo>
                  <a:cubicBezTo>
                    <a:pt x="12" y="156"/>
                    <a:pt x="16" y="148"/>
                    <a:pt x="17" y="146"/>
                  </a:cubicBezTo>
                  <a:cubicBezTo>
                    <a:pt x="17" y="145"/>
                    <a:pt x="19" y="142"/>
                    <a:pt x="22" y="13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00" name="Group 599出自【趣你的PPT】(微信:qunideppt)：最优质的PPT资源库"/>
          <p:cNvGrpSpPr/>
          <p:nvPr/>
        </p:nvGrpSpPr>
        <p:grpSpPr>
          <a:xfrm>
            <a:off x="2925763" y="5730875"/>
            <a:ext cx="276226" cy="144463"/>
            <a:chOff x="2182813" y="5407025"/>
            <a:chExt cx="276226" cy="144463"/>
          </a:xfrm>
          <a:solidFill>
            <a:schemeClr val="bg1"/>
          </a:solidFill>
        </p:grpSpPr>
        <p:sp>
          <p:nvSpPr>
            <p:cNvPr id="6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43151" y="5407025"/>
              <a:ext cx="115888" cy="134937"/>
            </a:xfrm>
            <a:custGeom>
              <a:avLst/>
              <a:gdLst>
                <a:gd name="T0" fmla="*/ 107 w 120"/>
                <a:gd name="T1" fmla="*/ 51 h 141"/>
                <a:gd name="T2" fmla="*/ 120 w 120"/>
                <a:gd name="T3" fmla="*/ 3 h 141"/>
                <a:gd name="T4" fmla="*/ 114 w 120"/>
                <a:gd name="T5" fmla="*/ 1 h 141"/>
                <a:gd name="T6" fmla="*/ 107 w 120"/>
                <a:gd name="T7" fmla="*/ 0 h 141"/>
                <a:gd name="T8" fmla="*/ 93 w 120"/>
                <a:gd name="T9" fmla="*/ 51 h 141"/>
                <a:gd name="T10" fmla="*/ 87 w 120"/>
                <a:gd name="T11" fmla="*/ 51 h 141"/>
                <a:gd name="T12" fmla="*/ 90 w 120"/>
                <a:gd name="T13" fmla="*/ 24 h 141"/>
                <a:gd name="T14" fmla="*/ 76 w 120"/>
                <a:gd name="T15" fmla="*/ 23 h 141"/>
                <a:gd name="T16" fmla="*/ 73 w 120"/>
                <a:gd name="T17" fmla="*/ 51 h 141"/>
                <a:gd name="T18" fmla="*/ 67 w 120"/>
                <a:gd name="T19" fmla="*/ 51 h 141"/>
                <a:gd name="T20" fmla="*/ 70 w 120"/>
                <a:gd name="T21" fmla="*/ 10 h 141"/>
                <a:gd name="T22" fmla="*/ 57 w 120"/>
                <a:gd name="T23" fmla="*/ 6 h 141"/>
                <a:gd name="T24" fmla="*/ 53 w 120"/>
                <a:gd name="T25" fmla="*/ 51 h 141"/>
                <a:gd name="T26" fmla="*/ 47 w 120"/>
                <a:gd name="T27" fmla="*/ 51 h 141"/>
                <a:gd name="T28" fmla="*/ 42 w 120"/>
                <a:gd name="T29" fmla="*/ 27 h 141"/>
                <a:gd name="T30" fmla="*/ 29 w 120"/>
                <a:gd name="T31" fmla="*/ 30 h 141"/>
                <a:gd name="T32" fmla="*/ 33 w 120"/>
                <a:gd name="T33" fmla="*/ 51 h 141"/>
                <a:gd name="T34" fmla="*/ 27 w 120"/>
                <a:gd name="T35" fmla="*/ 51 h 141"/>
                <a:gd name="T36" fmla="*/ 13 w 120"/>
                <a:gd name="T37" fmla="*/ 4 h 141"/>
                <a:gd name="T38" fmla="*/ 0 w 120"/>
                <a:gd name="T39" fmla="*/ 8 h 141"/>
                <a:gd name="T40" fmla="*/ 2 w 120"/>
                <a:gd name="T41" fmla="*/ 14 h 141"/>
                <a:gd name="T42" fmla="*/ 18 w 120"/>
                <a:gd name="T43" fmla="*/ 54 h 141"/>
                <a:gd name="T44" fmla="*/ 18 w 120"/>
                <a:gd name="T45" fmla="*/ 61 h 141"/>
                <a:gd name="T46" fmla="*/ 27 w 120"/>
                <a:gd name="T47" fmla="*/ 79 h 141"/>
                <a:gd name="T48" fmla="*/ 27 w 120"/>
                <a:gd name="T49" fmla="*/ 81 h 141"/>
                <a:gd name="T50" fmla="*/ 18 w 120"/>
                <a:gd name="T51" fmla="*/ 97 h 141"/>
                <a:gd name="T52" fmla="*/ 18 w 120"/>
                <a:gd name="T53" fmla="*/ 104 h 141"/>
                <a:gd name="T54" fmla="*/ 12 w 120"/>
                <a:gd name="T55" fmla="*/ 130 h 141"/>
                <a:gd name="T56" fmla="*/ 15 w 120"/>
                <a:gd name="T57" fmla="*/ 141 h 141"/>
                <a:gd name="T58" fmla="*/ 101 w 120"/>
                <a:gd name="T59" fmla="*/ 141 h 141"/>
                <a:gd name="T60" fmla="*/ 119 w 120"/>
                <a:gd name="T61" fmla="*/ 74 h 141"/>
                <a:gd name="T62" fmla="*/ 119 w 120"/>
                <a:gd name="T63" fmla="*/ 51 h 141"/>
                <a:gd name="T64" fmla="*/ 107 w 120"/>
                <a:gd name="T65" fmla="*/ 5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0" h="141">
                  <a:moveTo>
                    <a:pt x="107" y="51"/>
                  </a:moveTo>
                  <a:cubicBezTo>
                    <a:pt x="116" y="24"/>
                    <a:pt x="117" y="22"/>
                    <a:pt x="120" y="3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3" y="19"/>
                    <a:pt x="103" y="20"/>
                    <a:pt x="93" y="51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90" y="24"/>
                    <a:pt x="90" y="24"/>
                    <a:pt x="90" y="24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3" y="51"/>
                    <a:pt x="73" y="51"/>
                    <a:pt x="73" y="51"/>
                  </a:cubicBezTo>
                  <a:cubicBezTo>
                    <a:pt x="67" y="51"/>
                    <a:pt x="67" y="51"/>
                    <a:pt x="67" y="51"/>
                  </a:cubicBezTo>
                  <a:cubicBezTo>
                    <a:pt x="65" y="39"/>
                    <a:pt x="65" y="23"/>
                    <a:pt x="70" y="10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2" y="20"/>
                    <a:pt x="52" y="37"/>
                    <a:pt x="53" y="51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13" y="24"/>
                    <a:pt x="18" y="38"/>
                    <a:pt x="18" y="54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24" y="65"/>
                    <a:pt x="27" y="71"/>
                    <a:pt x="27" y="79"/>
                  </a:cubicBezTo>
                  <a:cubicBezTo>
                    <a:pt x="27" y="80"/>
                    <a:pt x="27" y="80"/>
                    <a:pt x="27" y="81"/>
                  </a:cubicBezTo>
                  <a:cubicBezTo>
                    <a:pt x="27" y="88"/>
                    <a:pt x="23" y="93"/>
                    <a:pt x="18" y="97"/>
                  </a:cubicBezTo>
                  <a:cubicBezTo>
                    <a:pt x="18" y="104"/>
                    <a:pt x="18" y="104"/>
                    <a:pt x="18" y="104"/>
                  </a:cubicBezTo>
                  <a:cubicBezTo>
                    <a:pt x="18" y="114"/>
                    <a:pt x="16" y="122"/>
                    <a:pt x="12" y="130"/>
                  </a:cubicBezTo>
                  <a:cubicBezTo>
                    <a:pt x="15" y="141"/>
                    <a:pt x="15" y="141"/>
                    <a:pt x="15" y="141"/>
                  </a:cubicBezTo>
                  <a:cubicBezTo>
                    <a:pt x="101" y="141"/>
                    <a:pt x="101" y="141"/>
                    <a:pt x="101" y="141"/>
                  </a:cubicBezTo>
                  <a:cubicBezTo>
                    <a:pt x="119" y="74"/>
                    <a:pt x="119" y="74"/>
                    <a:pt x="119" y="74"/>
                  </a:cubicBezTo>
                  <a:cubicBezTo>
                    <a:pt x="119" y="51"/>
                    <a:pt x="119" y="51"/>
                    <a:pt x="119" y="51"/>
                  </a:cubicBezTo>
                  <a:lnTo>
                    <a:pt x="107" y="51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90751" y="5413375"/>
              <a:ext cx="157163" cy="44450"/>
            </a:xfrm>
            <a:custGeom>
              <a:avLst/>
              <a:gdLst>
                <a:gd name="T0" fmla="*/ 82 w 164"/>
                <a:gd name="T1" fmla="*/ 0 h 47"/>
                <a:gd name="T2" fmla="*/ 0 w 164"/>
                <a:gd name="T3" fmla="*/ 47 h 47"/>
                <a:gd name="T4" fmla="*/ 164 w 164"/>
                <a:gd name="T5" fmla="*/ 47 h 47"/>
                <a:gd name="T6" fmla="*/ 82 w 164"/>
                <a:gd name="T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4" h="47">
                  <a:moveTo>
                    <a:pt x="82" y="0"/>
                  </a:moveTo>
                  <a:cubicBezTo>
                    <a:pt x="31" y="0"/>
                    <a:pt x="0" y="13"/>
                    <a:pt x="0" y="47"/>
                  </a:cubicBezTo>
                  <a:cubicBezTo>
                    <a:pt x="164" y="47"/>
                    <a:pt x="164" y="47"/>
                    <a:pt x="164" y="47"/>
                  </a:cubicBezTo>
                  <a:cubicBezTo>
                    <a:pt x="164" y="13"/>
                    <a:pt x="133" y="0"/>
                    <a:pt x="82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90751" y="5507038"/>
              <a:ext cx="157163" cy="44450"/>
            </a:xfrm>
            <a:custGeom>
              <a:avLst/>
              <a:gdLst>
                <a:gd name="T0" fmla="*/ 82 w 164"/>
                <a:gd name="T1" fmla="*/ 47 h 47"/>
                <a:gd name="T2" fmla="*/ 164 w 164"/>
                <a:gd name="T3" fmla="*/ 0 h 47"/>
                <a:gd name="T4" fmla="*/ 0 w 164"/>
                <a:gd name="T5" fmla="*/ 0 h 47"/>
                <a:gd name="T6" fmla="*/ 82 w 164"/>
                <a:gd name="T7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4" h="47">
                  <a:moveTo>
                    <a:pt x="82" y="47"/>
                  </a:moveTo>
                  <a:cubicBezTo>
                    <a:pt x="133" y="47"/>
                    <a:pt x="164" y="35"/>
                    <a:pt x="16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5"/>
                    <a:pt x="31" y="47"/>
                    <a:pt x="82" y="47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82813" y="5473700"/>
              <a:ext cx="174625" cy="17462"/>
            </a:xfrm>
            <a:custGeom>
              <a:avLst/>
              <a:gdLst>
                <a:gd name="T0" fmla="*/ 173 w 182"/>
                <a:gd name="T1" fmla="*/ 0 h 18"/>
                <a:gd name="T2" fmla="*/ 9 w 182"/>
                <a:gd name="T3" fmla="*/ 0 h 18"/>
                <a:gd name="T4" fmla="*/ 0 w 182"/>
                <a:gd name="T5" fmla="*/ 9 h 18"/>
                <a:gd name="T6" fmla="*/ 9 w 182"/>
                <a:gd name="T7" fmla="*/ 18 h 18"/>
                <a:gd name="T8" fmla="*/ 173 w 182"/>
                <a:gd name="T9" fmla="*/ 18 h 18"/>
                <a:gd name="T10" fmla="*/ 182 w 182"/>
                <a:gd name="T11" fmla="*/ 9 h 18"/>
                <a:gd name="T12" fmla="*/ 173 w 182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2" h="18">
                  <a:moveTo>
                    <a:pt x="173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4"/>
                    <a:pt x="4" y="18"/>
                    <a:pt x="9" y="18"/>
                  </a:cubicBezTo>
                  <a:cubicBezTo>
                    <a:pt x="173" y="18"/>
                    <a:pt x="173" y="18"/>
                    <a:pt x="173" y="18"/>
                  </a:cubicBezTo>
                  <a:cubicBezTo>
                    <a:pt x="178" y="18"/>
                    <a:pt x="182" y="14"/>
                    <a:pt x="182" y="9"/>
                  </a:cubicBezTo>
                  <a:cubicBezTo>
                    <a:pt x="182" y="4"/>
                    <a:pt x="178" y="0"/>
                    <a:pt x="173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05" name="Group 604出自【趣你的PPT】(微信:qunideppt)：最优质的PPT资源库"/>
          <p:cNvGrpSpPr/>
          <p:nvPr/>
        </p:nvGrpSpPr>
        <p:grpSpPr>
          <a:xfrm>
            <a:off x="6784976" y="1847850"/>
            <a:ext cx="277813" cy="187325"/>
            <a:chOff x="6042026" y="1524000"/>
            <a:chExt cx="277813" cy="187325"/>
          </a:xfrm>
          <a:solidFill>
            <a:schemeClr val="bg1"/>
          </a:solidFill>
        </p:grpSpPr>
        <p:sp>
          <p:nvSpPr>
            <p:cNvPr id="6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65851" y="1524000"/>
              <a:ext cx="153988" cy="187325"/>
            </a:xfrm>
            <a:custGeom>
              <a:avLst/>
              <a:gdLst>
                <a:gd name="T0" fmla="*/ 57 w 161"/>
                <a:gd name="T1" fmla="*/ 189 h 195"/>
                <a:gd name="T2" fmla="*/ 154 w 161"/>
                <a:gd name="T3" fmla="*/ 108 h 195"/>
                <a:gd name="T4" fmla="*/ 154 w 161"/>
                <a:gd name="T5" fmla="*/ 87 h 195"/>
                <a:gd name="T6" fmla="*/ 57 w 161"/>
                <a:gd name="T7" fmla="*/ 6 h 195"/>
                <a:gd name="T8" fmla="*/ 45 w 161"/>
                <a:gd name="T9" fmla="*/ 12 h 195"/>
                <a:gd name="T10" fmla="*/ 45 w 161"/>
                <a:gd name="T11" fmla="*/ 60 h 195"/>
                <a:gd name="T12" fmla="*/ 0 w 161"/>
                <a:gd name="T13" fmla="*/ 60 h 195"/>
                <a:gd name="T14" fmla="*/ 0 w 161"/>
                <a:gd name="T15" fmla="*/ 136 h 195"/>
                <a:gd name="T16" fmla="*/ 45 w 161"/>
                <a:gd name="T17" fmla="*/ 136 h 195"/>
                <a:gd name="T18" fmla="*/ 45 w 161"/>
                <a:gd name="T19" fmla="*/ 183 h 195"/>
                <a:gd name="T20" fmla="*/ 57 w 161"/>
                <a:gd name="T21" fmla="*/ 18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1" h="195">
                  <a:moveTo>
                    <a:pt x="57" y="189"/>
                  </a:moveTo>
                  <a:cubicBezTo>
                    <a:pt x="154" y="108"/>
                    <a:pt x="154" y="108"/>
                    <a:pt x="154" y="108"/>
                  </a:cubicBezTo>
                  <a:cubicBezTo>
                    <a:pt x="161" y="102"/>
                    <a:pt x="161" y="93"/>
                    <a:pt x="154" y="87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0" y="0"/>
                    <a:pt x="45" y="3"/>
                    <a:pt x="45" y="12"/>
                  </a:cubicBezTo>
                  <a:cubicBezTo>
                    <a:pt x="45" y="12"/>
                    <a:pt x="45" y="54"/>
                    <a:pt x="45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45" y="136"/>
                    <a:pt x="45" y="136"/>
                    <a:pt x="45" y="136"/>
                  </a:cubicBezTo>
                  <a:cubicBezTo>
                    <a:pt x="45" y="142"/>
                    <a:pt x="45" y="183"/>
                    <a:pt x="45" y="183"/>
                  </a:cubicBezTo>
                  <a:cubicBezTo>
                    <a:pt x="45" y="193"/>
                    <a:pt x="50" y="195"/>
                    <a:pt x="57" y="189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42026" y="1581150"/>
              <a:ext cx="36513" cy="73025"/>
            </a:xfrm>
            <a:custGeom>
              <a:avLst/>
              <a:gdLst>
                <a:gd name="T0" fmla="*/ 17 w 38"/>
                <a:gd name="T1" fmla="*/ 0 h 76"/>
                <a:gd name="T2" fmla="*/ 0 w 38"/>
                <a:gd name="T3" fmla="*/ 16 h 76"/>
                <a:gd name="T4" fmla="*/ 0 w 38"/>
                <a:gd name="T5" fmla="*/ 59 h 76"/>
                <a:gd name="T6" fmla="*/ 17 w 38"/>
                <a:gd name="T7" fmla="*/ 76 h 76"/>
                <a:gd name="T8" fmla="*/ 38 w 38"/>
                <a:gd name="T9" fmla="*/ 76 h 76"/>
                <a:gd name="T10" fmla="*/ 38 w 38"/>
                <a:gd name="T11" fmla="*/ 0 h 76"/>
                <a:gd name="T12" fmla="*/ 17 w 38"/>
                <a:gd name="T13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76">
                  <a:moveTo>
                    <a:pt x="17" y="0"/>
                  </a:moveTo>
                  <a:cubicBezTo>
                    <a:pt x="8" y="0"/>
                    <a:pt x="0" y="7"/>
                    <a:pt x="0" y="16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8"/>
                    <a:pt x="8" y="76"/>
                    <a:pt x="17" y="76"/>
                  </a:cubicBezTo>
                  <a:cubicBezTo>
                    <a:pt x="38" y="76"/>
                    <a:pt x="38" y="76"/>
                    <a:pt x="38" y="76"/>
                  </a:cubicBezTo>
                  <a:cubicBezTo>
                    <a:pt x="38" y="0"/>
                    <a:pt x="38" y="0"/>
                    <a:pt x="38" y="0"/>
                  </a:cubicBezTo>
                  <a:lnTo>
                    <a:pt x="17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107113" y="1581150"/>
              <a:ext cx="30163" cy="73025"/>
            </a:xfrm>
            <a:prstGeom prst="rect">
              <a:avLst/>
            </a:pr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0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335838" y="1804988"/>
            <a:ext cx="276225" cy="276225"/>
          </a:xfrm>
          <a:custGeom>
            <a:avLst/>
            <a:gdLst>
              <a:gd name="T0" fmla="*/ 144 w 288"/>
              <a:gd name="T1" fmla="*/ 0 h 288"/>
              <a:gd name="T2" fmla="*/ 0 w 288"/>
              <a:gd name="T3" fmla="*/ 144 h 288"/>
              <a:gd name="T4" fmla="*/ 144 w 288"/>
              <a:gd name="T5" fmla="*/ 288 h 288"/>
              <a:gd name="T6" fmla="*/ 288 w 288"/>
              <a:gd name="T7" fmla="*/ 144 h 288"/>
              <a:gd name="T8" fmla="*/ 144 w 288"/>
              <a:gd name="T9" fmla="*/ 0 h 288"/>
              <a:gd name="T10" fmla="*/ 118 w 288"/>
              <a:gd name="T11" fmla="*/ 61 h 288"/>
              <a:gd name="T12" fmla="*/ 130 w 288"/>
              <a:gd name="T13" fmla="*/ 49 h 288"/>
              <a:gd name="T14" fmla="*/ 159 w 288"/>
              <a:gd name="T15" fmla="*/ 49 h 288"/>
              <a:gd name="T16" fmla="*/ 170 w 288"/>
              <a:gd name="T17" fmla="*/ 61 h 288"/>
              <a:gd name="T18" fmla="*/ 170 w 288"/>
              <a:gd name="T19" fmla="*/ 75 h 288"/>
              <a:gd name="T20" fmla="*/ 118 w 288"/>
              <a:gd name="T21" fmla="*/ 75 h 288"/>
              <a:gd name="T22" fmla="*/ 118 w 288"/>
              <a:gd name="T23" fmla="*/ 61 h 288"/>
              <a:gd name="T24" fmla="*/ 118 w 288"/>
              <a:gd name="T25" fmla="*/ 95 h 288"/>
              <a:gd name="T26" fmla="*/ 170 w 288"/>
              <a:gd name="T27" fmla="*/ 95 h 288"/>
              <a:gd name="T28" fmla="*/ 170 w 288"/>
              <a:gd name="T29" fmla="*/ 117 h 288"/>
              <a:gd name="T30" fmla="*/ 118 w 288"/>
              <a:gd name="T31" fmla="*/ 117 h 288"/>
              <a:gd name="T32" fmla="*/ 118 w 288"/>
              <a:gd name="T33" fmla="*/ 95 h 288"/>
              <a:gd name="T34" fmla="*/ 206 w 288"/>
              <a:gd name="T35" fmla="*/ 176 h 288"/>
              <a:gd name="T36" fmla="*/ 152 w 288"/>
              <a:gd name="T37" fmla="*/ 241 h 288"/>
              <a:gd name="T38" fmla="*/ 137 w 288"/>
              <a:gd name="T39" fmla="*/ 241 h 288"/>
              <a:gd name="T40" fmla="*/ 82 w 288"/>
              <a:gd name="T41" fmla="*/ 176 h 288"/>
              <a:gd name="T42" fmla="*/ 86 w 288"/>
              <a:gd name="T43" fmla="*/ 167 h 288"/>
              <a:gd name="T44" fmla="*/ 118 w 288"/>
              <a:gd name="T45" fmla="*/ 167 h 288"/>
              <a:gd name="T46" fmla="*/ 118 w 288"/>
              <a:gd name="T47" fmla="*/ 137 h 288"/>
              <a:gd name="T48" fmla="*/ 170 w 288"/>
              <a:gd name="T49" fmla="*/ 137 h 288"/>
              <a:gd name="T50" fmla="*/ 170 w 288"/>
              <a:gd name="T51" fmla="*/ 167 h 288"/>
              <a:gd name="T52" fmla="*/ 202 w 288"/>
              <a:gd name="T53" fmla="*/ 167 h 288"/>
              <a:gd name="T54" fmla="*/ 206 w 288"/>
              <a:gd name="T55" fmla="*/ 17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88" h="288">
                <a:moveTo>
                  <a:pt x="144" y="0"/>
                </a:moveTo>
                <a:cubicBezTo>
                  <a:pt x="65" y="0"/>
                  <a:pt x="0" y="65"/>
                  <a:pt x="0" y="144"/>
                </a:cubicBezTo>
                <a:cubicBezTo>
                  <a:pt x="0" y="224"/>
                  <a:pt x="65" y="288"/>
                  <a:pt x="144" y="288"/>
                </a:cubicBezTo>
                <a:cubicBezTo>
                  <a:pt x="224" y="288"/>
                  <a:pt x="288" y="224"/>
                  <a:pt x="288" y="144"/>
                </a:cubicBezTo>
                <a:cubicBezTo>
                  <a:pt x="288" y="65"/>
                  <a:pt x="224" y="0"/>
                  <a:pt x="144" y="0"/>
                </a:cubicBezTo>
                <a:close/>
                <a:moveTo>
                  <a:pt x="118" y="61"/>
                </a:moveTo>
                <a:cubicBezTo>
                  <a:pt x="118" y="55"/>
                  <a:pt x="124" y="49"/>
                  <a:pt x="130" y="49"/>
                </a:cubicBezTo>
                <a:cubicBezTo>
                  <a:pt x="159" y="49"/>
                  <a:pt x="159" y="49"/>
                  <a:pt x="159" y="49"/>
                </a:cubicBezTo>
                <a:cubicBezTo>
                  <a:pt x="165" y="49"/>
                  <a:pt x="170" y="55"/>
                  <a:pt x="170" y="61"/>
                </a:cubicBezTo>
                <a:cubicBezTo>
                  <a:pt x="170" y="75"/>
                  <a:pt x="170" y="75"/>
                  <a:pt x="170" y="75"/>
                </a:cubicBezTo>
                <a:cubicBezTo>
                  <a:pt x="118" y="75"/>
                  <a:pt x="118" y="75"/>
                  <a:pt x="118" y="75"/>
                </a:cubicBezTo>
                <a:lnTo>
                  <a:pt x="118" y="61"/>
                </a:lnTo>
                <a:close/>
                <a:moveTo>
                  <a:pt x="118" y="95"/>
                </a:moveTo>
                <a:cubicBezTo>
                  <a:pt x="170" y="95"/>
                  <a:pt x="170" y="95"/>
                  <a:pt x="170" y="95"/>
                </a:cubicBezTo>
                <a:cubicBezTo>
                  <a:pt x="170" y="117"/>
                  <a:pt x="170" y="117"/>
                  <a:pt x="170" y="117"/>
                </a:cubicBezTo>
                <a:cubicBezTo>
                  <a:pt x="118" y="117"/>
                  <a:pt x="118" y="117"/>
                  <a:pt x="118" y="117"/>
                </a:cubicBezTo>
                <a:lnTo>
                  <a:pt x="118" y="95"/>
                </a:lnTo>
                <a:close/>
                <a:moveTo>
                  <a:pt x="206" y="176"/>
                </a:moveTo>
                <a:cubicBezTo>
                  <a:pt x="152" y="241"/>
                  <a:pt x="152" y="241"/>
                  <a:pt x="152" y="241"/>
                </a:cubicBezTo>
                <a:cubicBezTo>
                  <a:pt x="148" y="246"/>
                  <a:pt x="141" y="246"/>
                  <a:pt x="137" y="241"/>
                </a:cubicBezTo>
                <a:cubicBezTo>
                  <a:pt x="82" y="176"/>
                  <a:pt x="82" y="176"/>
                  <a:pt x="82" y="176"/>
                </a:cubicBezTo>
                <a:cubicBezTo>
                  <a:pt x="78" y="171"/>
                  <a:pt x="80" y="167"/>
                  <a:pt x="86" y="167"/>
                </a:cubicBezTo>
                <a:cubicBezTo>
                  <a:pt x="86" y="167"/>
                  <a:pt x="114" y="167"/>
                  <a:pt x="118" y="167"/>
                </a:cubicBezTo>
                <a:cubicBezTo>
                  <a:pt x="118" y="137"/>
                  <a:pt x="118" y="137"/>
                  <a:pt x="118" y="137"/>
                </a:cubicBezTo>
                <a:cubicBezTo>
                  <a:pt x="170" y="137"/>
                  <a:pt x="170" y="137"/>
                  <a:pt x="170" y="137"/>
                </a:cubicBezTo>
                <a:cubicBezTo>
                  <a:pt x="170" y="167"/>
                  <a:pt x="170" y="167"/>
                  <a:pt x="170" y="167"/>
                </a:cubicBezTo>
                <a:cubicBezTo>
                  <a:pt x="174" y="167"/>
                  <a:pt x="202" y="167"/>
                  <a:pt x="202" y="167"/>
                </a:cubicBezTo>
                <a:cubicBezTo>
                  <a:pt x="209" y="167"/>
                  <a:pt x="211" y="171"/>
                  <a:pt x="206" y="17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133013" y="5665788"/>
            <a:ext cx="198438" cy="276225"/>
          </a:xfrm>
          <a:custGeom>
            <a:avLst/>
            <a:gdLst>
              <a:gd name="T0" fmla="*/ 207 w 207"/>
              <a:gd name="T1" fmla="*/ 165 h 288"/>
              <a:gd name="T2" fmla="*/ 187 w 207"/>
              <a:gd name="T3" fmla="*/ 130 h 288"/>
              <a:gd name="T4" fmla="*/ 187 w 207"/>
              <a:gd name="T5" fmla="*/ 12 h 288"/>
              <a:gd name="T6" fmla="*/ 175 w 207"/>
              <a:gd name="T7" fmla="*/ 0 h 288"/>
              <a:gd name="T8" fmla="*/ 32 w 207"/>
              <a:gd name="T9" fmla="*/ 0 h 288"/>
              <a:gd name="T10" fmla="*/ 20 w 207"/>
              <a:gd name="T11" fmla="*/ 12 h 288"/>
              <a:gd name="T12" fmla="*/ 20 w 207"/>
              <a:gd name="T13" fmla="*/ 129 h 288"/>
              <a:gd name="T14" fmla="*/ 0 w 207"/>
              <a:gd name="T15" fmla="*/ 165 h 288"/>
              <a:gd name="T16" fmla="*/ 0 w 207"/>
              <a:gd name="T17" fmla="*/ 165 h 288"/>
              <a:gd name="T18" fmla="*/ 0 w 207"/>
              <a:gd name="T19" fmla="*/ 288 h 288"/>
              <a:gd name="T20" fmla="*/ 28 w 207"/>
              <a:gd name="T21" fmla="*/ 288 h 288"/>
              <a:gd name="T22" fmla="*/ 28 w 207"/>
              <a:gd name="T23" fmla="*/ 203 h 288"/>
              <a:gd name="T24" fmla="*/ 40 w 207"/>
              <a:gd name="T25" fmla="*/ 191 h 288"/>
              <a:gd name="T26" fmla="*/ 167 w 207"/>
              <a:gd name="T27" fmla="*/ 191 h 288"/>
              <a:gd name="T28" fmla="*/ 179 w 207"/>
              <a:gd name="T29" fmla="*/ 203 h 288"/>
              <a:gd name="T30" fmla="*/ 179 w 207"/>
              <a:gd name="T31" fmla="*/ 288 h 288"/>
              <a:gd name="T32" fmla="*/ 207 w 207"/>
              <a:gd name="T33" fmla="*/ 288 h 288"/>
              <a:gd name="T34" fmla="*/ 207 w 207"/>
              <a:gd name="T35" fmla="*/ 165 h 288"/>
              <a:gd name="T36" fmla="*/ 48 w 207"/>
              <a:gd name="T37" fmla="*/ 71 h 288"/>
              <a:gd name="T38" fmla="*/ 60 w 207"/>
              <a:gd name="T39" fmla="*/ 59 h 288"/>
              <a:gd name="T40" fmla="*/ 147 w 207"/>
              <a:gd name="T41" fmla="*/ 59 h 288"/>
              <a:gd name="T42" fmla="*/ 159 w 207"/>
              <a:gd name="T43" fmla="*/ 71 h 288"/>
              <a:gd name="T44" fmla="*/ 159 w 207"/>
              <a:gd name="T45" fmla="*/ 91 h 288"/>
              <a:gd name="T46" fmla="*/ 147 w 207"/>
              <a:gd name="T47" fmla="*/ 103 h 288"/>
              <a:gd name="T48" fmla="*/ 60 w 207"/>
              <a:gd name="T49" fmla="*/ 103 h 288"/>
              <a:gd name="T50" fmla="*/ 48 w 207"/>
              <a:gd name="T51" fmla="*/ 91 h 288"/>
              <a:gd name="T52" fmla="*/ 48 w 207"/>
              <a:gd name="T53" fmla="*/ 71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07" h="288">
                <a:moveTo>
                  <a:pt x="207" y="165"/>
                </a:moveTo>
                <a:cubicBezTo>
                  <a:pt x="207" y="165"/>
                  <a:pt x="187" y="130"/>
                  <a:pt x="187" y="130"/>
                </a:cubicBezTo>
                <a:cubicBezTo>
                  <a:pt x="187" y="12"/>
                  <a:pt x="187" y="12"/>
                  <a:pt x="187" y="12"/>
                </a:cubicBezTo>
                <a:cubicBezTo>
                  <a:pt x="187" y="5"/>
                  <a:pt x="182" y="0"/>
                  <a:pt x="175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25" y="0"/>
                  <a:pt x="20" y="5"/>
                  <a:pt x="20" y="12"/>
                </a:cubicBezTo>
                <a:cubicBezTo>
                  <a:pt x="20" y="129"/>
                  <a:pt x="20" y="129"/>
                  <a:pt x="20" y="129"/>
                </a:cubicBezTo>
                <a:cubicBezTo>
                  <a:pt x="20" y="129"/>
                  <a:pt x="0" y="165"/>
                  <a:pt x="0" y="165"/>
                </a:cubicBezTo>
                <a:cubicBezTo>
                  <a:pt x="0" y="165"/>
                  <a:pt x="0" y="165"/>
                  <a:pt x="0" y="165"/>
                </a:cubicBezTo>
                <a:cubicBezTo>
                  <a:pt x="0" y="288"/>
                  <a:pt x="0" y="288"/>
                  <a:pt x="0" y="288"/>
                </a:cubicBezTo>
                <a:cubicBezTo>
                  <a:pt x="28" y="288"/>
                  <a:pt x="28" y="288"/>
                  <a:pt x="28" y="288"/>
                </a:cubicBezTo>
                <a:cubicBezTo>
                  <a:pt x="28" y="203"/>
                  <a:pt x="28" y="203"/>
                  <a:pt x="28" y="203"/>
                </a:cubicBezTo>
                <a:cubicBezTo>
                  <a:pt x="28" y="197"/>
                  <a:pt x="33" y="191"/>
                  <a:pt x="40" y="191"/>
                </a:cubicBezTo>
                <a:cubicBezTo>
                  <a:pt x="167" y="191"/>
                  <a:pt x="167" y="191"/>
                  <a:pt x="167" y="191"/>
                </a:cubicBezTo>
                <a:cubicBezTo>
                  <a:pt x="174" y="191"/>
                  <a:pt x="179" y="197"/>
                  <a:pt x="179" y="203"/>
                </a:cubicBezTo>
                <a:cubicBezTo>
                  <a:pt x="179" y="288"/>
                  <a:pt x="179" y="288"/>
                  <a:pt x="179" y="288"/>
                </a:cubicBezTo>
                <a:cubicBezTo>
                  <a:pt x="207" y="288"/>
                  <a:pt x="207" y="288"/>
                  <a:pt x="207" y="288"/>
                </a:cubicBezTo>
                <a:cubicBezTo>
                  <a:pt x="207" y="165"/>
                  <a:pt x="207" y="165"/>
                  <a:pt x="207" y="165"/>
                </a:cubicBezTo>
                <a:close/>
                <a:moveTo>
                  <a:pt x="48" y="71"/>
                </a:moveTo>
                <a:cubicBezTo>
                  <a:pt x="48" y="64"/>
                  <a:pt x="53" y="59"/>
                  <a:pt x="60" y="59"/>
                </a:cubicBezTo>
                <a:cubicBezTo>
                  <a:pt x="147" y="59"/>
                  <a:pt x="147" y="59"/>
                  <a:pt x="147" y="59"/>
                </a:cubicBezTo>
                <a:cubicBezTo>
                  <a:pt x="154" y="59"/>
                  <a:pt x="159" y="64"/>
                  <a:pt x="159" y="71"/>
                </a:cubicBezTo>
                <a:cubicBezTo>
                  <a:pt x="159" y="91"/>
                  <a:pt x="159" y="91"/>
                  <a:pt x="159" y="91"/>
                </a:cubicBezTo>
                <a:cubicBezTo>
                  <a:pt x="159" y="98"/>
                  <a:pt x="154" y="103"/>
                  <a:pt x="147" y="103"/>
                </a:cubicBezTo>
                <a:cubicBezTo>
                  <a:pt x="60" y="103"/>
                  <a:pt x="60" y="103"/>
                  <a:pt x="60" y="103"/>
                </a:cubicBezTo>
                <a:cubicBezTo>
                  <a:pt x="53" y="103"/>
                  <a:pt x="48" y="98"/>
                  <a:pt x="48" y="91"/>
                </a:cubicBezTo>
                <a:lnTo>
                  <a:pt x="48" y="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440738" y="5133975"/>
            <a:ext cx="277813" cy="233362"/>
          </a:xfrm>
          <a:custGeom>
            <a:avLst/>
            <a:gdLst>
              <a:gd name="T0" fmla="*/ 273 w 291"/>
              <a:gd name="T1" fmla="*/ 152 h 244"/>
              <a:gd name="T2" fmla="*/ 279 w 291"/>
              <a:gd name="T3" fmla="*/ 123 h 244"/>
              <a:gd name="T4" fmla="*/ 276 w 291"/>
              <a:gd name="T5" fmla="*/ 70 h 244"/>
              <a:gd name="T6" fmla="*/ 241 w 291"/>
              <a:gd name="T7" fmla="*/ 51 h 244"/>
              <a:gd name="T8" fmla="*/ 241 w 291"/>
              <a:gd name="T9" fmla="*/ 43 h 244"/>
              <a:gd name="T10" fmla="*/ 223 w 291"/>
              <a:gd name="T11" fmla="*/ 38 h 244"/>
              <a:gd name="T12" fmla="*/ 200 w 291"/>
              <a:gd name="T13" fmla="*/ 35 h 244"/>
              <a:gd name="T14" fmla="*/ 180 w 291"/>
              <a:gd name="T15" fmla="*/ 35 h 244"/>
              <a:gd name="T16" fmla="*/ 180 w 291"/>
              <a:gd name="T17" fmla="*/ 49 h 244"/>
              <a:gd name="T18" fmla="*/ 198 w 291"/>
              <a:gd name="T19" fmla="*/ 49 h 244"/>
              <a:gd name="T20" fmla="*/ 223 w 291"/>
              <a:gd name="T21" fmla="*/ 83 h 244"/>
              <a:gd name="T22" fmla="*/ 241 w 291"/>
              <a:gd name="T23" fmla="*/ 83 h 244"/>
              <a:gd name="T24" fmla="*/ 241 w 291"/>
              <a:gd name="T25" fmla="*/ 72 h 244"/>
              <a:gd name="T26" fmla="*/ 260 w 291"/>
              <a:gd name="T27" fmla="*/ 83 h 244"/>
              <a:gd name="T28" fmla="*/ 260 w 291"/>
              <a:gd name="T29" fmla="*/ 116 h 244"/>
              <a:gd name="T30" fmla="*/ 252 w 291"/>
              <a:gd name="T31" fmla="*/ 152 h 244"/>
              <a:gd name="T32" fmla="*/ 255 w 291"/>
              <a:gd name="T33" fmla="*/ 163 h 244"/>
              <a:gd name="T34" fmla="*/ 256 w 291"/>
              <a:gd name="T35" fmla="*/ 218 h 244"/>
              <a:gd name="T36" fmla="*/ 240 w 291"/>
              <a:gd name="T37" fmla="*/ 224 h 244"/>
              <a:gd name="T38" fmla="*/ 213 w 291"/>
              <a:gd name="T39" fmla="*/ 171 h 244"/>
              <a:gd name="T40" fmla="*/ 196 w 291"/>
              <a:gd name="T41" fmla="*/ 128 h 244"/>
              <a:gd name="T42" fmla="*/ 172 w 291"/>
              <a:gd name="T43" fmla="*/ 125 h 244"/>
              <a:gd name="T44" fmla="*/ 172 w 291"/>
              <a:gd name="T45" fmla="*/ 0 h 244"/>
              <a:gd name="T46" fmla="*/ 20 w 291"/>
              <a:gd name="T47" fmla="*/ 0 h 244"/>
              <a:gd name="T48" fmla="*/ 20 w 291"/>
              <a:gd name="T49" fmla="*/ 231 h 244"/>
              <a:gd name="T50" fmla="*/ 0 w 291"/>
              <a:gd name="T51" fmla="*/ 231 h 244"/>
              <a:gd name="T52" fmla="*/ 0 w 291"/>
              <a:gd name="T53" fmla="*/ 244 h 244"/>
              <a:gd name="T54" fmla="*/ 20 w 291"/>
              <a:gd name="T55" fmla="*/ 244 h 244"/>
              <a:gd name="T56" fmla="*/ 172 w 291"/>
              <a:gd name="T57" fmla="*/ 244 h 244"/>
              <a:gd name="T58" fmla="*/ 193 w 291"/>
              <a:gd name="T59" fmla="*/ 244 h 244"/>
              <a:gd name="T60" fmla="*/ 193 w 291"/>
              <a:gd name="T61" fmla="*/ 231 h 244"/>
              <a:gd name="T62" fmla="*/ 172 w 291"/>
              <a:gd name="T63" fmla="*/ 231 h 244"/>
              <a:gd name="T64" fmla="*/ 172 w 291"/>
              <a:gd name="T65" fmla="*/ 146 h 244"/>
              <a:gd name="T66" fmla="*/ 189 w 291"/>
              <a:gd name="T67" fmla="*/ 147 h 244"/>
              <a:gd name="T68" fmla="*/ 193 w 291"/>
              <a:gd name="T69" fmla="*/ 173 h 244"/>
              <a:gd name="T70" fmla="*/ 240 w 291"/>
              <a:gd name="T71" fmla="*/ 244 h 244"/>
              <a:gd name="T72" fmla="*/ 272 w 291"/>
              <a:gd name="T73" fmla="*/ 230 h 244"/>
              <a:gd name="T74" fmla="*/ 274 w 291"/>
              <a:gd name="T75" fmla="*/ 158 h 244"/>
              <a:gd name="T76" fmla="*/ 273 w 291"/>
              <a:gd name="T77" fmla="*/ 152 h 244"/>
              <a:gd name="T78" fmla="*/ 225 w 291"/>
              <a:gd name="T79" fmla="*/ 75 h 244"/>
              <a:gd name="T80" fmla="*/ 207 w 291"/>
              <a:gd name="T81" fmla="*/ 55 h 244"/>
              <a:gd name="T82" fmla="*/ 225 w 291"/>
              <a:gd name="T83" fmla="*/ 59 h 244"/>
              <a:gd name="T84" fmla="*/ 225 w 291"/>
              <a:gd name="T85" fmla="*/ 75 h 244"/>
              <a:gd name="T86" fmla="*/ 47 w 291"/>
              <a:gd name="T87" fmla="*/ 27 h 244"/>
              <a:gd name="T88" fmla="*/ 145 w 291"/>
              <a:gd name="T89" fmla="*/ 27 h 244"/>
              <a:gd name="T90" fmla="*/ 145 w 291"/>
              <a:gd name="T91" fmla="*/ 105 h 244"/>
              <a:gd name="T92" fmla="*/ 47 w 291"/>
              <a:gd name="T93" fmla="*/ 105 h 244"/>
              <a:gd name="T94" fmla="*/ 47 w 291"/>
              <a:gd name="T95" fmla="*/ 27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91" h="244">
                <a:moveTo>
                  <a:pt x="273" y="152"/>
                </a:moveTo>
                <a:cubicBezTo>
                  <a:pt x="273" y="142"/>
                  <a:pt x="276" y="132"/>
                  <a:pt x="279" y="123"/>
                </a:cubicBezTo>
                <a:cubicBezTo>
                  <a:pt x="285" y="107"/>
                  <a:pt x="291" y="88"/>
                  <a:pt x="276" y="70"/>
                </a:cubicBezTo>
                <a:cubicBezTo>
                  <a:pt x="267" y="59"/>
                  <a:pt x="254" y="54"/>
                  <a:pt x="241" y="51"/>
                </a:cubicBezTo>
                <a:cubicBezTo>
                  <a:pt x="241" y="43"/>
                  <a:pt x="241" y="43"/>
                  <a:pt x="241" y="43"/>
                </a:cubicBezTo>
                <a:cubicBezTo>
                  <a:pt x="241" y="43"/>
                  <a:pt x="230" y="40"/>
                  <a:pt x="223" y="38"/>
                </a:cubicBezTo>
                <a:cubicBezTo>
                  <a:pt x="216" y="37"/>
                  <a:pt x="207" y="35"/>
                  <a:pt x="200" y="35"/>
                </a:cubicBezTo>
                <a:cubicBezTo>
                  <a:pt x="193" y="35"/>
                  <a:pt x="180" y="35"/>
                  <a:pt x="180" y="35"/>
                </a:cubicBezTo>
                <a:cubicBezTo>
                  <a:pt x="180" y="49"/>
                  <a:pt x="180" y="49"/>
                  <a:pt x="180" y="49"/>
                </a:cubicBezTo>
                <a:cubicBezTo>
                  <a:pt x="198" y="49"/>
                  <a:pt x="198" y="49"/>
                  <a:pt x="198" y="49"/>
                </a:cubicBezTo>
                <a:cubicBezTo>
                  <a:pt x="198" y="49"/>
                  <a:pt x="196" y="83"/>
                  <a:pt x="223" y="83"/>
                </a:cubicBezTo>
                <a:cubicBezTo>
                  <a:pt x="234" y="83"/>
                  <a:pt x="241" y="83"/>
                  <a:pt x="241" y="83"/>
                </a:cubicBezTo>
                <a:cubicBezTo>
                  <a:pt x="241" y="72"/>
                  <a:pt x="241" y="72"/>
                  <a:pt x="241" y="72"/>
                </a:cubicBezTo>
                <a:cubicBezTo>
                  <a:pt x="249" y="74"/>
                  <a:pt x="256" y="78"/>
                  <a:pt x="260" y="83"/>
                </a:cubicBezTo>
                <a:cubicBezTo>
                  <a:pt x="268" y="92"/>
                  <a:pt x="266" y="100"/>
                  <a:pt x="260" y="116"/>
                </a:cubicBezTo>
                <a:cubicBezTo>
                  <a:pt x="257" y="126"/>
                  <a:pt x="252" y="138"/>
                  <a:pt x="252" y="152"/>
                </a:cubicBezTo>
                <a:cubicBezTo>
                  <a:pt x="252" y="155"/>
                  <a:pt x="253" y="158"/>
                  <a:pt x="255" y="163"/>
                </a:cubicBezTo>
                <a:cubicBezTo>
                  <a:pt x="258" y="176"/>
                  <a:pt x="266" y="206"/>
                  <a:pt x="256" y="218"/>
                </a:cubicBezTo>
                <a:cubicBezTo>
                  <a:pt x="255" y="219"/>
                  <a:pt x="252" y="224"/>
                  <a:pt x="240" y="224"/>
                </a:cubicBezTo>
                <a:cubicBezTo>
                  <a:pt x="220" y="224"/>
                  <a:pt x="216" y="208"/>
                  <a:pt x="213" y="171"/>
                </a:cubicBezTo>
                <a:cubicBezTo>
                  <a:pt x="212" y="151"/>
                  <a:pt x="210" y="133"/>
                  <a:pt x="196" y="128"/>
                </a:cubicBezTo>
                <a:cubicBezTo>
                  <a:pt x="188" y="125"/>
                  <a:pt x="179" y="125"/>
                  <a:pt x="172" y="125"/>
                </a:cubicBezTo>
                <a:cubicBezTo>
                  <a:pt x="172" y="0"/>
                  <a:pt x="172" y="0"/>
                  <a:pt x="172" y="0"/>
                </a:cubicBezTo>
                <a:cubicBezTo>
                  <a:pt x="20" y="0"/>
                  <a:pt x="20" y="0"/>
                  <a:pt x="20" y="0"/>
                </a:cubicBezTo>
                <a:cubicBezTo>
                  <a:pt x="20" y="231"/>
                  <a:pt x="20" y="231"/>
                  <a:pt x="20" y="231"/>
                </a:cubicBezTo>
                <a:cubicBezTo>
                  <a:pt x="0" y="231"/>
                  <a:pt x="0" y="231"/>
                  <a:pt x="0" y="231"/>
                </a:cubicBezTo>
                <a:cubicBezTo>
                  <a:pt x="0" y="244"/>
                  <a:pt x="0" y="244"/>
                  <a:pt x="0" y="244"/>
                </a:cubicBezTo>
                <a:cubicBezTo>
                  <a:pt x="20" y="244"/>
                  <a:pt x="20" y="244"/>
                  <a:pt x="20" y="244"/>
                </a:cubicBezTo>
                <a:cubicBezTo>
                  <a:pt x="172" y="244"/>
                  <a:pt x="172" y="244"/>
                  <a:pt x="172" y="244"/>
                </a:cubicBezTo>
                <a:cubicBezTo>
                  <a:pt x="193" y="244"/>
                  <a:pt x="193" y="244"/>
                  <a:pt x="193" y="244"/>
                </a:cubicBezTo>
                <a:cubicBezTo>
                  <a:pt x="193" y="231"/>
                  <a:pt x="193" y="231"/>
                  <a:pt x="193" y="231"/>
                </a:cubicBezTo>
                <a:cubicBezTo>
                  <a:pt x="172" y="231"/>
                  <a:pt x="172" y="231"/>
                  <a:pt x="172" y="231"/>
                </a:cubicBezTo>
                <a:cubicBezTo>
                  <a:pt x="172" y="146"/>
                  <a:pt x="172" y="146"/>
                  <a:pt x="172" y="146"/>
                </a:cubicBezTo>
                <a:cubicBezTo>
                  <a:pt x="177" y="145"/>
                  <a:pt x="184" y="145"/>
                  <a:pt x="189" y="147"/>
                </a:cubicBezTo>
                <a:cubicBezTo>
                  <a:pt x="191" y="150"/>
                  <a:pt x="192" y="164"/>
                  <a:pt x="193" y="173"/>
                </a:cubicBezTo>
                <a:cubicBezTo>
                  <a:pt x="195" y="201"/>
                  <a:pt x="198" y="244"/>
                  <a:pt x="240" y="244"/>
                </a:cubicBezTo>
                <a:cubicBezTo>
                  <a:pt x="254" y="244"/>
                  <a:pt x="265" y="239"/>
                  <a:pt x="272" y="230"/>
                </a:cubicBezTo>
                <a:cubicBezTo>
                  <a:pt x="288" y="210"/>
                  <a:pt x="279" y="176"/>
                  <a:pt x="274" y="158"/>
                </a:cubicBezTo>
                <a:cubicBezTo>
                  <a:pt x="274" y="156"/>
                  <a:pt x="273" y="153"/>
                  <a:pt x="273" y="152"/>
                </a:cubicBezTo>
                <a:close/>
                <a:moveTo>
                  <a:pt x="225" y="75"/>
                </a:moveTo>
                <a:cubicBezTo>
                  <a:pt x="208" y="77"/>
                  <a:pt x="207" y="55"/>
                  <a:pt x="207" y="55"/>
                </a:cubicBezTo>
                <a:cubicBezTo>
                  <a:pt x="225" y="59"/>
                  <a:pt x="225" y="59"/>
                  <a:pt x="225" y="59"/>
                </a:cubicBezTo>
                <a:lnTo>
                  <a:pt x="225" y="75"/>
                </a:lnTo>
                <a:close/>
                <a:moveTo>
                  <a:pt x="47" y="27"/>
                </a:moveTo>
                <a:cubicBezTo>
                  <a:pt x="145" y="27"/>
                  <a:pt x="145" y="27"/>
                  <a:pt x="145" y="27"/>
                </a:cubicBezTo>
                <a:cubicBezTo>
                  <a:pt x="145" y="105"/>
                  <a:pt x="145" y="105"/>
                  <a:pt x="145" y="105"/>
                </a:cubicBezTo>
                <a:cubicBezTo>
                  <a:pt x="47" y="105"/>
                  <a:pt x="47" y="105"/>
                  <a:pt x="47" y="105"/>
                </a:cubicBezTo>
                <a:lnTo>
                  <a:pt x="47" y="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990013" y="4030663"/>
            <a:ext cx="276225" cy="234950"/>
          </a:xfrm>
          <a:custGeom>
            <a:avLst/>
            <a:gdLst>
              <a:gd name="T0" fmla="*/ 189 w 289"/>
              <a:gd name="T1" fmla="*/ 160 h 245"/>
              <a:gd name="T2" fmla="*/ 228 w 289"/>
              <a:gd name="T3" fmla="*/ 133 h 245"/>
              <a:gd name="T4" fmla="*/ 197 w 289"/>
              <a:gd name="T5" fmla="*/ 50 h 245"/>
              <a:gd name="T6" fmla="*/ 145 w 289"/>
              <a:gd name="T7" fmla="*/ 0 h 245"/>
              <a:gd name="T8" fmla="*/ 92 w 289"/>
              <a:gd name="T9" fmla="*/ 49 h 245"/>
              <a:gd name="T10" fmla="*/ 61 w 289"/>
              <a:gd name="T11" fmla="*/ 133 h 245"/>
              <a:gd name="T12" fmla="*/ 99 w 289"/>
              <a:gd name="T13" fmla="*/ 161 h 245"/>
              <a:gd name="T14" fmla="*/ 0 w 289"/>
              <a:gd name="T15" fmla="*/ 224 h 245"/>
              <a:gd name="T16" fmla="*/ 289 w 289"/>
              <a:gd name="T17" fmla="*/ 245 h 245"/>
              <a:gd name="T18" fmla="*/ 243 w 289"/>
              <a:gd name="T19" fmla="*/ 183 h 245"/>
              <a:gd name="T20" fmla="*/ 71 w 289"/>
              <a:gd name="T21" fmla="*/ 130 h 245"/>
              <a:gd name="T22" fmla="*/ 70 w 289"/>
              <a:gd name="T23" fmla="*/ 132 h 245"/>
              <a:gd name="T24" fmla="*/ 93 w 289"/>
              <a:gd name="T25" fmla="*/ 70 h 245"/>
              <a:gd name="T26" fmla="*/ 136 w 289"/>
              <a:gd name="T27" fmla="*/ 55 h 245"/>
              <a:gd name="T28" fmla="*/ 142 w 289"/>
              <a:gd name="T29" fmla="*/ 55 h 245"/>
              <a:gd name="T30" fmla="*/ 154 w 289"/>
              <a:gd name="T31" fmla="*/ 53 h 245"/>
              <a:gd name="T32" fmla="*/ 198 w 289"/>
              <a:gd name="T33" fmla="*/ 69 h 245"/>
              <a:gd name="T34" fmla="*/ 219 w 289"/>
              <a:gd name="T35" fmla="*/ 133 h 245"/>
              <a:gd name="T36" fmla="*/ 217 w 289"/>
              <a:gd name="T37" fmla="*/ 132 h 245"/>
              <a:gd name="T38" fmla="*/ 193 w 289"/>
              <a:gd name="T39" fmla="*/ 72 h 245"/>
              <a:gd name="T40" fmla="*/ 167 w 289"/>
              <a:gd name="T41" fmla="*/ 57 h 245"/>
              <a:gd name="T42" fmla="*/ 145 w 289"/>
              <a:gd name="T43" fmla="*/ 58 h 245"/>
              <a:gd name="T44" fmla="*/ 144 w 289"/>
              <a:gd name="T45" fmla="*/ 58 h 245"/>
              <a:gd name="T46" fmla="*/ 121 w 289"/>
              <a:gd name="T47" fmla="*/ 55 h 245"/>
              <a:gd name="T48" fmla="*/ 151 w 289"/>
              <a:gd name="T49" fmla="*/ 107 h 245"/>
              <a:gd name="T50" fmla="*/ 138 w 289"/>
              <a:gd name="T51" fmla="*/ 107 h 245"/>
              <a:gd name="T52" fmla="*/ 138 w 289"/>
              <a:gd name="T53" fmla="*/ 100 h 245"/>
              <a:gd name="T54" fmla="*/ 151 w 289"/>
              <a:gd name="T55" fmla="*/ 100 h 245"/>
              <a:gd name="T56" fmla="*/ 107 w 289"/>
              <a:gd name="T57" fmla="*/ 86 h 245"/>
              <a:gd name="T58" fmla="*/ 110 w 289"/>
              <a:gd name="T59" fmla="*/ 69 h 245"/>
              <a:gd name="T60" fmla="*/ 124 w 289"/>
              <a:gd name="T61" fmla="*/ 61 h 245"/>
              <a:gd name="T62" fmla="*/ 141 w 289"/>
              <a:gd name="T63" fmla="*/ 68 h 245"/>
              <a:gd name="T64" fmla="*/ 140 w 289"/>
              <a:gd name="T65" fmla="*/ 85 h 245"/>
              <a:gd name="T66" fmla="*/ 107 w 289"/>
              <a:gd name="T67" fmla="*/ 86 h 245"/>
              <a:gd name="T68" fmla="*/ 115 w 289"/>
              <a:gd name="T69" fmla="*/ 136 h 245"/>
              <a:gd name="T70" fmla="*/ 123 w 289"/>
              <a:gd name="T71" fmla="*/ 136 h 245"/>
              <a:gd name="T72" fmla="*/ 127 w 289"/>
              <a:gd name="T73" fmla="*/ 133 h 245"/>
              <a:gd name="T74" fmla="*/ 127 w 289"/>
              <a:gd name="T75" fmla="*/ 125 h 245"/>
              <a:gd name="T76" fmla="*/ 135 w 289"/>
              <a:gd name="T77" fmla="*/ 133 h 245"/>
              <a:gd name="T78" fmla="*/ 130 w 289"/>
              <a:gd name="T79" fmla="*/ 120 h 245"/>
              <a:gd name="T80" fmla="*/ 135 w 289"/>
              <a:gd name="T81" fmla="*/ 133 h 245"/>
              <a:gd name="T82" fmla="*/ 138 w 289"/>
              <a:gd name="T83" fmla="*/ 133 h 245"/>
              <a:gd name="T84" fmla="*/ 143 w 289"/>
              <a:gd name="T85" fmla="*/ 111 h 245"/>
              <a:gd name="T86" fmla="*/ 151 w 289"/>
              <a:gd name="T87" fmla="*/ 133 h 245"/>
              <a:gd name="T88" fmla="*/ 146 w 289"/>
              <a:gd name="T89" fmla="*/ 111 h 245"/>
              <a:gd name="T90" fmla="*/ 151 w 289"/>
              <a:gd name="T91" fmla="*/ 133 h 245"/>
              <a:gd name="T92" fmla="*/ 154 w 289"/>
              <a:gd name="T93" fmla="*/ 133 h 245"/>
              <a:gd name="T94" fmla="*/ 158 w 289"/>
              <a:gd name="T95" fmla="*/ 120 h 245"/>
              <a:gd name="T96" fmla="*/ 161 w 289"/>
              <a:gd name="T97" fmla="*/ 133 h 245"/>
              <a:gd name="T98" fmla="*/ 167 w 289"/>
              <a:gd name="T99" fmla="*/ 133 h 245"/>
              <a:gd name="T100" fmla="*/ 171 w 289"/>
              <a:gd name="T101" fmla="*/ 140 h 245"/>
              <a:gd name="T102" fmla="*/ 171 w 289"/>
              <a:gd name="T103" fmla="*/ 132 h 245"/>
              <a:gd name="T104" fmla="*/ 171 w 289"/>
              <a:gd name="T105" fmla="*/ 140 h 245"/>
              <a:gd name="T106" fmla="*/ 183 w 289"/>
              <a:gd name="T107" fmla="*/ 86 h 245"/>
              <a:gd name="T108" fmla="*/ 149 w 289"/>
              <a:gd name="T109" fmla="*/ 85 h 245"/>
              <a:gd name="T110" fmla="*/ 149 w 289"/>
              <a:gd name="T111" fmla="*/ 68 h 245"/>
              <a:gd name="T112" fmla="*/ 166 w 289"/>
              <a:gd name="T113" fmla="*/ 61 h 245"/>
              <a:gd name="T114" fmla="*/ 179 w 289"/>
              <a:gd name="T115" fmla="*/ 69 h 2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89" h="245">
                <a:moveTo>
                  <a:pt x="243" y="183"/>
                </a:moveTo>
                <a:cubicBezTo>
                  <a:pt x="229" y="177"/>
                  <a:pt x="213" y="167"/>
                  <a:pt x="189" y="160"/>
                </a:cubicBezTo>
                <a:cubicBezTo>
                  <a:pt x="188" y="157"/>
                  <a:pt x="186" y="153"/>
                  <a:pt x="185" y="148"/>
                </a:cubicBezTo>
                <a:cubicBezTo>
                  <a:pt x="207" y="144"/>
                  <a:pt x="228" y="138"/>
                  <a:pt x="228" y="133"/>
                </a:cubicBezTo>
                <a:cubicBezTo>
                  <a:pt x="228" y="124"/>
                  <a:pt x="197" y="62"/>
                  <a:pt x="197" y="50"/>
                </a:cubicBezTo>
                <a:cubicBezTo>
                  <a:pt x="197" y="50"/>
                  <a:pt x="197" y="50"/>
                  <a:pt x="197" y="50"/>
                </a:cubicBezTo>
                <a:cubicBezTo>
                  <a:pt x="197" y="49"/>
                  <a:pt x="197" y="47"/>
                  <a:pt x="197" y="46"/>
                </a:cubicBezTo>
                <a:cubicBezTo>
                  <a:pt x="197" y="15"/>
                  <a:pt x="175" y="0"/>
                  <a:pt x="145" y="0"/>
                </a:cubicBezTo>
                <a:cubicBezTo>
                  <a:pt x="114" y="0"/>
                  <a:pt x="92" y="15"/>
                  <a:pt x="92" y="46"/>
                </a:cubicBezTo>
                <a:cubicBezTo>
                  <a:pt x="92" y="47"/>
                  <a:pt x="92" y="48"/>
                  <a:pt x="92" y="49"/>
                </a:cubicBezTo>
                <a:cubicBezTo>
                  <a:pt x="92" y="50"/>
                  <a:pt x="92" y="50"/>
                  <a:pt x="92" y="50"/>
                </a:cubicBezTo>
                <a:cubicBezTo>
                  <a:pt x="92" y="62"/>
                  <a:pt x="61" y="124"/>
                  <a:pt x="61" y="133"/>
                </a:cubicBezTo>
                <a:cubicBezTo>
                  <a:pt x="61" y="138"/>
                  <a:pt x="82" y="144"/>
                  <a:pt x="104" y="148"/>
                </a:cubicBezTo>
                <a:cubicBezTo>
                  <a:pt x="102" y="153"/>
                  <a:pt x="100" y="157"/>
                  <a:pt x="99" y="161"/>
                </a:cubicBezTo>
                <a:cubicBezTo>
                  <a:pt x="75" y="167"/>
                  <a:pt x="60" y="177"/>
                  <a:pt x="47" y="183"/>
                </a:cubicBezTo>
                <a:cubicBezTo>
                  <a:pt x="12" y="199"/>
                  <a:pt x="0" y="224"/>
                  <a:pt x="0" y="224"/>
                </a:cubicBezTo>
                <a:cubicBezTo>
                  <a:pt x="0" y="245"/>
                  <a:pt x="0" y="245"/>
                  <a:pt x="0" y="245"/>
                </a:cubicBezTo>
                <a:cubicBezTo>
                  <a:pt x="289" y="245"/>
                  <a:pt x="289" y="245"/>
                  <a:pt x="289" y="245"/>
                </a:cubicBezTo>
                <a:cubicBezTo>
                  <a:pt x="289" y="224"/>
                  <a:pt x="289" y="224"/>
                  <a:pt x="289" y="224"/>
                </a:cubicBezTo>
                <a:cubicBezTo>
                  <a:pt x="289" y="224"/>
                  <a:pt x="278" y="199"/>
                  <a:pt x="243" y="183"/>
                </a:cubicBezTo>
                <a:close/>
                <a:moveTo>
                  <a:pt x="96" y="71"/>
                </a:moveTo>
                <a:cubicBezTo>
                  <a:pt x="86" y="86"/>
                  <a:pt x="71" y="127"/>
                  <a:pt x="71" y="130"/>
                </a:cubicBezTo>
                <a:cubicBezTo>
                  <a:pt x="72" y="131"/>
                  <a:pt x="71" y="132"/>
                  <a:pt x="70" y="132"/>
                </a:cubicBezTo>
                <a:cubicBezTo>
                  <a:pt x="70" y="132"/>
                  <a:pt x="70" y="132"/>
                  <a:pt x="70" y="132"/>
                </a:cubicBezTo>
                <a:cubicBezTo>
                  <a:pt x="69" y="132"/>
                  <a:pt x="69" y="131"/>
                  <a:pt x="69" y="131"/>
                </a:cubicBezTo>
                <a:cubicBezTo>
                  <a:pt x="68" y="126"/>
                  <a:pt x="85" y="83"/>
                  <a:pt x="93" y="70"/>
                </a:cubicBezTo>
                <a:cubicBezTo>
                  <a:pt x="100" y="59"/>
                  <a:pt x="109" y="54"/>
                  <a:pt x="121" y="53"/>
                </a:cubicBezTo>
                <a:cubicBezTo>
                  <a:pt x="126" y="52"/>
                  <a:pt x="132" y="54"/>
                  <a:pt x="136" y="55"/>
                </a:cubicBezTo>
                <a:cubicBezTo>
                  <a:pt x="137" y="55"/>
                  <a:pt x="138" y="55"/>
                  <a:pt x="138" y="55"/>
                </a:cubicBezTo>
                <a:cubicBezTo>
                  <a:pt x="139" y="55"/>
                  <a:pt x="141" y="55"/>
                  <a:pt x="142" y="55"/>
                </a:cubicBezTo>
                <a:cubicBezTo>
                  <a:pt x="144" y="55"/>
                  <a:pt x="144" y="55"/>
                  <a:pt x="144" y="55"/>
                </a:cubicBezTo>
                <a:cubicBezTo>
                  <a:pt x="147" y="55"/>
                  <a:pt x="151" y="54"/>
                  <a:pt x="154" y="53"/>
                </a:cubicBezTo>
                <a:cubicBezTo>
                  <a:pt x="160" y="52"/>
                  <a:pt x="166" y="51"/>
                  <a:pt x="169" y="51"/>
                </a:cubicBezTo>
                <a:cubicBezTo>
                  <a:pt x="182" y="52"/>
                  <a:pt x="191" y="58"/>
                  <a:pt x="198" y="69"/>
                </a:cubicBezTo>
                <a:cubicBezTo>
                  <a:pt x="205" y="82"/>
                  <a:pt x="223" y="125"/>
                  <a:pt x="222" y="131"/>
                </a:cubicBezTo>
                <a:cubicBezTo>
                  <a:pt x="222" y="132"/>
                  <a:pt x="221" y="133"/>
                  <a:pt x="219" y="133"/>
                </a:cubicBezTo>
                <a:cubicBezTo>
                  <a:pt x="219" y="133"/>
                  <a:pt x="219" y="133"/>
                  <a:pt x="219" y="133"/>
                </a:cubicBezTo>
                <a:cubicBezTo>
                  <a:pt x="218" y="133"/>
                  <a:pt x="218" y="133"/>
                  <a:pt x="217" y="132"/>
                </a:cubicBezTo>
                <a:cubicBezTo>
                  <a:pt x="217" y="132"/>
                  <a:pt x="217" y="131"/>
                  <a:pt x="217" y="130"/>
                </a:cubicBezTo>
                <a:cubicBezTo>
                  <a:pt x="217" y="127"/>
                  <a:pt x="201" y="86"/>
                  <a:pt x="193" y="72"/>
                </a:cubicBezTo>
                <a:cubicBezTo>
                  <a:pt x="184" y="58"/>
                  <a:pt x="172" y="57"/>
                  <a:pt x="169" y="57"/>
                </a:cubicBezTo>
                <a:cubicBezTo>
                  <a:pt x="168" y="57"/>
                  <a:pt x="167" y="57"/>
                  <a:pt x="167" y="57"/>
                </a:cubicBezTo>
                <a:cubicBezTo>
                  <a:pt x="164" y="57"/>
                  <a:pt x="158" y="57"/>
                  <a:pt x="146" y="58"/>
                </a:cubicBezTo>
                <a:cubicBezTo>
                  <a:pt x="145" y="58"/>
                  <a:pt x="145" y="58"/>
                  <a:pt x="145" y="58"/>
                </a:cubicBezTo>
                <a:cubicBezTo>
                  <a:pt x="144" y="58"/>
                  <a:pt x="144" y="58"/>
                  <a:pt x="144" y="58"/>
                </a:cubicBezTo>
                <a:cubicBezTo>
                  <a:pt x="144" y="58"/>
                  <a:pt x="144" y="58"/>
                  <a:pt x="144" y="58"/>
                </a:cubicBezTo>
                <a:cubicBezTo>
                  <a:pt x="138" y="58"/>
                  <a:pt x="138" y="58"/>
                  <a:pt x="138" y="58"/>
                </a:cubicBezTo>
                <a:cubicBezTo>
                  <a:pt x="137" y="58"/>
                  <a:pt x="127" y="55"/>
                  <a:pt x="121" y="55"/>
                </a:cubicBezTo>
                <a:cubicBezTo>
                  <a:pt x="117" y="56"/>
                  <a:pt x="104" y="57"/>
                  <a:pt x="96" y="71"/>
                </a:cubicBezTo>
                <a:close/>
                <a:moveTo>
                  <a:pt x="151" y="107"/>
                </a:moveTo>
                <a:cubicBezTo>
                  <a:pt x="151" y="107"/>
                  <a:pt x="151" y="107"/>
                  <a:pt x="151" y="107"/>
                </a:cubicBezTo>
                <a:cubicBezTo>
                  <a:pt x="138" y="107"/>
                  <a:pt x="138" y="107"/>
                  <a:pt x="138" y="107"/>
                </a:cubicBezTo>
                <a:cubicBezTo>
                  <a:pt x="138" y="107"/>
                  <a:pt x="138" y="107"/>
                  <a:pt x="138" y="107"/>
                </a:cubicBezTo>
                <a:cubicBezTo>
                  <a:pt x="138" y="100"/>
                  <a:pt x="138" y="100"/>
                  <a:pt x="138" y="100"/>
                </a:cubicBezTo>
                <a:cubicBezTo>
                  <a:pt x="138" y="97"/>
                  <a:pt x="141" y="94"/>
                  <a:pt x="144" y="94"/>
                </a:cubicBezTo>
                <a:cubicBezTo>
                  <a:pt x="148" y="94"/>
                  <a:pt x="151" y="97"/>
                  <a:pt x="151" y="100"/>
                </a:cubicBezTo>
                <a:lnTo>
                  <a:pt x="151" y="107"/>
                </a:lnTo>
                <a:close/>
                <a:moveTo>
                  <a:pt x="107" y="86"/>
                </a:moveTo>
                <a:cubicBezTo>
                  <a:pt x="107" y="86"/>
                  <a:pt x="107" y="86"/>
                  <a:pt x="107" y="86"/>
                </a:cubicBezTo>
                <a:cubicBezTo>
                  <a:pt x="105" y="80"/>
                  <a:pt x="107" y="74"/>
                  <a:pt x="110" y="69"/>
                </a:cubicBezTo>
                <a:cubicBezTo>
                  <a:pt x="114" y="65"/>
                  <a:pt x="119" y="61"/>
                  <a:pt x="123" y="61"/>
                </a:cubicBezTo>
                <a:cubicBezTo>
                  <a:pt x="124" y="61"/>
                  <a:pt x="124" y="61"/>
                  <a:pt x="124" y="61"/>
                </a:cubicBezTo>
                <a:cubicBezTo>
                  <a:pt x="131" y="61"/>
                  <a:pt x="140" y="68"/>
                  <a:pt x="140" y="68"/>
                </a:cubicBezTo>
                <a:cubicBezTo>
                  <a:pt x="141" y="68"/>
                  <a:pt x="141" y="68"/>
                  <a:pt x="141" y="68"/>
                </a:cubicBezTo>
                <a:cubicBezTo>
                  <a:pt x="141" y="85"/>
                  <a:pt x="141" y="85"/>
                  <a:pt x="141" y="85"/>
                </a:cubicBezTo>
                <a:cubicBezTo>
                  <a:pt x="140" y="85"/>
                  <a:pt x="140" y="85"/>
                  <a:pt x="140" y="85"/>
                </a:cubicBezTo>
                <a:cubicBezTo>
                  <a:pt x="140" y="86"/>
                  <a:pt x="136" y="89"/>
                  <a:pt x="126" y="89"/>
                </a:cubicBezTo>
                <a:cubicBezTo>
                  <a:pt x="110" y="89"/>
                  <a:pt x="107" y="86"/>
                  <a:pt x="107" y="86"/>
                </a:cubicBezTo>
                <a:close/>
                <a:moveTo>
                  <a:pt x="119" y="140"/>
                </a:moveTo>
                <a:cubicBezTo>
                  <a:pt x="117" y="140"/>
                  <a:pt x="115" y="138"/>
                  <a:pt x="115" y="136"/>
                </a:cubicBezTo>
                <a:cubicBezTo>
                  <a:pt x="115" y="134"/>
                  <a:pt x="117" y="132"/>
                  <a:pt x="119" y="132"/>
                </a:cubicBezTo>
                <a:cubicBezTo>
                  <a:pt x="121" y="132"/>
                  <a:pt x="123" y="134"/>
                  <a:pt x="123" y="136"/>
                </a:cubicBezTo>
                <a:cubicBezTo>
                  <a:pt x="123" y="138"/>
                  <a:pt x="121" y="140"/>
                  <a:pt x="119" y="140"/>
                </a:cubicBezTo>
                <a:close/>
                <a:moveTo>
                  <a:pt x="127" y="133"/>
                </a:moveTo>
                <a:cubicBezTo>
                  <a:pt x="122" y="133"/>
                  <a:pt x="122" y="133"/>
                  <a:pt x="122" y="133"/>
                </a:cubicBezTo>
                <a:cubicBezTo>
                  <a:pt x="127" y="125"/>
                  <a:pt x="127" y="125"/>
                  <a:pt x="127" y="125"/>
                </a:cubicBezTo>
                <a:lnTo>
                  <a:pt x="127" y="133"/>
                </a:lnTo>
                <a:close/>
                <a:moveTo>
                  <a:pt x="135" y="133"/>
                </a:moveTo>
                <a:cubicBezTo>
                  <a:pt x="130" y="133"/>
                  <a:pt x="130" y="133"/>
                  <a:pt x="130" y="133"/>
                </a:cubicBezTo>
                <a:cubicBezTo>
                  <a:pt x="130" y="120"/>
                  <a:pt x="130" y="120"/>
                  <a:pt x="130" y="120"/>
                </a:cubicBezTo>
                <a:cubicBezTo>
                  <a:pt x="135" y="112"/>
                  <a:pt x="135" y="112"/>
                  <a:pt x="135" y="112"/>
                </a:cubicBezTo>
                <a:lnTo>
                  <a:pt x="135" y="133"/>
                </a:lnTo>
                <a:close/>
                <a:moveTo>
                  <a:pt x="143" y="133"/>
                </a:moveTo>
                <a:cubicBezTo>
                  <a:pt x="138" y="133"/>
                  <a:pt x="138" y="133"/>
                  <a:pt x="138" y="133"/>
                </a:cubicBezTo>
                <a:cubicBezTo>
                  <a:pt x="138" y="111"/>
                  <a:pt x="138" y="111"/>
                  <a:pt x="138" y="111"/>
                </a:cubicBezTo>
                <a:cubicBezTo>
                  <a:pt x="143" y="111"/>
                  <a:pt x="143" y="111"/>
                  <a:pt x="143" y="111"/>
                </a:cubicBezTo>
                <a:lnTo>
                  <a:pt x="143" y="133"/>
                </a:lnTo>
                <a:close/>
                <a:moveTo>
                  <a:pt x="151" y="133"/>
                </a:moveTo>
                <a:cubicBezTo>
                  <a:pt x="146" y="133"/>
                  <a:pt x="146" y="133"/>
                  <a:pt x="146" y="133"/>
                </a:cubicBezTo>
                <a:cubicBezTo>
                  <a:pt x="146" y="111"/>
                  <a:pt x="146" y="111"/>
                  <a:pt x="146" y="111"/>
                </a:cubicBezTo>
                <a:cubicBezTo>
                  <a:pt x="151" y="111"/>
                  <a:pt x="151" y="111"/>
                  <a:pt x="151" y="111"/>
                </a:cubicBezTo>
                <a:lnTo>
                  <a:pt x="151" y="133"/>
                </a:lnTo>
                <a:close/>
                <a:moveTo>
                  <a:pt x="158" y="133"/>
                </a:moveTo>
                <a:cubicBezTo>
                  <a:pt x="154" y="133"/>
                  <a:pt x="154" y="133"/>
                  <a:pt x="154" y="133"/>
                </a:cubicBezTo>
                <a:cubicBezTo>
                  <a:pt x="154" y="112"/>
                  <a:pt x="154" y="112"/>
                  <a:pt x="154" y="112"/>
                </a:cubicBezTo>
                <a:cubicBezTo>
                  <a:pt x="158" y="120"/>
                  <a:pt x="158" y="120"/>
                  <a:pt x="158" y="120"/>
                </a:cubicBezTo>
                <a:lnTo>
                  <a:pt x="158" y="133"/>
                </a:lnTo>
                <a:close/>
                <a:moveTo>
                  <a:pt x="161" y="133"/>
                </a:moveTo>
                <a:cubicBezTo>
                  <a:pt x="161" y="125"/>
                  <a:pt x="161" y="125"/>
                  <a:pt x="161" y="125"/>
                </a:cubicBezTo>
                <a:cubicBezTo>
                  <a:pt x="167" y="133"/>
                  <a:pt x="167" y="133"/>
                  <a:pt x="167" y="133"/>
                </a:cubicBezTo>
                <a:lnTo>
                  <a:pt x="161" y="133"/>
                </a:lnTo>
                <a:close/>
                <a:moveTo>
                  <a:pt x="171" y="140"/>
                </a:moveTo>
                <a:cubicBezTo>
                  <a:pt x="168" y="140"/>
                  <a:pt x="167" y="138"/>
                  <a:pt x="167" y="136"/>
                </a:cubicBezTo>
                <a:cubicBezTo>
                  <a:pt x="167" y="134"/>
                  <a:pt x="168" y="132"/>
                  <a:pt x="171" y="132"/>
                </a:cubicBezTo>
                <a:cubicBezTo>
                  <a:pt x="173" y="132"/>
                  <a:pt x="174" y="134"/>
                  <a:pt x="174" y="136"/>
                </a:cubicBezTo>
                <a:cubicBezTo>
                  <a:pt x="174" y="138"/>
                  <a:pt x="173" y="140"/>
                  <a:pt x="171" y="140"/>
                </a:cubicBezTo>
                <a:close/>
                <a:moveTo>
                  <a:pt x="183" y="86"/>
                </a:moveTo>
                <a:cubicBezTo>
                  <a:pt x="183" y="86"/>
                  <a:pt x="183" y="86"/>
                  <a:pt x="183" y="86"/>
                </a:cubicBezTo>
                <a:cubicBezTo>
                  <a:pt x="182" y="86"/>
                  <a:pt x="180" y="89"/>
                  <a:pt x="163" y="89"/>
                </a:cubicBezTo>
                <a:cubicBezTo>
                  <a:pt x="154" y="89"/>
                  <a:pt x="149" y="86"/>
                  <a:pt x="149" y="85"/>
                </a:cubicBezTo>
                <a:cubicBezTo>
                  <a:pt x="149" y="85"/>
                  <a:pt x="149" y="85"/>
                  <a:pt x="149" y="85"/>
                </a:cubicBezTo>
                <a:cubicBezTo>
                  <a:pt x="149" y="68"/>
                  <a:pt x="149" y="68"/>
                  <a:pt x="149" y="68"/>
                </a:cubicBezTo>
                <a:cubicBezTo>
                  <a:pt x="149" y="68"/>
                  <a:pt x="149" y="68"/>
                  <a:pt x="149" y="68"/>
                </a:cubicBezTo>
                <a:cubicBezTo>
                  <a:pt x="150" y="68"/>
                  <a:pt x="159" y="61"/>
                  <a:pt x="166" y="61"/>
                </a:cubicBezTo>
                <a:cubicBezTo>
                  <a:pt x="166" y="61"/>
                  <a:pt x="166" y="61"/>
                  <a:pt x="166" y="61"/>
                </a:cubicBezTo>
                <a:cubicBezTo>
                  <a:pt x="170" y="61"/>
                  <a:pt x="176" y="65"/>
                  <a:pt x="179" y="69"/>
                </a:cubicBezTo>
                <a:cubicBezTo>
                  <a:pt x="183" y="74"/>
                  <a:pt x="184" y="80"/>
                  <a:pt x="183" y="8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3" name="出自【趣你的PPT】(微信:qunideppt)：最优质的PPT资源库"/>
          <p:cNvSpPr/>
          <p:nvPr/>
        </p:nvSpPr>
        <p:spPr>
          <a:xfrm>
            <a:off x="-1340" y="0"/>
            <a:ext cx="12193339" cy="155542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14" name="出自【趣你的PPT】(微信:qunideppt)：最优质的PPT资源库"/>
          <p:cNvSpPr txBox="1"/>
          <p:nvPr/>
        </p:nvSpPr>
        <p:spPr>
          <a:xfrm>
            <a:off x="1134390" y="222290"/>
            <a:ext cx="355587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附</a:t>
            </a:r>
            <a:r>
              <a:rPr lang="zh-CN" altLang="en-US" sz="66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赠图标</a:t>
            </a:r>
            <a:endParaRPr lang="zh-CN" altLang="en-US" sz="6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6" name="出自【趣你的PPT】(微信:qunideppt)：最优质的PPT资源库"/>
          <p:cNvSpPr txBox="1"/>
          <p:nvPr/>
        </p:nvSpPr>
        <p:spPr>
          <a:xfrm>
            <a:off x="4932364" y="413663"/>
            <a:ext cx="61956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海量图标可选，任意改色、拖动不失真</a:t>
            </a:r>
            <a:endParaRPr lang="en-US" altLang="zh-CN" sz="2400" b="1" dirty="0" smtClean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</a:t>
            </a:r>
            <a:r>
              <a:rPr lang="en-US" altLang="zh-CN" sz="24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4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更加生动、细致、专业</a:t>
            </a:r>
            <a:endParaRPr lang="en-US" altLang="zh-CN" sz="2400" b="1" dirty="0" smtClean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103401" y="6272884"/>
            <a:ext cx="239956" cy="239956"/>
          </a:xfrm>
          <a:custGeom>
            <a:avLst/>
            <a:gdLst>
              <a:gd name="T0" fmla="*/ 144 w 288"/>
              <a:gd name="T1" fmla="*/ 0 h 288"/>
              <a:gd name="T2" fmla="*/ 0 w 288"/>
              <a:gd name="T3" fmla="*/ 144 h 288"/>
              <a:gd name="T4" fmla="*/ 144 w 288"/>
              <a:gd name="T5" fmla="*/ 288 h 288"/>
              <a:gd name="T6" fmla="*/ 288 w 288"/>
              <a:gd name="T7" fmla="*/ 144 h 288"/>
              <a:gd name="T8" fmla="*/ 144 w 288"/>
              <a:gd name="T9" fmla="*/ 0 h 288"/>
              <a:gd name="T10" fmla="*/ 264 w 288"/>
              <a:gd name="T11" fmla="*/ 143 h 288"/>
              <a:gd name="T12" fmla="*/ 212 w 288"/>
              <a:gd name="T13" fmla="*/ 137 h 288"/>
              <a:gd name="T14" fmla="*/ 176 w 288"/>
              <a:gd name="T15" fmla="*/ 141 h 288"/>
              <a:gd name="T16" fmla="*/ 166 w 288"/>
              <a:gd name="T17" fmla="*/ 116 h 288"/>
              <a:gd name="T18" fmla="*/ 235 w 288"/>
              <a:gd name="T19" fmla="*/ 66 h 288"/>
              <a:gd name="T20" fmla="*/ 264 w 288"/>
              <a:gd name="T21" fmla="*/ 143 h 288"/>
              <a:gd name="T22" fmla="*/ 222 w 288"/>
              <a:gd name="T23" fmla="*/ 53 h 288"/>
              <a:gd name="T24" fmla="*/ 158 w 288"/>
              <a:gd name="T25" fmla="*/ 99 h 288"/>
              <a:gd name="T26" fmla="*/ 113 w 288"/>
              <a:gd name="T27" fmla="*/ 29 h 288"/>
              <a:gd name="T28" fmla="*/ 144 w 288"/>
              <a:gd name="T29" fmla="*/ 24 h 288"/>
              <a:gd name="T30" fmla="*/ 222 w 288"/>
              <a:gd name="T31" fmla="*/ 53 h 288"/>
              <a:gd name="T32" fmla="*/ 94 w 288"/>
              <a:gd name="T33" fmla="*/ 35 h 288"/>
              <a:gd name="T34" fmla="*/ 140 w 288"/>
              <a:gd name="T35" fmla="*/ 106 h 288"/>
              <a:gd name="T36" fmla="*/ 41 w 288"/>
              <a:gd name="T37" fmla="*/ 120 h 288"/>
              <a:gd name="T38" fmla="*/ 27 w 288"/>
              <a:gd name="T39" fmla="*/ 120 h 288"/>
              <a:gd name="T40" fmla="*/ 94 w 288"/>
              <a:gd name="T41" fmla="*/ 35 h 288"/>
              <a:gd name="T42" fmla="*/ 25 w 288"/>
              <a:gd name="T43" fmla="*/ 144 h 288"/>
              <a:gd name="T44" fmla="*/ 25 w 288"/>
              <a:gd name="T45" fmla="*/ 138 h 288"/>
              <a:gd name="T46" fmla="*/ 41 w 288"/>
              <a:gd name="T47" fmla="*/ 138 h 288"/>
              <a:gd name="T48" fmla="*/ 148 w 288"/>
              <a:gd name="T49" fmla="*/ 122 h 288"/>
              <a:gd name="T50" fmla="*/ 158 w 288"/>
              <a:gd name="T51" fmla="*/ 145 h 288"/>
              <a:gd name="T52" fmla="*/ 91 w 288"/>
              <a:gd name="T53" fmla="*/ 184 h 288"/>
              <a:gd name="T54" fmla="*/ 57 w 288"/>
              <a:gd name="T55" fmla="*/ 225 h 288"/>
              <a:gd name="T56" fmla="*/ 25 w 288"/>
              <a:gd name="T57" fmla="*/ 144 h 288"/>
              <a:gd name="T58" fmla="*/ 70 w 288"/>
              <a:gd name="T59" fmla="*/ 237 h 288"/>
              <a:gd name="T60" fmla="*/ 71 w 288"/>
              <a:gd name="T61" fmla="*/ 236 h 288"/>
              <a:gd name="T62" fmla="*/ 165 w 288"/>
              <a:gd name="T63" fmla="*/ 162 h 288"/>
              <a:gd name="T64" fmla="*/ 190 w 288"/>
              <a:gd name="T65" fmla="*/ 254 h 288"/>
              <a:gd name="T66" fmla="*/ 144 w 288"/>
              <a:gd name="T67" fmla="*/ 263 h 288"/>
              <a:gd name="T68" fmla="*/ 70 w 288"/>
              <a:gd name="T69" fmla="*/ 237 h 288"/>
              <a:gd name="T70" fmla="*/ 207 w 288"/>
              <a:gd name="T71" fmla="*/ 245 h 288"/>
              <a:gd name="T72" fmla="*/ 183 w 288"/>
              <a:gd name="T73" fmla="*/ 158 h 288"/>
              <a:gd name="T74" fmla="*/ 212 w 288"/>
              <a:gd name="T75" fmla="*/ 155 h 288"/>
              <a:gd name="T76" fmla="*/ 262 w 288"/>
              <a:gd name="T77" fmla="*/ 162 h 288"/>
              <a:gd name="T78" fmla="*/ 207 w 288"/>
              <a:gd name="T79" fmla="*/ 245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88" h="288">
                <a:moveTo>
                  <a:pt x="144" y="0"/>
                </a:moveTo>
                <a:cubicBezTo>
                  <a:pt x="65" y="0"/>
                  <a:pt x="0" y="64"/>
                  <a:pt x="0" y="144"/>
                </a:cubicBezTo>
                <a:cubicBezTo>
                  <a:pt x="0" y="223"/>
                  <a:pt x="65" y="288"/>
                  <a:pt x="144" y="288"/>
                </a:cubicBezTo>
                <a:cubicBezTo>
                  <a:pt x="224" y="288"/>
                  <a:pt x="288" y="223"/>
                  <a:pt x="288" y="144"/>
                </a:cubicBezTo>
                <a:cubicBezTo>
                  <a:pt x="288" y="64"/>
                  <a:pt x="224" y="0"/>
                  <a:pt x="144" y="0"/>
                </a:cubicBezTo>
                <a:close/>
                <a:moveTo>
                  <a:pt x="264" y="143"/>
                </a:moveTo>
                <a:cubicBezTo>
                  <a:pt x="245" y="139"/>
                  <a:pt x="228" y="137"/>
                  <a:pt x="212" y="137"/>
                </a:cubicBezTo>
                <a:cubicBezTo>
                  <a:pt x="199" y="137"/>
                  <a:pt x="187" y="138"/>
                  <a:pt x="176" y="141"/>
                </a:cubicBezTo>
                <a:cubicBezTo>
                  <a:pt x="173" y="132"/>
                  <a:pt x="169" y="124"/>
                  <a:pt x="166" y="116"/>
                </a:cubicBezTo>
                <a:cubicBezTo>
                  <a:pt x="191" y="105"/>
                  <a:pt x="216" y="90"/>
                  <a:pt x="235" y="66"/>
                </a:cubicBezTo>
                <a:cubicBezTo>
                  <a:pt x="253" y="87"/>
                  <a:pt x="263" y="114"/>
                  <a:pt x="264" y="143"/>
                </a:cubicBezTo>
                <a:close/>
                <a:moveTo>
                  <a:pt x="222" y="53"/>
                </a:moveTo>
                <a:cubicBezTo>
                  <a:pt x="205" y="75"/>
                  <a:pt x="182" y="89"/>
                  <a:pt x="158" y="99"/>
                </a:cubicBezTo>
                <a:cubicBezTo>
                  <a:pt x="140" y="64"/>
                  <a:pt x="123" y="41"/>
                  <a:pt x="113" y="29"/>
                </a:cubicBezTo>
                <a:cubicBezTo>
                  <a:pt x="123" y="26"/>
                  <a:pt x="133" y="24"/>
                  <a:pt x="144" y="24"/>
                </a:cubicBezTo>
                <a:cubicBezTo>
                  <a:pt x="174" y="24"/>
                  <a:pt x="201" y="35"/>
                  <a:pt x="222" y="53"/>
                </a:cubicBezTo>
                <a:close/>
                <a:moveTo>
                  <a:pt x="94" y="35"/>
                </a:moveTo>
                <a:cubicBezTo>
                  <a:pt x="102" y="44"/>
                  <a:pt x="120" y="67"/>
                  <a:pt x="140" y="106"/>
                </a:cubicBezTo>
                <a:cubicBezTo>
                  <a:pt x="102" y="118"/>
                  <a:pt x="64" y="120"/>
                  <a:pt x="41" y="120"/>
                </a:cubicBezTo>
                <a:cubicBezTo>
                  <a:pt x="35" y="120"/>
                  <a:pt x="30" y="120"/>
                  <a:pt x="27" y="120"/>
                </a:cubicBezTo>
                <a:cubicBezTo>
                  <a:pt x="35" y="82"/>
                  <a:pt x="60" y="51"/>
                  <a:pt x="94" y="35"/>
                </a:cubicBezTo>
                <a:close/>
                <a:moveTo>
                  <a:pt x="25" y="144"/>
                </a:moveTo>
                <a:cubicBezTo>
                  <a:pt x="25" y="142"/>
                  <a:pt x="25" y="140"/>
                  <a:pt x="25" y="138"/>
                </a:cubicBezTo>
                <a:cubicBezTo>
                  <a:pt x="28" y="138"/>
                  <a:pt x="34" y="138"/>
                  <a:pt x="41" y="138"/>
                </a:cubicBezTo>
                <a:cubicBezTo>
                  <a:pt x="65" y="138"/>
                  <a:pt x="107" y="136"/>
                  <a:pt x="148" y="122"/>
                </a:cubicBezTo>
                <a:cubicBezTo>
                  <a:pt x="152" y="130"/>
                  <a:pt x="155" y="137"/>
                  <a:pt x="158" y="145"/>
                </a:cubicBezTo>
                <a:cubicBezTo>
                  <a:pt x="129" y="154"/>
                  <a:pt x="107" y="169"/>
                  <a:pt x="91" y="184"/>
                </a:cubicBezTo>
                <a:cubicBezTo>
                  <a:pt x="73" y="200"/>
                  <a:pt x="62" y="216"/>
                  <a:pt x="57" y="225"/>
                </a:cubicBezTo>
                <a:cubicBezTo>
                  <a:pt x="37" y="203"/>
                  <a:pt x="25" y="175"/>
                  <a:pt x="25" y="144"/>
                </a:cubicBezTo>
                <a:close/>
                <a:moveTo>
                  <a:pt x="70" y="237"/>
                </a:moveTo>
                <a:cubicBezTo>
                  <a:pt x="71" y="237"/>
                  <a:pt x="71" y="237"/>
                  <a:pt x="71" y="236"/>
                </a:cubicBezTo>
                <a:cubicBezTo>
                  <a:pt x="79" y="223"/>
                  <a:pt x="108" y="179"/>
                  <a:pt x="165" y="162"/>
                </a:cubicBezTo>
                <a:cubicBezTo>
                  <a:pt x="175" y="189"/>
                  <a:pt x="183" y="219"/>
                  <a:pt x="190" y="254"/>
                </a:cubicBezTo>
                <a:cubicBezTo>
                  <a:pt x="176" y="260"/>
                  <a:pt x="160" y="263"/>
                  <a:pt x="144" y="263"/>
                </a:cubicBezTo>
                <a:cubicBezTo>
                  <a:pt x="116" y="263"/>
                  <a:pt x="91" y="254"/>
                  <a:pt x="70" y="237"/>
                </a:cubicBezTo>
                <a:close/>
                <a:moveTo>
                  <a:pt x="207" y="245"/>
                </a:moveTo>
                <a:cubicBezTo>
                  <a:pt x="200" y="213"/>
                  <a:pt x="192" y="183"/>
                  <a:pt x="183" y="158"/>
                </a:cubicBezTo>
                <a:cubicBezTo>
                  <a:pt x="192" y="156"/>
                  <a:pt x="202" y="155"/>
                  <a:pt x="212" y="155"/>
                </a:cubicBezTo>
                <a:cubicBezTo>
                  <a:pt x="227" y="155"/>
                  <a:pt x="244" y="157"/>
                  <a:pt x="262" y="162"/>
                </a:cubicBezTo>
                <a:cubicBezTo>
                  <a:pt x="257" y="197"/>
                  <a:pt x="236" y="227"/>
                  <a:pt x="207" y="24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cxnSp>
        <p:nvCxnSpPr>
          <p:cNvPr id="621" name="出自【趣你的PPT】(微信:qunideppt)：最优质的PPT资源库"/>
          <p:cNvCxnSpPr/>
          <p:nvPr/>
        </p:nvCxnSpPr>
        <p:spPr>
          <a:xfrm>
            <a:off x="4837114" y="394613"/>
            <a:ext cx="0" cy="83099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5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524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l="15433" b="23794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grpSp>
        <p:nvGrpSpPr>
          <p:cNvPr id="72" name="Group 71出自【趣你的PPT】(微信:qunideppt)：最优质的PPT资源库"/>
          <p:cNvGrpSpPr/>
          <p:nvPr/>
        </p:nvGrpSpPr>
        <p:grpSpPr>
          <a:xfrm>
            <a:off x="556924" y="577679"/>
            <a:ext cx="11059102" cy="6019673"/>
            <a:chOff x="556924" y="577679"/>
            <a:chExt cx="11059102" cy="6019673"/>
          </a:xfrm>
        </p:grpSpPr>
        <p:pic>
          <p:nvPicPr>
            <p:cNvPr id="63" name="出自【趣你的PPT】(微信:qunideppt)：最优质的PPT资源库"/>
            <p:cNvPicPr>
              <a:picLocks noChangeAspect="1"/>
            </p:cNvPicPr>
            <p:nvPr/>
          </p:nvPicPr>
          <p:blipFill rotWithShape="1">
            <a:blip r:embed="rId3"/>
            <a:srcRect b="12310"/>
            <a:stretch/>
          </p:blipFill>
          <p:spPr>
            <a:xfrm>
              <a:off x="556924" y="577679"/>
              <a:ext cx="11059102" cy="6019673"/>
            </a:xfrm>
            <a:prstGeom prst="rect">
              <a:avLst/>
            </a:prstGeom>
          </p:spPr>
        </p:pic>
        <p:pic>
          <p:nvPicPr>
            <p:cNvPr id="4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44149" y="5077600"/>
              <a:ext cx="1228725" cy="1223452"/>
            </a:xfrm>
            <a:prstGeom prst="rect">
              <a:avLst/>
            </a:prstGeom>
          </p:spPr>
        </p:pic>
        <p:grpSp>
          <p:nvGrpSpPr>
            <p:cNvPr id="71" name="组合 70"/>
            <p:cNvGrpSpPr/>
            <p:nvPr/>
          </p:nvGrpSpPr>
          <p:grpSpPr>
            <a:xfrm>
              <a:off x="7296150" y="5076825"/>
              <a:ext cx="2914650" cy="1228725"/>
              <a:chOff x="7296150" y="5076825"/>
              <a:chExt cx="2914650" cy="1228725"/>
            </a:xfrm>
          </p:grpSpPr>
          <p:sp>
            <p:nvSpPr>
              <p:cNvPr id="64" name="出自【趣你的PPT】(微信:qunideppt)：最优质的PPT资源库"/>
              <p:cNvSpPr/>
              <p:nvPr/>
            </p:nvSpPr>
            <p:spPr>
              <a:xfrm>
                <a:off x="7296150" y="5076825"/>
                <a:ext cx="2914650" cy="122872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出自【趣你的PPT】(微信:qunideppt)：最优质的PPT资源库"/>
              <p:cNvSpPr txBox="1"/>
              <p:nvPr/>
            </p:nvSpPr>
            <p:spPr>
              <a:xfrm>
                <a:off x="7572375" y="5172075"/>
                <a:ext cx="2362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如何获取上方</a:t>
                </a:r>
                <a:r>
                  <a:rPr lang="en-US" altLang="zh-CN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《</a:t>
                </a:r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趣你的</a:t>
                </a:r>
                <a:r>
                  <a:rPr lang="en-US" altLang="zh-CN" sz="1400" dirty="0" err="1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en-US" altLang="zh-CN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》</a:t>
                </a:r>
              </a:p>
              <a:p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精品模板？</a:t>
                </a:r>
                <a:endPara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7" name="出自【趣你的PPT】(微信:qunideppt)：最优质的PPT资源库"/>
              <p:cNvSpPr txBox="1"/>
              <p:nvPr/>
            </p:nvSpPr>
            <p:spPr>
              <a:xfrm>
                <a:off x="7553325" y="5743575"/>
                <a:ext cx="26098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微</a:t>
                </a:r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信扫描右侧二维码</a:t>
                </a:r>
                <a:endParaRPr lang="en-US" altLang="zh-CN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后台回复：</a:t>
                </a:r>
                <a:r>
                  <a:rPr lang="en-US" altLang="zh-CN" sz="1400" dirty="0" err="1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模板，免费得</a:t>
                </a:r>
                <a:endPara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69" name="出自【趣你的PPT】(微信:qunideppt)：最优质的PPT资源库"/>
              <p:cNvCxnSpPr/>
              <p:nvPr/>
            </p:nvCxnSpPr>
            <p:spPr>
              <a:xfrm>
                <a:off x="7639050" y="5715000"/>
                <a:ext cx="2295525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290177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l="32603" r="10086"/>
          <a:stretch/>
        </p:blipFill>
        <p:spPr>
          <a:xfrm>
            <a:off x="-2121034" y="1280165"/>
            <a:ext cx="4825677" cy="4825677"/>
          </a:xfrm>
          <a:prstGeom prst="ellipse">
            <a:avLst/>
          </a:prstGeom>
        </p:spPr>
      </p:pic>
      <p:sp>
        <p:nvSpPr>
          <p:cNvPr id="6" name="出自【趣你的PPT】(微信:qunideppt)：最优质的PPT资源库"/>
          <p:cNvSpPr/>
          <p:nvPr/>
        </p:nvSpPr>
        <p:spPr>
          <a:xfrm>
            <a:off x="4206781" y="3931099"/>
            <a:ext cx="588653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。建议您选择微软雅黑字体。</a:t>
            </a: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4363503" y="2729743"/>
            <a:ext cx="5729808" cy="49513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4363503" y="2303984"/>
            <a:ext cx="2752879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2000" b="1" dirty="0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20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583743" y="394778"/>
            <a:ext cx="51562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过渡页</a:t>
            </a:r>
            <a:endParaRPr lang="zh-CN" altLang="en-US" sz="28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-2216287" y="1165865"/>
            <a:ext cx="5013967" cy="5013965"/>
          </a:xfrm>
          <a:prstGeom prst="ellipse">
            <a:avLst/>
          </a:prstGeom>
          <a:noFill/>
          <a:ln w="12700">
            <a:solidFill>
              <a:schemeClr val="bg1">
                <a:alpha val="82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11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7246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50714" y="304801"/>
            <a:ext cx="742950" cy="495300"/>
            <a:chOff x="431663" y="266700"/>
            <a:chExt cx="952705" cy="63513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431663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749231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1104093" y="379581"/>
            <a:ext cx="329779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800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单击此处添加标题</a:t>
            </a:r>
            <a:endParaRPr lang="en-US" sz="28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963390" y="1818959"/>
            <a:ext cx="2813892" cy="1163813"/>
          </a:xfrm>
          <a:prstGeom prst="roundRect">
            <a:avLst>
              <a:gd name="adj" fmla="val 10132"/>
            </a:avLst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963390" y="3252635"/>
            <a:ext cx="2813892" cy="1163813"/>
          </a:xfrm>
          <a:prstGeom prst="roundRect">
            <a:avLst>
              <a:gd name="adj" fmla="val 10132"/>
            </a:avLst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963390" y="4686311"/>
            <a:ext cx="2813892" cy="1163813"/>
          </a:xfrm>
          <a:prstGeom prst="roundRect">
            <a:avLst>
              <a:gd name="adj" fmla="val 10132"/>
            </a:avLst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>
            <a:off x="3904035" y="2401534"/>
            <a:ext cx="1204144" cy="926919"/>
          </a:xfrm>
          <a:prstGeom prst="bentConnector3">
            <a:avLst>
              <a:gd name="adj1" fmla="val 50000"/>
            </a:avLst>
          </a:prstGeom>
          <a:noFill/>
          <a:ln w="12700" cap="flat" cmpd="sng" algn="ctr">
            <a:solidFill>
              <a:srgbClr val="FEFEFE"/>
            </a:solidFill>
            <a:prstDash val="solid"/>
            <a:headEnd type="oval" w="med" len="med"/>
            <a:tailEnd type="triangle" w="med" len="med"/>
          </a:ln>
          <a:effectLst/>
        </p:spPr>
      </p:cxnSp>
      <p:cxnSp>
        <p:nvCxnSpPr>
          <p:cNvPr id="12" name="出自【趣你的PPT】(微信:qunideppt)：最优质的PPT资源库"/>
          <p:cNvCxnSpPr/>
          <p:nvPr/>
        </p:nvCxnSpPr>
        <p:spPr>
          <a:xfrm flipV="1">
            <a:off x="3904035" y="4416448"/>
            <a:ext cx="1204144" cy="926919"/>
          </a:xfrm>
          <a:prstGeom prst="bentConnector3">
            <a:avLst>
              <a:gd name="adj1" fmla="val 50000"/>
            </a:avLst>
          </a:prstGeom>
          <a:noFill/>
          <a:ln w="12700" cap="flat" cmpd="sng" algn="ctr">
            <a:solidFill>
              <a:srgbClr val="FEFEFE"/>
            </a:solidFill>
            <a:prstDash val="solid"/>
            <a:headEnd type="oval" w="med" len="med"/>
            <a:tailEnd type="triangle" w="med" len="med"/>
          </a:ln>
          <a:effectLst/>
        </p:spPr>
      </p:cxnSp>
      <p:cxnSp>
        <p:nvCxnSpPr>
          <p:cNvPr id="13" name="出自【趣你的PPT】(微信:qunideppt)：最优质的PPT资源库"/>
          <p:cNvCxnSpPr/>
          <p:nvPr/>
        </p:nvCxnSpPr>
        <p:spPr>
          <a:xfrm>
            <a:off x="3904035" y="3881996"/>
            <a:ext cx="1204144" cy="2113"/>
          </a:xfrm>
          <a:prstGeom prst="line">
            <a:avLst/>
          </a:prstGeom>
          <a:noFill/>
          <a:ln w="12700" cap="flat" cmpd="sng" algn="ctr">
            <a:solidFill>
              <a:srgbClr val="FEFEFE"/>
            </a:solidFill>
            <a:prstDash val="solid"/>
            <a:headEnd type="oval" w="med" len="med"/>
            <a:tailEnd type="triangle" w="med" len="med"/>
          </a:ln>
          <a:effectLst/>
        </p:spPr>
      </p:cxn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1136196" y="2126099"/>
            <a:ext cx="547147" cy="550867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37371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544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36196" y="3630345"/>
            <a:ext cx="537313" cy="503303"/>
          </a:xfrm>
          <a:custGeom>
            <a:avLst/>
            <a:gdLst/>
            <a:ahLst/>
            <a:cxnLst>
              <a:cxn ang="0">
                <a:pos x="13" y="39"/>
              </a:cxn>
              <a:cxn ang="0">
                <a:pos x="8" y="39"/>
              </a:cxn>
              <a:cxn ang="0">
                <a:pos x="0" y="33"/>
              </a:cxn>
              <a:cxn ang="0">
                <a:pos x="5" y="19"/>
              </a:cxn>
              <a:cxn ang="0">
                <a:pos x="15" y="22"/>
              </a:cxn>
              <a:cxn ang="0">
                <a:pos x="20" y="21"/>
              </a:cxn>
              <a:cxn ang="0">
                <a:pos x="20" y="24"/>
              </a:cxn>
              <a:cxn ang="0">
                <a:pos x="23" y="34"/>
              </a:cxn>
              <a:cxn ang="0">
                <a:pos x="13" y="39"/>
              </a:cxn>
              <a:cxn ang="0">
                <a:pos x="15" y="19"/>
              </a:cxn>
              <a:cxn ang="0">
                <a:pos x="5" y="9"/>
              </a:cxn>
              <a:cxn ang="0">
                <a:pos x="15" y="0"/>
              </a:cxn>
              <a:cxn ang="0">
                <a:pos x="25" y="9"/>
              </a:cxn>
              <a:cxn ang="0">
                <a:pos x="15" y="19"/>
              </a:cxn>
              <a:cxn ang="0">
                <a:pos x="53" y="68"/>
              </a:cxn>
              <a:cxn ang="0">
                <a:pos x="20" y="68"/>
              </a:cxn>
              <a:cxn ang="0">
                <a:pos x="10" y="58"/>
              </a:cxn>
              <a:cxn ang="0">
                <a:pos x="23" y="36"/>
              </a:cxn>
              <a:cxn ang="0">
                <a:pos x="37" y="41"/>
              </a:cxn>
              <a:cxn ang="0">
                <a:pos x="50" y="36"/>
              </a:cxn>
              <a:cxn ang="0">
                <a:pos x="64" y="58"/>
              </a:cxn>
              <a:cxn ang="0">
                <a:pos x="53" y="68"/>
              </a:cxn>
              <a:cxn ang="0">
                <a:pos x="37" y="39"/>
              </a:cxn>
              <a:cxn ang="0">
                <a:pos x="22" y="24"/>
              </a:cxn>
              <a:cxn ang="0">
                <a:pos x="37" y="9"/>
              </a:cxn>
              <a:cxn ang="0">
                <a:pos x="51" y="24"/>
              </a:cxn>
              <a:cxn ang="0">
                <a:pos x="37" y="39"/>
              </a:cxn>
              <a:cxn ang="0">
                <a:pos x="59" y="19"/>
              </a:cxn>
              <a:cxn ang="0">
                <a:pos x="49" y="9"/>
              </a:cxn>
              <a:cxn ang="0">
                <a:pos x="59" y="0"/>
              </a:cxn>
              <a:cxn ang="0">
                <a:pos x="68" y="9"/>
              </a:cxn>
              <a:cxn ang="0">
                <a:pos x="59" y="19"/>
              </a:cxn>
              <a:cxn ang="0">
                <a:pos x="66" y="39"/>
              </a:cxn>
              <a:cxn ang="0">
                <a:pos x="61" y="39"/>
              </a:cxn>
              <a:cxn ang="0">
                <a:pos x="51" y="34"/>
              </a:cxn>
              <a:cxn ang="0">
                <a:pos x="54" y="24"/>
              </a:cxn>
              <a:cxn ang="0">
                <a:pos x="54" y="21"/>
              </a:cxn>
              <a:cxn ang="0">
                <a:pos x="59" y="22"/>
              </a:cxn>
              <a:cxn ang="0">
                <a:pos x="69" y="19"/>
              </a:cxn>
              <a:cxn ang="0">
                <a:pos x="73" y="33"/>
              </a:cxn>
              <a:cxn ang="0">
                <a:pos x="66" y="39"/>
              </a:cxn>
            </a:cxnLst>
            <a:rect l="0" t="0" r="r" b="b"/>
            <a:pathLst>
              <a:path w="73" h="68">
                <a:moveTo>
                  <a:pt x="13" y="39"/>
                </a:moveTo>
                <a:cubicBezTo>
                  <a:pt x="8" y="39"/>
                  <a:pt x="8" y="39"/>
                  <a:pt x="8" y="39"/>
                </a:cubicBezTo>
                <a:cubicBezTo>
                  <a:pt x="4" y="39"/>
                  <a:pt x="0" y="37"/>
                  <a:pt x="0" y="33"/>
                </a:cubicBezTo>
                <a:cubicBezTo>
                  <a:pt x="0" y="29"/>
                  <a:pt x="0" y="19"/>
                  <a:pt x="5" y="19"/>
                </a:cubicBezTo>
                <a:cubicBezTo>
                  <a:pt x="6" y="19"/>
                  <a:pt x="10" y="22"/>
                  <a:pt x="15" y="22"/>
                </a:cubicBezTo>
                <a:cubicBezTo>
                  <a:pt x="17" y="22"/>
                  <a:pt x="18" y="22"/>
                  <a:pt x="20" y="21"/>
                </a:cubicBezTo>
                <a:cubicBezTo>
                  <a:pt x="20" y="22"/>
                  <a:pt x="20" y="23"/>
                  <a:pt x="20" y="24"/>
                </a:cubicBezTo>
                <a:cubicBezTo>
                  <a:pt x="20" y="27"/>
                  <a:pt x="21" y="31"/>
                  <a:pt x="23" y="34"/>
                </a:cubicBezTo>
                <a:cubicBezTo>
                  <a:pt x="19" y="34"/>
                  <a:pt x="15" y="36"/>
                  <a:pt x="13" y="39"/>
                </a:cubicBezTo>
                <a:close/>
                <a:moveTo>
                  <a:pt x="15" y="19"/>
                </a:moveTo>
                <a:cubicBezTo>
                  <a:pt x="10" y="19"/>
                  <a:pt x="5" y="15"/>
                  <a:pt x="5" y="9"/>
                </a:cubicBezTo>
                <a:cubicBezTo>
                  <a:pt x="5" y="4"/>
                  <a:pt x="10" y="0"/>
                  <a:pt x="15" y="0"/>
                </a:cubicBezTo>
                <a:cubicBezTo>
                  <a:pt x="20" y="0"/>
                  <a:pt x="25" y="4"/>
                  <a:pt x="25" y="9"/>
                </a:cubicBezTo>
                <a:cubicBezTo>
                  <a:pt x="25" y="15"/>
                  <a:pt x="20" y="19"/>
                  <a:pt x="15" y="19"/>
                </a:cubicBezTo>
                <a:close/>
                <a:moveTo>
                  <a:pt x="53" y="68"/>
                </a:moveTo>
                <a:cubicBezTo>
                  <a:pt x="20" y="68"/>
                  <a:pt x="20" y="68"/>
                  <a:pt x="20" y="68"/>
                </a:cubicBezTo>
                <a:cubicBezTo>
                  <a:pt x="14" y="68"/>
                  <a:pt x="10" y="64"/>
                  <a:pt x="10" y="58"/>
                </a:cubicBezTo>
                <a:cubicBezTo>
                  <a:pt x="10" y="49"/>
                  <a:pt x="12" y="36"/>
                  <a:pt x="23" y="36"/>
                </a:cubicBezTo>
                <a:cubicBezTo>
                  <a:pt x="25" y="36"/>
                  <a:pt x="29" y="41"/>
                  <a:pt x="37" y="41"/>
                </a:cubicBezTo>
                <a:cubicBezTo>
                  <a:pt x="44" y="41"/>
                  <a:pt x="49" y="36"/>
                  <a:pt x="50" y="36"/>
                </a:cubicBezTo>
                <a:cubicBezTo>
                  <a:pt x="62" y="36"/>
                  <a:pt x="64" y="49"/>
                  <a:pt x="64" y="58"/>
                </a:cubicBezTo>
                <a:cubicBezTo>
                  <a:pt x="64" y="64"/>
                  <a:pt x="60" y="68"/>
                  <a:pt x="53" y="68"/>
                </a:cubicBezTo>
                <a:close/>
                <a:moveTo>
                  <a:pt x="37" y="39"/>
                </a:moveTo>
                <a:cubicBezTo>
                  <a:pt x="29" y="39"/>
                  <a:pt x="22" y="32"/>
                  <a:pt x="22" y="24"/>
                </a:cubicBezTo>
                <a:cubicBezTo>
                  <a:pt x="22" y="16"/>
                  <a:pt x="29" y="9"/>
                  <a:pt x="37" y="9"/>
                </a:cubicBezTo>
                <a:cubicBezTo>
                  <a:pt x="45" y="9"/>
                  <a:pt x="51" y="16"/>
                  <a:pt x="51" y="24"/>
                </a:cubicBezTo>
                <a:cubicBezTo>
                  <a:pt x="51" y="32"/>
                  <a:pt x="45" y="39"/>
                  <a:pt x="37" y="39"/>
                </a:cubicBezTo>
                <a:close/>
                <a:moveTo>
                  <a:pt x="59" y="19"/>
                </a:moveTo>
                <a:cubicBezTo>
                  <a:pt x="53" y="19"/>
                  <a:pt x="49" y="15"/>
                  <a:pt x="49" y="9"/>
                </a:cubicBezTo>
                <a:cubicBezTo>
                  <a:pt x="49" y="4"/>
                  <a:pt x="53" y="0"/>
                  <a:pt x="59" y="0"/>
                </a:cubicBezTo>
                <a:cubicBezTo>
                  <a:pt x="64" y="0"/>
                  <a:pt x="68" y="4"/>
                  <a:pt x="68" y="9"/>
                </a:cubicBezTo>
                <a:cubicBezTo>
                  <a:pt x="68" y="15"/>
                  <a:pt x="64" y="19"/>
                  <a:pt x="59" y="19"/>
                </a:cubicBezTo>
                <a:close/>
                <a:moveTo>
                  <a:pt x="66" y="39"/>
                </a:moveTo>
                <a:cubicBezTo>
                  <a:pt x="61" y="39"/>
                  <a:pt x="61" y="39"/>
                  <a:pt x="61" y="39"/>
                </a:cubicBezTo>
                <a:cubicBezTo>
                  <a:pt x="58" y="36"/>
                  <a:pt x="55" y="34"/>
                  <a:pt x="51" y="34"/>
                </a:cubicBezTo>
                <a:cubicBezTo>
                  <a:pt x="53" y="31"/>
                  <a:pt x="54" y="27"/>
                  <a:pt x="54" y="24"/>
                </a:cubicBezTo>
                <a:cubicBezTo>
                  <a:pt x="54" y="23"/>
                  <a:pt x="54" y="22"/>
                  <a:pt x="54" y="21"/>
                </a:cubicBezTo>
                <a:cubicBezTo>
                  <a:pt x="55" y="22"/>
                  <a:pt x="57" y="22"/>
                  <a:pt x="59" y="22"/>
                </a:cubicBezTo>
                <a:cubicBezTo>
                  <a:pt x="64" y="22"/>
                  <a:pt x="68" y="19"/>
                  <a:pt x="69" y="19"/>
                </a:cubicBezTo>
                <a:cubicBezTo>
                  <a:pt x="73" y="19"/>
                  <a:pt x="73" y="29"/>
                  <a:pt x="73" y="33"/>
                </a:cubicBezTo>
                <a:cubicBezTo>
                  <a:pt x="73" y="37"/>
                  <a:pt x="70" y="39"/>
                  <a:pt x="66" y="39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37371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544" b="0" i="0" u="none" strike="noStrike" kern="0" cap="none" spc="0" normalizeH="0" baseline="0" noProof="0" dirty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207177" y="4959388"/>
            <a:ext cx="409063" cy="602355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37371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544" b="0" i="0" u="none" strike="noStrike" kern="0" cap="none" spc="0" normalizeH="0" baseline="0" noProof="0" dirty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8467106" y="1818959"/>
            <a:ext cx="2813892" cy="1163813"/>
          </a:xfrm>
          <a:prstGeom prst="roundRect">
            <a:avLst>
              <a:gd name="adj" fmla="val 10132"/>
            </a:avLst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8467106" y="3252635"/>
            <a:ext cx="2813892" cy="1163813"/>
          </a:xfrm>
          <a:prstGeom prst="roundRect">
            <a:avLst>
              <a:gd name="adj" fmla="val 10132"/>
            </a:avLst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8467106" y="4686311"/>
            <a:ext cx="2813892" cy="1163813"/>
          </a:xfrm>
          <a:prstGeom prst="roundRect">
            <a:avLst>
              <a:gd name="adj" fmla="val 10132"/>
            </a:avLst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2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20" name="出自【趣你的PPT】(微信:qunideppt)：最优质的PPT资源库"/>
          <p:cNvCxnSpPr/>
          <p:nvPr/>
        </p:nvCxnSpPr>
        <p:spPr>
          <a:xfrm flipH="1">
            <a:off x="7123538" y="2401534"/>
            <a:ext cx="1229491" cy="926919"/>
          </a:xfrm>
          <a:prstGeom prst="bentConnector3">
            <a:avLst>
              <a:gd name="adj1" fmla="val 50000"/>
            </a:avLst>
          </a:prstGeom>
          <a:noFill/>
          <a:ln w="12700" cap="flat" cmpd="sng" algn="ctr">
            <a:solidFill>
              <a:srgbClr val="FEFEFE"/>
            </a:solidFill>
            <a:prstDash val="solid"/>
            <a:headEnd type="oval" w="med" len="med"/>
            <a:tailEnd type="triangle" w="med" len="med"/>
          </a:ln>
          <a:effectLst/>
        </p:spPr>
      </p:cxnSp>
      <p:cxnSp>
        <p:nvCxnSpPr>
          <p:cNvPr id="21" name="出自【趣你的PPT】(微信:qunideppt)：最优质的PPT资源库"/>
          <p:cNvCxnSpPr/>
          <p:nvPr/>
        </p:nvCxnSpPr>
        <p:spPr>
          <a:xfrm flipH="1" flipV="1">
            <a:off x="7123538" y="4416448"/>
            <a:ext cx="1229491" cy="926919"/>
          </a:xfrm>
          <a:prstGeom prst="bentConnector3">
            <a:avLst>
              <a:gd name="adj1" fmla="val 50000"/>
            </a:avLst>
          </a:prstGeom>
          <a:noFill/>
          <a:ln w="12700" cap="flat" cmpd="sng" algn="ctr">
            <a:solidFill>
              <a:srgbClr val="FEFEFE"/>
            </a:solidFill>
            <a:prstDash val="solid"/>
            <a:headEnd type="oval" w="med" len="med"/>
            <a:tailEnd type="triangle" w="med" len="med"/>
          </a:ln>
          <a:effectLst/>
        </p:spPr>
      </p:cxnSp>
      <p:cxnSp>
        <p:nvCxnSpPr>
          <p:cNvPr id="22" name="出自【趣你的PPT】(微信:qunideppt)：最优质的PPT资源库"/>
          <p:cNvCxnSpPr/>
          <p:nvPr/>
        </p:nvCxnSpPr>
        <p:spPr>
          <a:xfrm flipH="1">
            <a:off x="7123538" y="3881996"/>
            <a:ext cx="1229491" cy="2113"/>
          </a:xfrm>
          <a:prstGeom prst="line">
            <a:avLst/>
          </a:prstGeom>
          <a:noFill/>
          <a:ln w="12700" cap="flat" cmpd="sng" algn="ctr">
            <a:solidFill>
              <a:srgbClr val="FEFEFE"/>
            </a:solidFill>
            <a:prstDash val="solid"/>
            <a:headEnd type="oval" w="med" len="med"/>
            <a:tailEnd type="triangle" w="med" len="med"/>
          </a:ln>
          <a:effectLst/>
        </p:spPr>
      </p:cxnSp>
      <p:sp>
        <p:nvSpPr>
          <p:cNvPr id="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561818" y="2160222"/>
            <a:ext cx="497178" cy="500426"/>
          </a:xfrm>
          <a:custGeom>
            <a:avLst/>
            <a:gdLst/>
            <a:ahLst/>
            <a:cxnLst>
              <a:cxn ang="0">
                <a:pos x="0" y="46"/>
              </a:cxn>
              <a:cxn ang="0">
                <a:pos x="9" y="31"/>
              </a:cxn>
              <a:cxn ang="0">
                <a:pos x="4" y="32"/>
              </a:cxn>
              <a:cxn ang="0">
                <a:pos x="7" y="25"/>
              </a:cxn>
              <a:cxn ang="0">
                <a:pos x="6" y="42"/>
              </a:cxn>
              <a:cxn ang="0">
                <a:pos x="11" y="39"/>
              </a:cxn>
              <a:cxn ang="0">
                <a:pos x="15" y="46"/>
              </a:cxn>
              <a:cxn ang="0">
                <a:pos x="0" y="69"/>
              </a:cxn>
              <a:cxn ang="0">
                <a:pos x="7" y="67"/>
              </a:cxn>
              <a:cxn ang="0">
                <a:pos x="5" y="62"/>
              </a:cxn>
              <a:cxn ang="0">
                <a:pos x="9" y="55"/>
              </a:cxn>
              <a:cxn ang="0">
                <a:pos x="5" y="55"/>
              </a:cxn>
              <a:cxn ang="0">
                <a:pos x="1" y="57"/>
              </a:cxn>
              <a:cxn ang="0">
                <a:pos x="14" y="51"/>
              </a:cxn>
              <a:cxn ang="0">
                <a:pos x="10" y="59"/>
              </a:cxn>
              <a:cxn ang="0">
                <a:pos x="7" y="71"/>
              </a:cxn>
              <a:cxn ang="0">
                <a:pos x="1" y="20"/>
              </a:cxn>
              <a:cxn ang="0">
                <a:pos x="6" y="16"/>
              </a:cxn>
              <a:cxn ang="0">
                <a:pos x="6" y="6"/>
              </a:cxn>
              <a:cxn ang="0">
                <a:pos x="4" y="8"/>
              </a:cxn>
              <a:cxn ang="0">
                <a:pos x="6" y="0"/>
              </a:cxn>
              <a:cxn ang="0">
                <a:pos x="11" y="16"/>
              </a:cxn>
              <a:cxn ang="0">
                <a:pos x="15" y="20"/>
              </a:cxn>
              <a:cxn ang="0">
                <a:pos x="70" y="20"/>
              </a:cxn>
              <a:cxn ang="0">
                <a:pos x="20" y="19"/>
              </a:cxn>
              <a:cxn ang="0">
                <a:pos x="21" y="10"/>
              </a:cxn>
              <a:cxn ang="0">
                <a:pos x="71" y="11"/>
              </a:cxn>
              <a:cxn ang="0">
                <a:pos x="71" y="39"/>
              </a:cxn>
              <a:cxn ang="0">
                <a:pos x="21" y="40"/>
              </a:cxn>
              <a:cxn ang="0">
                <a:pos x="20" y="31"/>
              </a:cxn>
              <a:cxn ang="0">
                <a:pos x="70" y="30"/>
              </a:cxn>
              <a:cxn ang="0">
                <a:pos x="71" y="39"/>
              </a:cxn>
              <a:cxn ang="0">
                <a:pos x="70" y="61"/>
              </a:cxn>
              <a:cxn ang="0">
                <a:pos x="20" y="60"/>
              </a:cxn>
              <a:cxn ang="0">
                <a:pos x="21" y="51"/>
              </a:cxn>
              <a:cxn ang="0">
                <a:pos x="71" y="52"/>
              </a:cxn>
            </a:cxnLst>
            <a:rect l="0" t="0" r="r" b="b"/>
            <a:pathLst>
              <a:path w="71" h="71">
                <a:moveTo>
                  <a:pt x="15" y="46"/>
                </a:moveTo>
                <a:cubicBezTo>
                  <a:pt x="0" y="46"/>
                  <a:pt x="0" y="46"/>
                  <a:pt x="0" y="46"/>
                </a:cubicBezTo>
                <a:cubicBezTo>
                  <a:pt x="0" y="45"/>
                  <a:pt x="0" y="44"/>
                  <a:pt x="0" y="43"/>
                </a:cubicBezTo>
                <a:cubicBezTo>
                  <a:pt x="0" y="36"/>
                  <a:pt x="9" y="35"/>
                  <a:pt x="9" y="31"/>
                </a:cubicBezTo>
                <a:cubicBezTo>
                  <a:pt x="9" y="30"/>
                  <a:pt x="8" y="29"/>
                  <a:pt x="7" y="29"/>
                </a:cubicBezTo>
                <a:cubicBezTo>
                  <a:pt x="6" y="29"/>
                  <a:pt x="4" y="31"/>
                  <a:pt x="4" y="32"/>
                </a:cubicBezTo>
                <a:cubicBezTo>
                  <a:pt x="0" y="29"/>
                  <a:pt x="0" y="29"/>
                  <a:pt x="0" y="29"/>
                </a:cubicBezTo>
                <a:cubicBezTo>
                  <a:pt x="2" y="27"/>
                  <a:pt x="4" y="25"/>
                  <a:pt x="7" y="25"/>
                </a:cubicBezTo>
                <a:cubicBezTo>
                  <a:pt x="11" y="25"/>
                  <a:pt x="14" y="27"/>
                  <a:pt x="14" y="31"/>
                </a:cubicBezTo>
                <a:cubicBezTo>
                  <a:pt x="14" y="37"/>
                  <a:pt x="6" y="38"/>
                  <a:pt x="6" y="42"/>
                </a:cubicBezTo>
                <a:cubicBezTo>
                  <a:pt x="11" y="42"/>
                  <a:pt x="11" y="42"/>
                  <a:pt x="11" y="42"/>
                </a:cubicBezTo>
                <a:cubicBezTo>
                  <a:pt x="11" y="39"/>
                  <a:pt x="11" y="39"/>
                  <a:pt x="11" y="39"/>
                </a:cubicBezTo>
                <a:cubicBezTo>
                  <a:pt x="15" y="39"/>
                  <a:pt x="15" y="39"/>
                  <a:pt x="15" y="39"/>
                </a:cubicBezTo>
                <a:lnTo>
                  <a:pt x="15" y="46"/>
                </a:lnTo>
                <a:close/>
                <a:moveTo>
                  <a:pt x="7" y="71"/>
                </a:moveTo>
                <a:cubicBezTo>
                  <a:pt x="5" y="71"/>
                  <a:pt x="2" y="70"/>
                  <a:pt x="0" y="69"/>
                </a:cubicBezTo>
                <a:cubicBezTo>
                  <a:pt x="3" y="65"/>
                  <a:pt x="3" y="65"/>
                  <a:pt x="3" y="65"/>
                </a:cubicBezTo>
                <a:cubicBezTo>
                  <a:pt x="4" y="66"/>
                  <a:pt x="5" y="67"/>
                  <a:pt x="7" y="67"/>
                </a:cubicBezTo>
                <a:cubicBezTo>
                  <a:pt x="8" y="67"/>
                  <a:pt x="10" y="66"/>
                  <a:pt x="10" y="65"/>
                </a:cubicBezTo>
                <a:cubicBezTo>
                  <a:pt x="10" y="62"/>
                  <a:pt x="7" y="62"/>
                  <a:pt x="5" y="62"/>
                </a:cubicBezTo>
                <a:cubicBezTo>
                  <a:pt x="4" y="60"/>
                  <a:pt x="4" y="60"/>
                  <a:pt x="4" y="60"/>
                </a:cubicBezTo>
                <a:cubicBezTo>
                  <a:pt x="6" y="58"/>
                  <a:pt x="7" y="56"/>
                  <a:pt x="9" y="55"/>
                </a:cubicBezTo>
                <a:cubicBezTo>
                  <a:pt x="9" y="55"/>
                  <a:pt x="9" y="55"/>
                  <a:pt x="9" y="55"/>
                </a:cubicBezTo>
                <a:cubicBezTo>
                  <a:pt x="8" y="55"/>
                  <a:pt x="6" y="55"/>
                  <a:pt x="5" y="55"/>
                </a:cubicBezTo>
                <a:cubicBezTo>
                  <a:pt x="5" y="57"/>
                  <a:pt x="5" y="57"/>
                  <a:pt x="5" y="57"/>
                </a:cubicBezTo>
                <a:cubicBezTo>
                  <a:pt x="1" y="57"/>
                  <a:pt x="1" y="57"/>
                  <a:pt x="1" y="57"/>
                </a:cubicBezTo>
                <a:cubicBezTo>
                  <a:pt x="1" y="51"/>
                  <a:pt x="1" y="51"/>
                  <a:pt x="1" y="51"/>
                </a:cubicBezTo>
                <a:cubicBezTo>
                  <a:pt x="14" y="51"/>
                  <a:pt x="14" y="51"/>
                  <a:pt x="14" y="51"/>
                </a:cubicBezTo>
                <a:cubicBezTo>
                  <a:pt x="14" y="54"/>
                  <a:pt x="14" y="54"/>
                  <a:pt x="14" y="54"/>
                </a:cubicBezTo>
                <a:cubicBezTo>
                  <a:pt x="10" y="59"/>
                  <a:pt x="10" y="59"/>
                  <a:pt x="10" y="59"/>
                </a:cubicBezTo>
                <a:cubicBezTo>
                  <a:pt x="13" y="60"/>
                  <a:pt x="15" y="62"/>
                  <a:pt x="15" y="64"/>
                </a:cubicBezTo>
                <a:cubicBezTo>
                  <a:pt x="15" y="69"/>
                  <a:pt x="11" y="71"/>
                  <a:pt x="7" y="71"/>
                </a:cubicBezTo>
                <a:close/>
                <a:moveTo>
                  <a:pt x="15" y="20"/>
                </a:moveTo>
                <a:cubicBezTo>
                  <a:pt x="1" y="20"/>
                  <a:pt x="1" y="20"/>
                  <a:pt x="1" y="20"/>
                </a:cubicBezTo>
                <a:cubicBezTo>
                  <a:pt x="1" y="16"/>
                  <a:pt x="1" y="16"/>
                  <a:pt x="1" y="16"/>
                </a:cubicBezTo>
                <a:cubicBezTo>
                  <a:pt x="6" y="16"/>
                  <a:pt x="6" y="16"/>
                  <a:pt x="6" y="16"/>
                </a:cubicBezTo>
                <a:cubicBezTo>
                  <a:pt x="6" y="13"/>
                  <a:pt x="6" y="9"/>
                  <a:pt x="6" y="6"/>
                </a:cubicBezTo>
                <a:cubicBezTo>
                  <a:pt x="6" y="6"/>
                  <a:pt x="6" y="6"/>
                  <a:pt x="6" y="6"/>
                </a:cubicBezTo>
                <a:cubicBezTo>
                  <a:pt x="6" y="6"/>
                  <a:pt x="6" y="6"/>
                  <a:pt x="6" y="6"/>
                </a:cubicBezTo>
                <a:cubicBezTo>
                  <a:pt x="5" y="7"/>
                  <a:pt x="4" y="7"/>
                  <a:pt x="4" y="8"/>
                </a:cubicBezTo>
                <a:cubicBezTo>
                  <a:pt x="1" y="5"/>
                  <a:pt x="1" y="5"/>
                  <a:pt x="1" y="5"/>
                </a:cubicBezTo>
                <a:cubicBezTo>
                  <a:pt x="6" y="0"/>
                  <a:pt x="6" y="0"/>
                  <a:pt x="6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11" y="16"/>
                  <a:pt x="11" y="16"/>
                  <a:pt x="11" y="16"/>
                </a:cubicBezTo>
                <a:cubicBezTo>
                  <a:pt x="15" y="16"/>
                  <a:pt x="15" y="16"/>
                  <a:pt x="15" y="16"/>
                </a:cubicBezTo>
                <a:lnTo>
                  <a:pt x="15" y="20"/>
                </a:lnTo>
                <a:close/>
                <a:moveTo>
                  <a:pt x="71" y="19"/>
                </a:moveTo>
                <a:cubicBezTo>
                  <a:pt x="71" y="19"/>
                  <a:pt x="71" y="20"/>
                  <a:pt x="70" y="20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0"/>
                  <a:pt x="20" y="19"/>
                  <a:pt x="20" y="19"/>
                </a:cubicBezTo>
                <a:cubicBezTo>
                  <a:pt x="20" y="11"/>
                  <a:pt x="20" y="11"/>
                  <a:pt x="20" y="11"/>
                </a:cubicBezTo>
                <a:cubicBezTo>
                  <a:pt x="20" y="10"/>
                  <a:pt x="21" y="10"/>
                  <a:pt x="21" y="10"/>
                </a:cubicBezTo>
                <a:cubicBezTo>
                  <a:pt x="70" y="10"/>
                  <a:pt x="70" y="10"/>
                  <a:pt x="70" y="10"/>
                </a:cubicBezTo>
                <a:cubicBezTo>
                  <a:pt x="71" y="10"/>
                  <a:pt x="71" y="10"/>
                  <a:pt x="71" y="11"/>
                </a:cubicBezTo>
                <a:lnTo>
                  <a:pt x="71" y="19"/>
                </a:lnTo>
                <a:close/>
                <a:moveTo>
                  <a:pt x="71" y="39"/>
                </a:moveTo>
                <a:cubicBezTo>
                  <a:pt x="71" y="40"/>
                  <a:pt x="71" y="40"/>
                  <a:pt x="70" y="40"/>
                </a:cubicBezTo>
                <a:cubicBezTo>
                  <a:pt x="21" y="40"/>
                  <a:pt x="21" y="40"/>
                  <a:pt x="21" y="40"/>
                </a:cubicBezTo>
                <a:cubicBezTo>
                  <a:pt x="21" y="40"/>
                  <a:pt x="20" y="40"/>
                  <a:pt x="20" y="39"/>
                </a:cubicBezTo>
                <a:cubicBezTo>
                  <a:pt x="20" y="31"/>
                  <a:pt x="20" y="31"/>
                  <a:pt x="20" y="31"/>
                </a:cubicBezTo>
                <a:cubicBezTo>
                  <a:pt x="20" y="31"/>
                  <a:pt x="21" y="30"/>
                  <a:pt x="21" y="30"/>
                </a:cubicBezTo>
                <a:cubicBezTo>
                  <a:pt x="70" y="30"/>
                  <a:pt x="70" y="30"/>
                  <a:pt x="70" y="30"/>
                </a:cubicBezTo>
                <a:cubicBezTo>
                  <a:pt x="71" y="30"/>
                  <a:pt x="71" y="31"/>
                  <a:pt x="71" y="31"/>
                </a:cubicBezTo>
                <a:lnTo>
                  <a:pt x="71" y="39"/>
                </a:lnTo>
                <a:close/>
                <a:moveTo>
                  <a:pt x="71" y="60"/>
                </a:moveTo>
                <a:cubicBezTo>
                  <a:pt x="71" y="60"/>
                  <a:pt x="71" y="61"/>
                  <a:pt x="70" y="61"/>
                </a:cubicBezTo>
                <a:cubicBezTo>
                  <a:pt x="21" y="61"/>
                  <a:pt x="21" y="61"/>
                  <a:pt x="21" y="61"/>
                </a:cubicBezTo>
                <a:cubicBezTo>
                  <a:pt x="21" y="61"/>
                  <a:pt x="20" y="60"/>
                  <a:pt x="20" y="60"/>
                </a:cubicBezTo>
                <a:cubicBezTo>
                  <a:pt x="20" y="52"/>
                  <a:pt x="20" y="52"/>
                  <a:pt x="20" y="52"/>
                </a:cubicBezTo>
                <a:cubicBezTo>
                  <a:pt x="20" y="51"/>
                  <a:pt x="21" y="51"/>
                  <a:pt x="21" y="51"/>
                </a:cubicBezTo>
                <a:cubicBezTo>
                  <a:pt x="70" y="51"/>
                  <a:pt x="70" y="51"/>
                  <a:pt x="70" y="51"/>
                </a:cubicBezTo>
                <a:cubicBezTo>
                  <a:pt x="71" y="51"/>
                  <a:pt x="71" y="51"/>
                  <a:pt x="71" y="52"/>
                </a:cubicBezTo>
                <a:lnTo>
                  <a:pt x="71" y="60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37371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544" b="0" i="0" u="none" strike="noStrike" kern="0" cap="none" spc="0" normalizeH="0" baseline="0" noProof="0" dirty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561818" y="3630345"/>
            <a:ext cx="521968" cy="404861"/>
          </a:xfrm>
          <a:custGeom>
            <a:avLst/>
            <a:gdLst/>
            <a:ahLst/>
            <a:cxnLst>
              <a:cxn ang="0">
                <a:pos x="29" y="41"/>
              </a:cxn>
              <a:cxn ang="0">
                <a:pos x="22" y="40"/>
              </a:cxn>
              <a:cxn ang="0">
                <a:pos x="11" y="45"/>
              </a:cxn>
              <a:cxn ang="0">
                <a:pos x="7" y="46"/>
              </a:cxn>
              <a:cxn ang="0">
                <a:pos x="7" y="46"/>
              </a:cxn>
              <a:cxn ang="0">
                <a:pos x="6" y="45"/>
              </a:cxn>
              <a:cxn ang="0">
                <a:pos x="6" y="43"/>
              </a:cxn>
              <a:cxn ang="0">
                <a:pos x="11" y="36"/>
              </a:cxn>
              <a:cxn ang="0">
                <a:pos x="0" y="20"/>
              </a:cxn>
              <a:cxn ang="0">
                <a:pos x="29" y="0"/>
              </a:cxn>
              <a:cxn ang="0">
                <a:pos x="57" y="20"/>
              </a:cxn>
              <a:cxn ang="0">
                <a:pos x="29" y="41"/>
              </a:cxn>
              <a:cxn ang="0">
                <a:pos x="62" y="47"/>
              </a:cxn>
              <a:cxn ang="0">
                <a:pos x="66" y="53"/>
              </a:cxn>
              <a:cxn ang="0">
                <a:pos x="67" y="55"/>
              </a:cxn>
              <a:cxn ang="0">
                <a:pos x="66" y="56"/>
              </a:cxn>
              <a:cxn ang="0">
                <a:pos x="62" y="55"/>
              </a:cxn>
              <a:cxn ang="0">
                <a:pos x="51" y="50"/>
              </a:cxn>
              <a:cxn ang="0">
                <a:pos x="44" y="51"/>
              </a:cxn>
              <a:cxn ang="0">
                <a:pos x="25" y="46"/>
              </a:cxn>
              <a:cxn ang="0">
                <a:pos x="29" y="46"/>
              </a:cxn>
              <a:cxn ang="0">
                <a:pos x="52" y="39"/>
              </a:cxn>
              <a:cxn ang="0">
                <a:pos x="62" y="20"/>
              </a:cxn>
              <a:cxn ang="0">
                <a:pos x="61" y="14"/>
              </a:cxn>
              <a:cxn ang="0">
                <a:pos x="72" y="30"/>
              </a:cxn>
              <a:cxn ang="0">
                <a:pos x="62" y="47"/>
              </a:cxn>
            </a:cxnLst>
            <a:rect l="0" t="0" r="r" b="b"/>
            <a:pathLst>
              <a:path w="72" h="56">
                <a:moveTo>
                  <a:pt x="29" y="41"/>
                </a:moveTo>
                <a:cubicBezTo>
                  <a:pt x="26" y="41"/>
                  <a:pt x="24" y="40"/>
                  <a:pt x="22" y="40"/>
                </a:cubicBezTo>
                <a:cubicBezTo>
                  <a:pt x="18" y="42"/>
                  <a:pt x="15" y="44"/>
                  <a:pt x="11" y="45"/>
                </a:cubicBezTo>
                <a:cubicBezTo>
                  <a:pt x="9" y="45"/>
                  <a:pt x="8" y="46"/>
                  <a:pt x="7" y="46"/>
                </a:cubicBezTo>
                <a:cubicBezTo>
                  <a:pt x="7" y="46"/>
                  <a:pt x="7" y="46"/>
                  <a:pt x="7" y="46"/>
                </a:cubicBezTo>
                <a:cubicBezTo>
                  <a:pt x="6" y="46"/>
                  <a:pt x="6" y="45"/>
                  <a:pt x="6" y="45"/>
                </a:cubicBezTo>
                <a:cubicBezTo>
                  <a:pt x="5" y="44"/>
                  <a:pt x="6" y="43"/>
                  <a:pt x="6" y="43"/>
                </a:cubicBezTo>
                <a:cubicBezTo>
                  <a:pt x="8" y="41"/>
                  <a:pt x="10" y="40"/>
                  <a:pt x="11" y="36"/>
                </a:cubicBezTo>
                <a:cubicBezTo>
                  <a:pt x="5" y="32"/>
                  <a:pt x="0" y="27"/>
                  <a:pt x="0" y="20"/>
                </a:cubicBezTo>
                <a:cubicBezTo>
                  <a:pt x="0" y="9"/>
                  <a:pt x="13" y="0"/>
                  <a:pt x="29" y="0"/>
                </a:cubicBezTo>
                <a:cubicBezTo>
                  <a:pt x="44" y="0"/>
                  <a:pt x="57" y="9"/>
                  <a:pt x="57" y="20"/>
                </a:cubicBezTo>
                <a:cubicBezTo>
                  <a:pt x="57" y="32"/>
                  <a:pt x="44" y="41"/>
                  <a:pt x="29" y="41"/>
                </a:cubicBezTo>
                <a:close/>
                <a:moveTo>
                  <a:pt x="62" y="47"/>
                </a:moveTo>
                <a:cubicBezTo>
                  <a:pt x="63" y="50"/>
                  <a:pt x="65" y="51"/>
                  <a:pt x="66" y="53"/>
                </a:cubicBezTo>
                <a:cubicBezTo>
                  <a:pt x="67" y="54"/>
                  <a:pt x="67" y="54"/>
                  <a:pt x="67" y="55"/>
                </a:cubicBezTo>
                <a:cubicBezTo>
                  <a:pt x="67" y="56"/>
                  <a:pt x="67" y="56"/>
                  <a:pt x="66" y="56"/>
                </a:cubicBezTo>
                <a:cubicBezTo>
                  <a:pt x="65" y="56"/>
                  <a:pt x="63" y="56"/>
                  <a:pt x="62" y="55"/>
                </a:cubicBezTo>
                <a:cubicBezTo>
                  <a:pt x="58" y="54"/>
                  <a:pt x="55" y="53"/>
                  <a:pt x="51" y="50"/>
                </a:cubicBezTo>
                <a:cubicBezTo>
                  <a:pt x="49" y="51"/>
                  <a:pt x="47" y="51"/>
                  <a:pt x="44" y="51"/>
                </a:cubicBezTo>
                <a:cubicBezTo>
                  <a:pt x="37" y="51"/>
                  <a:pt x="30" y="49"/>
                  <a:pt x="25" y="46"/>
                </a:cubicBezTo>
                <a:cubicBezTo>
                  <a:pt x="26" y="46"/>
                  <a:pt x="28" y="46"/>
                  <a:pt x="29" y="46"/>
                </a:cubicBezTo>
                <a:cubicBezTo>
                  <a:pt x="37" y="46"/>
                  <a:pt x="46" y="43"/>
                  <a:pt x="52" y="39"/>
                </a:cubicBezTo>
                <a:cubicBezTo>
                  <a:pt x="58" y="34"/>
                  <a:pt x="62" y="27"/>
                  <a:pt x="62" y="20"/>
                </a:cubicBezTo>
                <a:cubicBezTo>
                  <a:pt x="62" y="18"/>
                  <a:pt x="62" y="16"/>
                  <a:pt x="61" y="14"/>
                </a:cubicBezTo>
                <a:cubicBezTo>
                  <a:pt x="68" y="18"/>
                  <a:pt x="72" y="24"/>
                  <a:pt x="72" y="30"/>
                </a:cubicBezTo>
                <a:cubicBezTo>
                  <a:pt x="72" y="37"/>
                  <a:pt x="68" y="43"/>
                  <a:pt x="62" y="47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37371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544" b="0" i="0" u="none" strike="noStrike" kern="0" cap="none" spc="0" normalizeH="0" baseline="0" noProof="0" dirty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535365" y="5072182"/>
            <a:ext cx="652747" cy="489561"/>
          </a:xfrm>
          <a:custGeom>
            <a:avLst/>
            <a:gdLst/>
            <a:ahLst/>
            <a:cxnLst>
              <a:cxn ang="0">
                <a:pos x="168" y="126"/>
              </a:cxn>
              <a:cxn ang="0">
                <a:pos x="0" y="126"/>
              </a:cxn>
              <a:cxn ang="0">
                <a:pos x="0" y="0"/>
              </a:cxn>
              <a:cxn ang="0">
                <a:pos x="10" y="0"/>
              </a:cxn>
              <a:cxn ang="0">
                <a:pos x="10" y="115"/>
              </a:cxn>
              <a:cxn ang="0">
                <a:pos x="168" y="115"/>
              </a:cxn>
              <a:cxn ang="0">
                <a:pos x="168" y="126"/>
              </a:cxn>
              <a:cxn ang="0">
                <a:pos x="54" y="104"/>
              </a:cxn>
              <a:cxn ang="0">
                <a:pos x="32" y="104"/>
              </a:cxn>
              <a:cxn ang="0">
                <a:pos x="32" y="63"/>
              </a:cxn>
              <a:cxn ang="0">
                <a:pos x="54" y="63"/>
              </a:cxn>
              <a:cxn ang="0">
                <a:pos x="54" y="104"/>
              </a:cxn>
              <a:cxn ang="0">
                <a:pos x="84" y="104"/>
              </a:cxn>
              <a:cxn ang="0">
                <a:pos x="64" y="104"/>
              </a:cxn>
              <a:cxn ang="0">
                <a:pos x="64" y="19"/>
              </a:cxn>
              <a:cxn ang="0">
                <a:pos x="84" y="19"/>
              </a:cxn>
              <a:cxn ang="0">
                <a:pos x="84" y="104"/>
              </a:cxn>
              <a:cxn ang="0">
                <a:pos x="116" y="104"/>
              </a:cxn>
              <a:cxn ang="0">
                <a:pos x="95" y="104"/>
              </a:cxn>
              <a:cxn ang="0">
                <a:pos x="95" y="41"/>
              </a:cxn>
              <a:cxn ang="0">
                <a:pos x="116" y="41"/>
              </a:cxn>
              <a:cxn ang="0">
                <a:pos x="116" y="104"/>
              </a:cxn>
              <a:cxn ang="0">
                <a:pos x="147" y="104"/>
              </a:cxn>
              <a:cxn ang="0">
                <a:pos x="127" y="104"/>
              </a:cxn>
              <a:cxn ang="0">
                <a:pos x="127" y="9"/>
              </a:cxn>
              <a:cxn ang="0">
                <a:pos x="147" y="9"/>
              </a:cxn>
              <a:cxn ang="0">
                <a:pos x="147" y="104"/>
              </a:cxn>
            </a:cxnLst>
            <a:rect l="0" t="0" r="r" b="b"/>
            <a:pathLst>
              <a:path w="168" h="126">
                <a:moveTo>
                  <a:pt x="168" y="126"/>
                </a:moveTo>
                <a:lnTo>
                  <a:pt x="0" y="126"/>
                </a:lnTo>
                <a:lnTo>
                  <a:pt x="0" y="0"/>
                </a:lnTo>
                <a:lnTo>
                  <a:pt x="10" y="0"/>
                </a:lnTo>
                <a:lnTo>
                  <a:pt x="10" y="115"/>
                </a:lnTo>
                <a:lnTo>
                  <a:pt x="168" y="115"/>
                </a:lnTo>
                <a:lnTo>
                  <a:pt x="168" y="126"/>
                </a:lnTo>
                <a:close/>
                <a:moveTo>
                  <a:pt x="54" y="104"/>
                </a:moveTo>
                <a:lnTo>
                  <a:pt x="32" y="104"/>
                </a:lnTo>
                <a:lnTo>
                  <a:pt x="32" y="63"/>
                </a:lnTo>
                <a:lnTo>
                  <a:pt x="54" y="63"/>
                </a:lnTo>
                <a:lnTo>
                  <a:pt x="54" y="104"/>
                </a:lnTo>
                <a:close/>
                <a:moveTo>
                  <a:pt x="84" y="104"/>
                </a:moveTo>
                <a:lnTo>
                  <a:pt x="64" y="104"/>
                </a:lnTo>
                <a:lnTo>
                  <a:pt x="64" y="19"/>
                </a:lnTo>
                <a:lnTo>
                  <a:pt x="84" y="19"/>
                </a:lnTo>
                <a:lnTo>
                  <a:pt x="84" y="104"/>
                </a:lnTo>
                <a:close/>
                <a:moveTo>
                  <a:pt x="116" y="104"/>
                </a:moveTo>
                <a:lnTo>
                  <a:pt x="95" y="104"/>
                </a:lnTo>
                <a:lnTo>
                  <a:pt x="95" y="41"/>
                </a:lnTo>
                <a:lnTo>
                  <a:pt x="116" y="41"/>
                </a:lnTo>
                <a:lnTo>
                  <a:pt x="116" y="104"/>
                </a:lnTo>
                <a:close/>
                <a:moveTo>
                  <a:pt x="147" y="104"/>
                </a:moveTo>
                <a:lnTo>
                  <a:pt x="127" y="104"/>
                </a:lnTo>
                <a:lnTo>
                  <a:pt x="127" y="9"/>
                </a:lnTo>
                <a:lnTo>
                  <a:pt x="147" y="9"/>
                </a:lnTo>
                <a:lnTo>
                  <a:pt x="147" y="104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37371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544" b="0" i="0" u="none" strike="noStrike" kern="0" cap="none" spc="0" normalizeH="0" baseline="0" noProof="0" dirty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6" name="Group 37出自【趣你的PPT】(微信:qunideppt)：最优质的PPT资源库"/>
          <p:cNvGrpSpPr/>
          <p:nvPr/>
        </p:nvGrpSpPr>
        <p:grpSpPr>
          <a:xfrm>
            <a:off x="5249909" y="3039779"/>
            <a:ext cx="1744570" cy="1744565"/>
            <a:chOff x="7147213" y="2364759"/>
            <a:chExt cx="1310988" cy="1310984"/>
          </a:xfrm>
        </p:grpSpPr>
        <p:sp>
          <p:nvSpPr>
            <p:cNvPr id="27" name="出自【趣你的PPT】(微信:qunideppt)：最优质的PPT资源库"/>
            <p:cNvSpPr/>
            <p:nvPr/>
          </p:nvSpPr>
          <p:spPr>
            <a:xfrm>
              <a:off x="7147213" y="2364759"/>
              <a:ext cx="1310988" cy="1310984"/>
            </a:xfrm>
            <a:custGeom>
              <a:avLst/>
              <a:gdLst>
                <a:gd name="connsiteX0" fmla="*/ 0 w 661361"/>
                <a:gd name="connsiteY0" fmla="*/ 330681 h 661361"/>
                <a:gd name="connsiteX1" fmla="*/ 96855 w 661361"/>
                <a:gd name="connsiteY1" fmla="*/ 96854 h 661361"/>
                <a:gd name="connsiteX2" fmla="*/ 330682 w 661361"/>
                <a:gd name="connsiteY2" fmla="*/ 0 h 661361"/>
                <a:gd name="connsiteX3" fmla="*/ 564509 w 661361"/>
                <a:gd name="connsiteY3" fmla="*/ 96855 h 661361"/>
                <a:gd name="connsiteX4" fmla="*/ 661363 w 661361"/>
                <a:gd name="connsiteY4" fmla="*/ 330682 h 661361"/>
                <a:gd name="connsiteX5" fmla="*/ 564509 w 661361"/>
                <a:gd name="connsiteY5" fmla="*/ 564509 h 661361"/>
                <a:gd name="connsiteX6" fmla="*/ 330682 w 661361"/>
                <a:gd name="connsiteY6" fmla="*/ 661363 h 661361"/>
                <a:gd name="connsiteX7" fmla="*/ 96855 w 661361"/>
                <a:gd name="connsiteY7" fmla="*/ 564509 h 661361"/>
                <a:gd name="connsiteX8" fmla="*/ 1 w 661361"/>
                <a:gd name="connsiteY8" fmla="*/ 330682 h 661361"/>
                <a:gd name="connsiteX9" fmla="*/ 0 w 661361"/>
                <a:gd name="connsiteY9" fmla="*/ 330681 h 661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1361" h="661361">
                  <a:moveTo>
                    <a:pt x="0" y="330681"/>
                  </a:moveTo>
                  <a:cubicBezTo>
                    <a:pt x="0" y="242979"/>
                    <a:pt x="34840" y="158869"/>
                    <a:pt x="96855" y="96854"/>
                  </a:cubicBezTo>
                  <a:cubicBezTo>
                    <a:pt x="158870" y="34839"/>
                    <a:pt x="242980" y="0"/>
                    <a:pt x="330682" y="0"/>
                  </a:cubicBezTo>
                  <a:cubicBezTo>
                    <a:pt x="418384" y="0"/>
                    <a:pt x="502494" y="34840"/>
                    <a:pt x="564509" y="96855"/>
                  </a:cubicBezTo>
                  <a:cubicBezTo>
                    <a:pt x="626524" y="158870"/>
                    <a:pt x="661363" y="242980"/>
                    <a:pt x="661363" y="330682"/>
                  </a:cubicBezTo>
                  <a:cubicBezTo>
                    <a:pt x="661363" y="418384"/>
                    <a:pt x="626523" y="502494"/>
                    <a:pt x="564509" y="564509"/>
                  </a:cubicBezTo>
                  <a:cubicBezTo>
                    <a:pt x="502494" y="626524"/>
                    <a:pt x="418384" y="661363"/>
                    <a:pt x="330682" y="661363"/>
                  </a:cubicBezTo>
                  <a:cubicBezTo>
                    <a:pt x="242980" y="661363"/>
                    <a:pt x="158870" y="626523"/>
                    <a:pt x="96855" y="564509"/>
                  </a:cubicBezTo>
                  <a:cubicBezTo>
                    <a:pt x="34840" y="502494"/>
                    <a:pt x="1" y="418384"/>
                    <a:pt x="1" y="330682"/>
                  </a:cubicBezTo>
                  <a:lnTo>
                    <a:pt x="0" y="330681"/>
                  </a:lnTo>
                  <a:close/>
                </a:path>
              </a:pathLst>
            </a:custGeom>
            <a:solidFill>
              <a:srgbClr val="FCFCFC">
                <a:alpha val="30000"/>
              </a:srgb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200" b="1" dirty="0">
                <a:solidFill>
                  <a:schemeClr val="l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28" name="Group 34"/>
            <p:cNvGrpSpPr/>
            <p:nvPr/>
          </p:nvGrpSpPr>
          <p:grpSpPr>
            <a:xfrm>
              <a:off x="7530095" y="2623561"/>
              <a:ext cx="545225" cy="793380"/>
              <a:chOff x="4075113" y="1909763"/>
              <a:chExt cx="247650" cy="360363"/>
            </a:xfrm>
            <a:solidFill>
              <a:srgbClr val="FFFFFF"/>
            </a:solidFill>
          </p:grpSpPr>
          <p:sp>
            <p:nvSpPr>
              <p:cNvPr id="29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075113" y="1909763"/>
                <a:ext cx="247650" cy="360363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0" y="42"/>
                  </a:cxn>
                  <a:cxn ang="0">
                    <a:pos x="19" y="88"/>
                  </a:cxn>
                  <a:cxn ang="0">
                    <a:pos x="42" y="123"/>
                  </a:cxn>
                  <a:cxn ang="0">
                    <a:pos x="65" y="88"/>
                  </a:cxn>
                  <a:cxn ang="0">
                    <a:pos x="85" y="42"/>
                  </a:cxn>
                  <a:cxn ang="0">
                    <a:pos x="42" y="0"/>
                  </a:cxn>
                  <a:cxn ang="0">
                    <a:pos x="52" y="104"/>
                  </a:cxn>
                  <a:cxn ang="0">
                    <a:pos x="33" y="106"/>
                  </a:cxn>
                  <a:cxn ang="0">
                    <a:pos x="31" y="99"/>
                  </a:cxn>
                  <a:cxn ang="0">
                    <a:pos x="31" y="99"/>
                  </a:cxn>
                  <a:cxn ang="0">
                    <a:pos x="55" y="96"/>
                  </a:cxn>
                  <a:cxn ang="0">
                    <a:pos x="54" y="99"/>
                  </a:cxn>
                  <a:cxn ang="0">
                    <a:pos x="52" y="104"/>
                  </a:cxn>
                  <a:cxn ang="0">
                    <a:pos x="30" y="95"/>
                  </a:cxn>
                  <a:cxn ang="0">
                    <a:pos x="27" y="88"/>
                  </a:cxn>
                  <a:cxn ang="0">
                    <a:pos x="57" y="88"/>
                  </a:cxn>
                  <a:cxn ang="0">
                    <a:pos x="56" y="92"/>
                  </a:cxn>
                  <a:cxn ang="0">
                    <a:pos x="30" y="95"/>
                  </a:cxn>
                  <a:cxn ang="0">
                    <a:pos x="42" y="115"/>
                  </a:cxn>
                  <a:cxn ang="0">
                    <a:pos x="35" y="110"/>
                  </a:cxn>
                  <a:cxn ang="0">
                    <a:pos x="51" y="108"/>
                  </a:cxn>
                  <a:cxn ang="0">
                    <a:pos x="42" y="115"/>
                  </a:cxn>
                  <a:cxn ang="0">
                    <a:pos x="60" y="80"/>
                  </a:cxn>
                  <a:cxn ang="0">
                    <a:pos x="24" y="80"/>
                  </a:cxn>
                  <a:cxn ang="0">
                    <a:pos x="18" y="68"/>
                  </a:cxn>
                  <a:cxn ang="0">
                    <a:pos x="8" y="42"/>
                  </a:cxn>
                  <a:cxn ang="0">
                    <a:pos x="42" y="8"/>
                  </a:cxn>
                  <a:cxn ang="0">
                    <a:pos x="77" y="42"/>
                  </a:cxn>
                  <a:cxn ang="0">
                    <a:pos x="67" y="68"/>
                  </a:cxn>
                  <a:cxn ang="0">
                    <a:pos x="60" y="80"/>
                  </a:cxn>
                  <a:cxn ang="0">
                    <a:pos x="60" y="80"/>
                  </a:cxn>
                  <a:cxn ang="0">
                    <a:pos x="60" y="80"/>
                  </a:cxn>
                </a:cxnLst>
                <a:rect l="0" t="0" r="r" b="b"/>
                <a:pathLst>
                  <a:path w="85" h="123">
                    <a:moveTo>
                      <a:pt x="42" y="0"/>
                    </a:moveTo>
                    <a:cubicBezTo>
                      <a:pt x="19" y="0"/>
                      <a:pt x="0" y="19"/>
                      <a:pt x="0" y="42"/>
                    </a:cubicBezTo>
                    <a:cubicBezTo>
                      <a:pt x="0" y="57"/>
                      <a:pt x="14" y="74"/>
                      <a:pt x="19" y="88"/>
                    </a:cubicBezTo>
                    <a:cubicBezTo>
                      <a:pt x="27" y="110"/>
                      <a:pt x="26" y="123"/>
                      <a:pt x="42" y="123"/>
                    </a:cubicBezTo>
                    <a:cubicBezTo>
                      <a:pt x="59" y="123"/>
                      <a:pt x="58" y="110"/>
                      <a:pt x="65" y="88"/>
                    </a:cubicBezTo>
                    <a:cubicBezTo>
                      <a:pt x="70" y="74"/>
                      <a:pt x="85" y="57"/>
                      <a:pt x="85" y="42"/>
                    </a:cubicBezTo>
                    <a:cubicBezTo>
                      <a:pt x="85" y="19"/>
                      <a:pt x="66" y="0"/>
                      <a:pt x="42" y="0"/>
                    </a:cubicBezTo>
                    <a:close/>
                    <a:moveTo>
                      <a:pt x="52" y="104"/>
                    </a:moveTo>
                    <a:cubicBezTo>
                      <a:pt x="33" y="106"/>
                      <a:pt x="33" y="106"/>
                      <a:pt x="33" y="106"/>
                    </a:cubicBezTo>
                    <a:cubicBezTo>
                      <a:pt x="33" y="104"/>
                      <a:pt x="32" y="102"/>
                      <a:pt x="31" y="99"/>
                    </a:cubicBezTo>
                    <a:cubicBezTo>
                      <a:pt x="31" y="99"/>
                      <a:pt x="31" y="99"/>
                      <a:pt x="31" y="99"/>
                    </a:cubicBezTo>
                    <a:cubicBezTo>
                      <a:pt x="55" y="96"/>
                      <a:pt x="55" y="96"/>
                      <a:pt x="55" y="96"/>
                    </a:cubicBezTo>
                    <a:cubicBezTo>
                      <a:pt x="54" y="97"/>
                      <a:pt x="54" y="98"/>
                      <a:pt x="54" y="99"/>
                    </a:cubicBezTo>
                    <a:cubicBezTo>
                      <a:pt x="53" y="101"/>
                      <a:pt x="53" y="103"/>
                      <a:pt x="52" y="104"/>
                    </a:cubicBezTo>
                    <a:close/>
                    <a:moveTo>
                      <a:pt x="30" y="95"/>
                    </a:moveTo>
                    <a:cubicBezTo>
                      <a:pt x="29" y="93"/>
                      <a:pt x="28" y="91"/>
                      <a:pt x="27" y="88"/>
                    </a:cubicBezTo>
                    <a:cubicBezTo>
                      <a:pt x="57" y="88"/>
                      <a:pt x="57" y="88"/>
                      <a:pt x="57" y="88"/>
                    </a:cubicBezTo>
                    <a:cubicBezTo>
                      <a:pt x="57" y="89"/>
                      <a:pt x="56" y="91"/>
                      <a:pt x="56" y="92"/>
                    </a:cubicBezTo>
                    <a:lnTo>
                      <a:pt x="30" y="95"/>
                    </a:lnTo>
                    <a:close/>
                    <a:moveTo>
                      <a:pt x="42" y="115"/>
                    </a:moveTo>
                    <a:cubicBezTo>
                      <a:pt x="38" y="115"/>
                      <a:pt x="37" y="114"/>
                      <a:pt x="35" y="110"/>
                    </a:cubicBezTo>
                    <a:cubicBezTo>
                      <a:pt x="51" y="108"/>
                      <a:pt x="51" y="108"/>
                      <a:pt x="51" y="108"/>
                    </a:cubicBezTo>
                    <a:cubicBezTo>
                      <a:pt x="49" y="114"/>
                      <a:pt x="47" y="115"/>
                      <a:pt x="42" y="115"/>
                    </a:cubicBezTo>
                    <a:close/>
                    <a:moveTo>
                      <a:pt x="60" y="80"/>
                    </a:moveTo>
                    <a:cubicBezTo>
                      <a:pt x="24" y="80"/>
                      <a:pt x="24" y="80"/>
                      <a:pt x="24" y="80"/>
                    </a:cubicBezTo>
                    <a:cubicBezTo>
                      <a:pt x="23" y="76"/>
                      <a:pt x="20" y="72"/>
                      <a:pt x="18" y="68"/>
                    </a:cubicBezTo>
                    <a:cubicBezTo>
                      <a:pt x="13" y="59"/>
                      <a:pt x="8" y="50"/>
                      <a:pt x="8" y="42"/>
                    </a:cubicBezTo>
                    <a:cubicBezTo>
                      <a:pt x="8" y="23"/>
                      <a:pt x="23" y="8"/>
                      <a:pt x="42" y="8"/>
                    </a:cubicBezTo>
                    <a:cubicBezTo>
                      <a:pt x="61" y="8"/>
                      <a:pt x="77" y="23"/>
                      <a:pt x="77" y="42"/>
                    </a:cubicBezTo>
                    <a:cubicBezTo>
                      <a:pt x="77" y="50"/>
                      <a:pt x="72" y="59"/>
                      <a:pt x="67" y="68"/>
                    </a:cubicBezTo>
                    <a:cubicBezTo>
                      <a:pt x="64" y="72"/>
                      <a:pt x="62" y="76"/>
                      <a:pt x="60" y="80"/>
                    </a:cubicBezTo>
                    <a:close/>
                    <a:moveTo>
                      <a:pt x="60" y="80"/>
                    </a:moveTo>
                    <a:cubicBezTo>
                      <a:pt x="60" y="80"/>
                      <a:pt x="60" y="80"/>
                      <a:pt x="60" y="80"/>
                    </a:cubicBezTo>
                  </a:path>
                </a:pathLst>
              </a:custGeom>
              <a:solidFill>
                <a:srgbClr val="FDFDFD"/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0" b="1">
                  <a:solidFill>
                    <a:schemeClr val="lt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130675" y="1965326"/>
                <a:ext cx="73025" cy="73025"/>
              </a:xfrm>
              <a:custGeom>
                <a:avLst/>
                <a:gdLst/>
                <a:ahLst/>
                <a:cxnLst>
                  <a:cxn ang="0">
                    <a:pos x="23" y="0"/>
                  </a:cxn>
                  <a:cxn ang="0">
                    <a:pos x="0" y="23"/>
                  </a:cxn>
                  <a:cxn ang="0">
                    <a:pos x="2" y="25"/>
                  </a:cxn>
                  <a:cxn ang="0">
                    <a:pos x="4" y="23"/>
                  </a:cxn>
                  <a:cxn ang="0">
                    <a:pos x="23" y="4"/>
                  </a:cxn>
                  <a:cxn ang="0">
                    <a:pos x="25" y="2"/>
                  </a:cxn>
                  <a:cxn ang="0">
                    <a:pos x="23" y="0"/>
                  </a:cxn>
                  <a:cxn ang="0">
                    <a:pos x="23" y="0"/>
                  </a:cxn>
                  <a:cxn ang="0">
                    <a:pos x="23" y="0"/>
                  </a:cxn>
                </a:cxnLst>
                <a:rect l="0" t="0" r="r" b="b"/>
                <a:pathLst>
                  <a:path w="25" h="25">
                    <a:moveTo>
                      <a:pt x="23" y="0"/>
                    </a:moveTo>
                    <a:cubicBezTo>
                      <a:pt x="11" y="0"/>
                      <a:pt x="0" y="10"/>
                      <a:pt x="0" y="23"/>
                    </a:cubicBezTo>
                    <a:cubicBezTo>
                      <a:pt x="0" y="24"/>
                      <a:pt x="1" y="25"/>
                      <a:pt x="2" y="25"/>
                    </a:cubicBezTo>
                    <a:cubicBezTo>
                      <a:pt x="3" y="25"/>
                      <a:pt x="4" y="24"/>
                      <a:pt x="4" y="23"/>
                    </a:cubicBezTo>
                    <a:cubicBezTo>
                      <a:pt x="4" y="12"/>
                      <a:pt x="13" y="4"/>
                      <a:pt x="23" y="4"/>
                    </a:cubicBezTo>
                    <a:cubicBezTo>
                      <a:pt x="24" y="4"/>
                      <a:pt x="25" y="3"/>
                      <a:pt x="25" y="2"/>
                    </a:cubicBezTo>
                    <a:cubicBezTo>
                      <a:pt x="25" y="1"/>
                      <a:pt x="24" y="0"/>
                      <a:pt x="23" y="0"/>
                    </a:cubicBezTo>
                    <a:close/>
                    <a:moveTo>
                      <a:pt x="23" y="0"/>
                    </a:move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solidFill>
                <a:srgbClr val="FCFCFC">
                  <a:alpha val="30000"/>
                </a:srgbClr>
              </a:solidFill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200" b="1">
                  <a:solidFill>
                    <a:schemeClr val="lt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31" name="出自【趣你的PPT】(微信:qunideppt)：最优质的PPT资源库"/>
          <p:cNvSpPr txBox="1"/>
          <p:nvPr/>
        </p:nvSpPr>
        <p:spPr>
          <a:xfrm>
            <a:off x="1915288" y="2002988"/>
            <a:ext cx="156159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1919370" y="2288893"/>
            <a:ext cx="1558864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1915288" y="3421801"/>
            <a:ext cx="156159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1919370" y="3707706"/>
            <a:ext cx="1558864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1915288" y="4840613"/>
            <a:ext cx="156159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1919370" y="5126518"/>
            <a:ext cx="1558864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8850496" y="2013286"/>
            <a:ext cx="156159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8854578" y="2299191"/>
            <a:ext cx="1558864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8850496" y="3432099"/>
            <a:ext cx="156159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8854578" y="3718004"/>
            <a:ext cx="1558864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8850496" y="4850911"/>
            <a:ext cx="156159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8854578" y="5136816"/>
            <a:ext cx="1558864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3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3930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71" b="3548"/>
          <a:stretch/>
        </p:blipFill>
        <p:spPr>
          <a:xfrm>
            <a:off x="1568860" y="1703253"/>
            <a:ext cx="3887192" cy="3910148"/>
          </a:xfrm>
          <a:prstGeom prst="rect">
            <a:avLst/>
          </a:prstGeom>
        </p:spPr>
      </p:pic>
      <p:sp>
        <p:nvSpPr>
          <p:cNvPr id="23" name="出自【趣你的PPT】(微信:qunideppt)：最优质的PPT资源库"/>
          <p:cNvSpPr/>
          <p:nvPr/>
        </p:nvSpPr>
        <p:spPr>
          <a:xfrm>
            <a:off x="6305870" y="1943512"/>
            <a:ext cx="4590731" cy="1475753"/>
          </a:xfrm>
          <a:prstGeom prst="roundRect">
            <a:avLst>
              <a:gd name="adj" fmla="val 9083"/>
            </a:avLst>
          </a:prstGeom>
          <a:noFill/>
          <a:ln>
            <a:solidFill>
              <a:srgbClr val="ADBA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6639245" y="2271099"/>
            <a:ext cx="3923980" cy="959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2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2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6305869" y="4153355"/>
            <a:ext cx="4590731" cy="1475753"/>
          </a:xfrm>
          <a:prstGeom prst="roundRect">
            <a:avLst>
              <a:gd name="adj" fmla="val 9083"/>
            </a:avLst>
          </a:prstGeom>
          <a:noFill/>
          <a:ln>
            <a:solidFill>
              <a:srgbClr val="ADBA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6639244" y="4480942"/>
            <a:ext cx="3923980" cy="959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2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2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6961476" y="1709429"/>
            <a:ext cx="3279515" cy="462161"/>
          </a:xfrm>
          <a:prstGeom prst="round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7192722" y="1759227"/>
            <a:ext cx="27979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6961476" y="3960579"/>
            <a:ext cx="3279515" cy="462161"/>
          </a:xfrm>
          <a:prstGeom prst="round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7173672" y="4012857"/>
            <a:ext cx="27979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1" name="Group 30出自【趣你的PPT】(微信:qunideppt)：最优质的PPT资源库"/>
          <p:cNvGrpSpPr/>
          <p:nvPr/>
        </p:nvGrpSpPr>
        <p:grpSpPr>
          <a:xfrm>
            <a:off x="450714" y="304801"/>
            <a:ext cx="742950" cy="495300"/>
            <a:chOff x="431663" y="266700"/>
            <a:chExt cx="952705" cy="635137"/>
          </a:xfrm>
        </p:grpSpPr>
        <p:sp>
          <p:nvSpPr>
            <p:cNvPr id="32" name="出自【趣你的PPT】(微信:qunideppt)：最优质的PPT资源库"/>
            <p:cNvSpPr/>
            <p:nvPr/>
          </p:nvSpPr>
          <p:spPr>
            <a:xfrm>
              <a:off x="431663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  <p:sp>
          <p:nvSpPr>
            <p:cNvPr id="33" name="出自【趣你的PPT】(微信:qunideppt)：最优质的PPT资源库"/>
            <p:cNvSpPr/>
            <p:nvPr/>
          </p:nvSpPr>
          <p:spPr>
            <a:xfrm>
              <a:off x="749231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>
                <a:solidFill>
                  <a:prstClr val="white"/>
                </a:solidFill>
              </a:endParaRPr>
            </a:p>
          </p:txBody>
        </p:sp>
      </p:grpSp>
      <p:sp>
        <p:nvSpPr>
          <p:cNvPr id="34" name="出自【趣你的PPT】(微信:qunideppt)：最优质的PPT资源库"/>
          <p:cNvSpPr txBox="1"/>
          <p:nvPr/>
        </p:nvSpPr>
        <p:spPr>
          <a:xfrm>
            <a:off x="1104093" y="379581"/>
            <a:ext cx="329779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800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单击此处添加标题</a:t>
            </a:r>
            <a:endParaRPr lang="en-US" sz="28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3518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50714" y="304801"/>
            <a:ext cx="742950" cy="495300"/>
            <a:chOff x="431663" y="266700"/>
            <a:chExt cx="952705" cy="63513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431663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749231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1104093" y="379581"/>
            <a:ext cx="329779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单击此处添加标题</a:t>
            </a:r>
            <a:endParaRPr lang="en-US" sz="2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 bwMode="auto">
          <a:xfrm>
            <a:off x="4500126" y="2166305"/>
            <a:ext cx="3225661" cy="3225660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 bwMode="auto">
          <a:xfrm>
            <a:off x="4663889" y="2307002"/>
            <a:ext cx="2900443" cy="2900442"/>
          </a:xfrm>
          <a:prstGeom prst="pie">
            <a:avLst>
              <a:gd name="adj1" fmla="val 10791079"/>
              <a:gd name="adj2" fmla="val 16200000"/>
            </a:avLst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 bwMode="auto">
          <a:xfrm>
            <a:off x="4661582" y="2307002"/>
            <a:ext cx="2900443" cy="2900442"/>
          </a:xfrm>
          <a:prstGeom prst="pie">
            <a:avLst>
              <a:gd name="adj1" fmla="val 16199580"/>
              <a:gd name="adj2" fmla="val 21598519"/>
            </a:avLst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 bwMode="auto">
          <a:xfrm flipV="1">
            <a:off x="4663889" y="2296623"/>
            <a:ext cx="2900443" cy="2909669"/>
          </a:xfrm>
          <a:prstGeom prst="pie">
            <a:avLst>
              <a:gd name="adj1" fmla="val 10794273"/>
              <a:gd name="adj2" fmla="val 16214606"/>
            </a:avLst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 bwMode="auto">
          <a:xfrm flipV="1">
            <a:off x="4661582" y="2298930"/>
            <a:ext cx="2900443" cy="2909669"/>
          </a:xfrm>
          <a:prstGeom prst="pie">
            <a:avLst>
              <a:gd name="adj1" fmla="val 16214168"/>
              <a:gd name="adj2" fmla="val 3896"/>
            </a:avLst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400" b="1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3" name="出自【趣你的PPT】(微信:qunideppt)：最优质的PPT资源库"/>
          <p:cNvCxnSpPr/>
          <p:nvPr/>
        </p:nvCxnSpPr>
        <p:spPr bwMode="auto">
          <a:xfrm rot="5400000">
            <a:off x="4641977" y="3782019"/>
            <a:ext cx="2959259" cy="0"/>
          </a:xfrm>
          <a:prstGeom prst="line">
            <a:avLst/>
          </a:prstGeom>
          <a:noFill/>
          <a:ln w="25400" cap="flat" cmpd="sng" algn="ctr">
            <a:solidFill>
              <a:sysClr val="window" lastClr="FFFFFF"/>
            </a:solidFill>
            <a:prstDash val="solid"/>
          </a:ln>
          <a:effectLst/>
        </p:spPr>
      </p:cxnSp>
      <p:cxnSp>
        <p:nvCxnSpPr>
          <p:cNvPr id="14" name="出自【趣你的PPT】(微信:qunideppt)：最优质的PPT资源库"/>
          <p:cNvCxnSpPr>
            <a:stCxn id="12" idx="0"/>
          </p:cNvCxnSpPr>
          <p:nvPr/>
        </p:nvCxnSpPr>
        <p:spPr bwMode="auto">
          <a:xfrm flipH="1" flipV="1">
            <a:off x="4663889" y="3745115"/>
            <a:ext cx="2898136" cy="9226"/>
          </a:xfrm>
          <a:prstGeom prst="line">
            <a:avLst/>
          </a:prstGeom>
          <a:noFill/>
          <a:ln w="25400" cap="flat" cmpd="sng" algn="ctr">
            <a:solidFill>
              <a:sysClr val="window" lastClr="FFFFFF"/>
            </a:solidFill>
            <a:prstDash val="solid"/>
          </a:ln>
          <a:effectLst/>
        </p:spPr>
      </p:cxnSp>
      <p:cxnSp>
        <p:nvCxnSpPr>
          <p:cNvPr id="15" name="出自【趣你的PPT】(微信:qunideppt)：最优质的PPT资源库"/>
          <p:cNvCxnSpPr/>
          <p:nvPr/>
        </p:nvCxnSpPr>
        <p:spPr>
          <a:xfrm>
            <a:off x="1373285" y="3754341"/>
            <a:ext cx="2864581" cy="0"/>
          </a:xfrm>
          <a:prstGeom prst="line">
            <a:avLst/>
          </a:prstGeom>
          <a:ln>
            <a:solidFill>
              <a:srgbClr val="ADB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出自【趣你的PPT】(微信:qunideppt)：最优质的PPT资源库"/>
          <p:cNvCxnSpPr/>
          <p:nvPr/>
        </p:nvCxnSpPr>
        <p:spPr>
          <a:xfrm>
            <a:off x="8047866" y="3754341"/>
            <a:ext cx="2864581" cy="0"/>
          </a:xfrm>
          <a:prstGeom prst="line">
            <a:avLst/>
          </a:prstGeom>
          <a:ln>
            <a:solidFill>
              <a:srgbClr val="ADB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出自【趣你的PPT】(微信:qunideppt)：最优质的PPT资源库"/>
          <p:cNvSpPr txBox="1"/>
          <p:nvPr/>
        </p:nvSpPr>
        <p:spPr>
          <a:xfrm>
            <a:off x="5320970" y="2729597"/>
            <a:ext cx="7085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S</a:t>
            </a:r>
            <a:endParaRPr lang="zh-CN" altLang="en-US" sz="48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5326913" y="3960373"/>
            <a:ext cx="6309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O</a:t>
            </a:r>
            <a:endParaRPr lang="zh-CN" altLang="en-US" sz="48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6362909" y="2729597"/>
            <a:ext cx="6473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W</a:t>
            </a:r>
            <a:endParaRPr lang="zh-CN" altLang="en-US" sz="48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6368852" y="3960373"/>
            <a:ext cx="6414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</a:t>
            </a:r>
            <a:endParaRPr lang="zh-CN" altLang="en-US" sz="48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1398875" y="2307002"/>
            <a:ext cx="3009168" cy="129266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8029406" y="2307002"/>
            <a:ext cx="3009168" cy="129266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1398875" y="4391446"/>
            <a:ext cx="3009168" cy="129266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8029406" y="4391446"/>
            <a:ext cx="3009168" cy="129266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8029406" y="1983442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8029406" y="4113657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1399345" y="1983442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1399345" y="4113657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90112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50714" y="304801"/>
            <a:ext cx="742950" cy="495300"/>
            <a:chOff x="431663" y="266700"/>
            <a:chExt cx="952705" cy="63513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431663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749231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1104093" y="379581"/>
            <a:ext cx="329779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单击此处添加标题</a:t>
            </a:r>
            <a:endParaRPr lang="en-US" sz="2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gray">
          <a:xfrm rot="328192">
            <a:off x="3190913" y="2984698"/>
            <a:ext cx="385763" cy="190500"/>
          </a:xfrm>
          <a:custGeom>
            <a:avLst/>
            <a:gdLst>
              <a:gd name="T0" fmla="*/ 0 w 389"/>
              <a:gd name="T1" fmla="*/ 2147483647 h 182"/>
              <a:gd name="T2" fmla="*/ 2147483647 w 389"/>
              <a:gd name="T3" fmla="*/ 2147483647 h 182"/>
              <a:gd name="T4" fmla="*/ 2147483647 w 389"/>
              <a:gd name="T5" fmla="*/ 2147483647 h 182"/>
              <a:gd name="T6" fmla="*/ 2147483647 w 389"/>
              <a:gd name="T7" fmla="*/ 0 h 182"/>
              <a:gd name="T8" fmla="*/ 0 w 389"/>
              <a:gd name="T9" fmla="*/ 2147483647 h 18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89"/>
              <a:gd name="T16" fmla="*/ 0 h 182"/>
              <a:gd name="T17" fmla="*/ 389 w 389"/>
              <a:gd name="T18" fmla="*/ 182 h 18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89" h="182">
                <a:moveTo>
                  <a:pt x="0" y="133"/>
                </a:moveTo>
                <a:lnTo>
                  <a:pt x="49" y="182"/>
                </a:lnTo>
                <a:lnTo>
                  <a:pt x="389" y="45"/>
                </a:lnTo>
                <a:lnTo>
                  <a:pt x="330" y="0"/>
                </a:lnTo>
                <a:lnTo>
                  <a:pt x="0" y="133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gray">
          <a:xfrm rot="328192">
            <a:off x="3805276" y="3583185"/>
            <a:ext cx="360363" cy="153988"/>
          </a:xfrm>
          <a:custGeom>
            <a:avLst/>
            <a:gdLst>
              <a:gd name="T0" fmla="*/ 0 w 366"/>
              <a:gd name="T1" fmla="*/ 2147483647 h 154"/>
              <a:gd name="T2" fmla="*/ 2147483647 w 366"/>
              <a:gd name="T3" fmla="*/ 2147483647 h 154"/>
              <a:gd name="T4" fmla="*/ 2147483647 w 366"/>
              <a:gd name="T5" fmla="*/ 2147483647 h 154"/>
              <a:gd name="T6" fmla="*/ 2147483647 w 366"/>
              <a:gd name="T7" fmla="*/ 0 h 154"/>
              <a:gd name="T8" fmla="*/ 0 w 366"/>
              <a:gd name="T9" fmla="*/ 2147483647 h 15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66"/>
              <a:gd name="T16" fmla="*/ 0 h 154"/>
              <a:gd name="T17" fmla="*/ 366 w 366"/>
              <a:gd name="T18" fmla="*/ 154 h 15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66" h="154">
                <a:moveTo>
                  <a:pt x="0" y="113"/>
                </a:moveTo>
                <a:lnTo>
                  <a:pt x="40" y="154"/>
                </a:lnTo>
                <a:lnTo>
                  <a:pt x="366" y="42"/>
                </a:lnTo>
                <a:lnTo>
                  <a:pt x="309" y="0"/>
                </a:lnTo>
                <a:lnTo>
                  <a:pt x="0" y="113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gray">
          <a:xfrm rot="328192">
            <a:off x="3487776" y="2621160"/>
            <a:ext cx="473075" cy="439738"/>
          </a:xfrm>
          <a:custGeom>
            <a:avLst/>
            <a:gdLst>
              <a:gd name="T0" fmla="*/ 2147483647 w 195"/>
              <a:gd name="T1" fmla="*/ 2147483647 h 185"/>
              <a:gd name="T2" fmla="*/ 2147483647 w 195"/>
              <a:gd name="T3" fmla="*/ 2147483647 h 185"/>
              <a:gd name="T4" fmla="*/ 2147483647 w 195"/>
              <a:gd name="T5" fmla="*/ 2147483647 h 185"/>
              <a:gd name="T6" fmla="*/ 2147483647 w 195"/>
              <a:gd name="T7" fmla="*/ 2147483647 h 185"/>
              <a:gd name="T8" fmla="*/ 2147483647 w 195"/>
              <a:gd name="T9" fmla="*/ 2147483647 h 185"/>
              <a:gd name="T10" fmla="*/ 2147483647 w 195"/>
              <a:gd name="T11" fmla="*/ 2147483647 h 18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95"/>
              <a:gd name="T19" fmla="*/ 0 h 185"/>
              <a:gd name="T20" fmla="*/ 195 w 195"/>
              <a:gd name="T21" fmla="*/ 185 h 18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95" h="185">
                <a:moveTo>
                  <a:pt x="44" y="185"/>
                </a:moveTo>
                <a:cubicBezTo>
                  <a:pt x="44" y="185"/>
                  <a:pt x="12" y="111"/>
                  <a:pt x="60" y="62"/>
                </a:cubicBezTo>
                <a:cubicBezTo>
                  <a:pt x="109" y="13"/>
                  <a:pt x="167" y="22"/>
                  <a:pt x="195" y="37"/>
                </a:cubicBezTo>
                <a:cubicBezTo>
                  <a:pt x="195" y="37"/>
                  <a:pt x="167" y="0"/>
                  <a:pt x="88" y="17"/>
                </a:cubicBezTo>
                <a:cubicBezTo>
                  <a:pt x="8" y="34"/>
                  <a:pt x="0" y="107"/>
                  <a:pt x="19" y="166"/>
                </a:cubicBezTo>
                <a:lnTo>
                  <a:pt x="44" y="185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gray">
          <a:xfrm rot="328192">
            <a:off x="4073563" y="2484635"/>
            <a:ext cx="590550" cy="1176338"/>
          </a:xfrm>
          <a:custGeom>
            <a:avLst/>
            <a:gdLst>
              <a:gd name="T0" fmla="*/ 2147483647 w 236"/>
              <a:gd name="T1" fmla="*/ 2147483647 h 498"/>
              <a:gd name="T2" fmla="*/ 2147483647 w 236"/>
              <a:gd name="T3" fmla="*/ 2147483647 h 498"/>
              <a:gd name="T4" fmla="*/ 2147483647 w 236"/>
              <a:gd name="T5" fmla="*/ 0 h 498"/>
              <a:gd name="T6" fmla="*/ 2147483647 w 236"/>
              <a:gd name="T7" fmla="*/ 2147483647 h 498"/>
              <a:gd name="T8" fmla="*/ 2147483647 w 236"/>
              <a:gd name="T9" fmla="*/ 2147483647 h 498"/>
              <a:gd name="T10" fmla="*/ 2147483647 w 236"/>
              <a:gd name="T11" fmla="*/ 2147483647 h 498"/>
              <a:gd name="T12" fmla="*/ 2147483647 w 236"/>
              <a:gd name="T13" fmla="*/ 2147483647 h 498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36"/>
              <a:gd name="T22" fmla="*/ 0 h 498"/>
              <a:gd name="T23" fmla="*/ 236 w 236"/>
              <a:gd name="T24" fmla="*/ 498 h 498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36" h="498">
                <a:moveTo>
                  <a:pt x="60" y="498"/>
                </a:moveTo>
                <a:cubicBezTo>
                  <a:pt x="60" y="498"/>
                  <a:pt x="26" y="410"/>
                  <a:pt x="71" y="366"/>
                </a:cubicBezTo>
                <a:cubicBezTo>
                  <a:pt x="115" y="321"/>
                  <a:pt x="236" y="127"/>
                  <a:pt x="25" y="0"/>
                </a:cubicBezTo>
                <a:cubicBezTo>
                  <a:pt x="25" y="0"/>
                  <a:pt x="128" y="61"/>
                  <a:pt x="123" y="178"/>
                </a:cubicBezTo>
                <a:cubicBezTo>
                  <a:pt x="123" y="178"/>
                  <a:pt x="117" y="259"/>
                  <a:pt x="84" y="300"/>
                </a:cubicBezTo>
                <a:cubicBezTo>
                  <a:pt x="51" y="342"/>
                  <a:pt x="0" y="403"/>
                  <a:pt x="36" y="480"/>
                </a:cubicBezTo>
                <a:lnTo>
                  <a:pt x="60" y="498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gray">
          <a:xfrm rot="328192">
            <a:off x="3927513" y="4076898"/>
            <a:ext cx="400050" cy="177800"/>
          </a:xfrm>
          <a:custGeom>
            <a:avLst/>
            <a:gdLst>
              <a:gd name="T0" fmla="*/ 0 w 404"/>
              <a:gd name="T1" fmla="*/ 2147483647 h 161"/>
              <a:gd name="T2" fmla="*/ 2147483647 w 404"/>
              <a:gd name="T3" fmla="*/ 2147483647 h 161"/>
              <a:gd name="T4" fmla="*/ 2147483647 w 404"/>
              <a:gd name="T5" fmla="*/ 2147483647 h 161"/>
              <a:gd name="T6" fmla="*/ 2147483647 w 404"/>
              <a:gd name="T7" fmla="*/ 0 h 161"/>
              <a:gd name="T8" fmla="*/ 0 w 404"/>
              <a:gd name="T9" fmla="*/ 2147483647 h 16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04"/>
              <a:gd name="T16" fmla="*/ 0 h 161"/>
              <a:gd name="T17" fmla="*/ 404 w 404"/>
              <a:gd name="T18" fmla="*/ 161 h 16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04" h="161">
                <a:moveTo>
                  <a:pt x="0" y="113"/>
                </a:moveTo>
                <a:lnTo>
                  <a:pt x="47" y="161"/>
                </a:lnTo>
                <a:lnTo>
                  <a:pt x="404" y="50"/>
                </a:lnTo>
                <a:lnTo>
                  <a:pt x="342" y="0"/>
                </a:lnTo>
                <a:lnTo>
                  <a:pt x="0" y="113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gray">
          <a:xfrm rot="328192">
            <a:off x="4165638" y="3764160"/>
            <a:ext cx="184150" cy="387350"/>
          </a:xfrm>
          <a:custGeom>
            <a:avLst/>
            <a:gdLst>
              <a:gd name="T0" fmla="*/ 0 w 185"/>
              <a:gd name="T1" fmla="*/ 0 h 388"/>
              <a:gd name="T2" fmla="*/ 2147483647 w 185"/>
              <a:gd name="T3" fmla="*/ 2147483647 h 388"/>
              <a:gd name="T4" fmla="*/ 2147483647 w 185"/>
              <a:gd name="T5" fmla="*/ 2147483647 h 388"/>
              <a:gd name="T6" fmla="*/ 2147483647 w 185"/>
              <a:gd name="T7" fmla="*/ 2147483647 h 388"/>
              <a:gd name="T8" fmla="*/ 0 w 185"/>
              <a:gd name="T9" fmla="*/ 0 h 38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85"/>
              <a:gd name="T16" fmla="*/ 0 h 388"/>
              <a:gd name="T17" fmla="*/ 185 w 185"/>
              <a:gd name="T18" fmla="*/ 388 h 38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85" h="388">
                <a:moveTo>
                  <a:pt x="0" y="0"/>
                </a:moveTo>
                <a:lnTo>
                  <a:pt x="66" y="33"/>
                </a:lnTo>
                <a:lnTo>
                  <a:pt x="185" y="388"/>
                </a:lnTo>
                <a:lnTo>
                  <a:pt x="123" y="338"/>
                </a:lnTo>
                <a:lnTo>
                  <a:pt x="0" y="0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gray">
          <a:xfrm rot="328192">
            <a:off x="3830676" y="3745110"/>
            <a:ext cx="461963" cy="452438"/>
          </a:xfrm>
          <a:custGeom>
            <a:avLst/>
            <a:gdLst>
              <a:gd name="T0" fmla="*/ 0 w 463"/>
              <a:gd name="T1" fmla="*/ 2147483647 h 451"/>
              <a:gd name="T2" fmla="*/ 2147483647 w 463"/>
              <a:gd name="T3" fmla="*/ 2147483647 h 451"/>
              <a:gd name="T4" fmla="*/ 2147483647 w 463"/>
              <a:gd name="T5" fmla="*/ 2147483647 h 451"/>
              <a:gd name="T6" fmla="*/ 2147483647 w 463"/>
              <a:gd name="T7" fmla="*/ 0 h 451"/>
              <a:gd name="T8" fmla="*/ 0 w 463"/>
              <a:gd name="T9" fmla="*/ 2147483647 h 45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63"/>
              <a:gd name="T16" fmla="*/ 0 h 451"/>
              <a:gd name="T17" fmla="*/ 463 w 463"/>
              <a:gd name="T18" fmla="*/ 451 h 45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63" h="451">
                <a:moveTo>
                  <a:pt x="0" y="123"/>
                </a:moveTo>
                <a:lnTo>
                  <a:pt x="121" y="451"/>
                </a:lnTo>
                <a:lnTo>
                  <a:pt x="463" y="338"/>
                </a:lnTo>
                <a:lnTo>
                  <a:pt x="340" y="0"/>
                </a:lnTo>
                <a:lnTo>
                  <a:pt x="0" y="123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gray">
          <a:xfrm rot="328192">
            <a:off x="3124238" y="2170310"/>
            <a:ext cx="1370013" cy="1508125"/>
          </a:xfrm>
          <a:custGeom>
            <a:avLst/>
            <a:gdLst>
              <a:gd name="T0" fmla="*/ 2147483647 w 580"/>
              <a:gd name="T1" fmla="*/ 2147483647 h 638"/>
              <a:gd name="T2" fmla="*/ 2147483647 w 580"/>
              <a:gd name="T3" fmla="*/ 2147483647 h 638"/>
              <a:gd name="T4" fmla="*/ 2147483647 w 580"/>
              <a:gd name="T5" fmla="*/ 2147483647 h 638"/>
              <a:gd name="T6" fmla="*/ 2147483647 w 580"/>
              <a:gd name="T7" fmla="*/ 2147483647 h 638"/>
              <a:gd name="T8" fmla="*/ 2147483647 w 580"/>
              <a:gd name="T9" fmla="*/ 2147483647 h 638"/>
              <a:gd name="T10" fmla="*/ 2147483647 w 580"/>
              <a:gd name="T11" fmla="*/ 2147483647 h 638"/>
              <a:gd name="T12" fmla="*/ 2147483647 w 580"/>
              <a:gd name="T13" fmla="*/ 2147483647 h 638"/>
              <a:gd name="T14" fmla="*/ 2147483647 w 580"/>
              <a:gd name="T15" fmla="*/ 2147483647 h 638"/>
              <a:gd name="T16" fmla="*/ 2147483647 w 580"/>
              <a:gd name="T17" fmla="*/ 2147483647 h 638"/>
              <a:gd name="T18" fmla="*/ 2147483647 w 580"/>
              <a:gd name="T19" fmla="*/ 2147483647 h 638"/>
              <a:gd name="T20" fmla="*/ 2147483647 w 580"/>
              <a:gd name="T21" fmla="*/ 2147483647 h 638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580"/>
              <a:gd name="T34" fmla="*/ 0 h 638"/>
              <a:gd name="T35" fmla="*/ 580 w 580"/>
              <a:gd name="T36" fmla="*/ 638 h 638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580" h="638">
                <a:moveTo>
                  <a:pt x="35" y="421"/>
                </a:moveTo>
                <a:cubicBezTo>
                  <a:pt x="175" y="365"/>
                  <a:pt x="175" y="365"/>
                  <a:pt x="175" y="365"/>
                </a:cubicBezTo>
                <a:cubicBezTo>
                  <a:pt x="175" y="365"/>
                  <a:pt x="128" y="237"/>
                  <a:pt x="252" y="214"/>
                </a:cubicBezTo>
                <a:cubicBezTo>
                  <a:pt x="376" y="192"/>
                  <a:pt x="386" y="297"/>
                  <a:pt x="378" y="344"/>
                </a:cubicBezTo>
                <a:cubicBezTo>
                  <a:pt x="370" y="390"/>
                  <a:pt x="242" y="488"/>
                  <a:pt x="320" y="638"/>
                </a:cubicBezTo>
                <a:cubicBezTo>
                  <a:pt x="451" y="590"/>
                  <a:pt x="451" y="590"/>
                  <a:pt x="451" y="590"/>
                </a:cubicBezTo>
                <a:cubicBezTo>
                  <a:pt x="451" y="590"/>
                  <a:pt x="411" y="521"/>
                  <a:pt x="476" y="442"/>
                </a:cubicBezTo>
                <a:cubicBezTo>
                  <a:pt x="542" y="364"/>
                  <a:pt x="580" y="224"/>
                  <a:pt x="463" y="126"/>
                </a:cubicBezTo>
                <a:cubicBezTo>
                  <a:pt x="463" y="126"/>
                  <a:pt x="320" y="0"/>
                  <a:pt x="107" y="144"/>
                </a:cubicBezTo>
                <a:cubicBezTo>
                  <a:pt x="107" y="144"/>
                  <a:pt x="72" y="161"/>
                  <a:pt x="43" y="212"/>
                </a:cubicBezTo>
                <a:cubicBezTo>
                  <a:pt x="14" y="262"/>
                  <a:pt x="0" y="341"/>
                  <a:pt x="35" y="421"/>
                </a:cubicBez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3536253" y="4479408"/>
            <a:ext cx="1250941" cy="398600"/>
          </a:xfrm>
          <a:prstGeom prst="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gray">
          <a:xfrm rot="1448142">
            <a:off x="5125590" y="2810192"/>
            <a:ext cx="642938" cy="315913"/>
          </a:xfrm>
          <a:custGeom>
            <a:avLst/>
            <a:gdLst>
              <a:gd name="T0" fmla="*/ 0 w 389"/>
              <a:gd name="T1" fmla="*/ 2147483647 h 182"/>
              <a:gd name="T2" fmla="*/ 2147483647 w 389"/>
              <a:gd name="T3" fmla="*/ 2147483647 h 182"/>
              <a:gd name="T4" fmla="*/ 2147483647 w 389"/>
              <a:gd name="T5" fmla="*/ 2147483647 h 182"/>
              <a:gd name="T6" fmla="*/ 2147483647 w 389"/>
              <a:gd name="T7" fmla="*/ 0 h 182"/>
              <a:gd name="T8" fmla="*/ 0 w 389"/>
              <a:gd name="T9" fmla="*/ 2147483647 h 18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89"/>
              <a:gd name="T16" fmla="*/ 0 h 182"/>
              <a:gd name="T17" fmla="*/ 389 w 389"/>
              <a:gd name="T18" fmla="*/ 182 h 18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89" h="182">
                <a:moveTo>
                  <a:pt x="0" y="133"/>
                </a:moveTo>
                <a:lnTo>
                  <a:pt x="49" y="182"/>
                </a:lnTo>
                <a:lnTo>
                  <a:pt x="389" y="45"/>
                </a:lnTo>
                <a:lnTo>
                  <a:pt x="330" y="0"/>
                </a:lnTo>
                <a:lnTo>
                  <a:pt x="0" y="133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gray">
          <a:xfrm rot="1448142">
            <a:off x="5787578" y="4077017"/>
            <a:ext cx="598488" cy="254000"/>
          </a:xfrm>
          <a:custGeom>
            <a:avLst/>
            <a:gdLst>
              <a:gd name="T0" fmla="*/ 0 w 366"/>
              <a:gd name="T1" fmla="*/ 2147483647 h 154"/>
              <a:gd name="T2" fmla="*/ 2147483647 w 366"/>
              <a:gd name="T3" fmla="*/ 2147483647 h 154"/>
              <a:gd name="T4" fmla="*/ 2147483647 w 366"/>
              <a:gd name="T5" fmla="*/ 2147483647 h 154"/>
              <a:gd name="T6" fmla="*/ 2147483647 w 366"/>
              <a:gd name="T7" fmla="*/ 0 h 154"/>
              <a:gd name="T8" fmla="*/ 0 w 366"/>
              <a:gd name="T9" fmla="*/ 2147483647 h 15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66"/>
              <a:gd name="T16" fmla="*/ 0 h 154"/>
              <a:gd name="T17" fmla="*/ 366 w 366"/>
              <a:gd name="T18" fmla="*/ 154 h 15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66" h="154">
                <a:moveTo>
                  <a:pt x="0" y="113"/>
                </a:moveTo>
                <a:lnTo>
                  <a:pt x="40" y="154"/>
                </a:lnTo>
                <a:lnTo>
                  <a:pt x="366" y="42"/>
                </a:lnTo>
                <a:lnTo>
                  <a:pt x="309" y="0"/>
                </a:lnTo>
                <a:lnTo>
                  <a:pt x="0" y="113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gray">
          <a:xfrm rot="1448142">
            <a:off x="5719315" y="2408554"/>
            <a:ext cx="785813" cy="733425"/>
          </a:xfrm>
          <a:custGeom>
            <a:avLst/>
            <a:gdLst>
              <a:gd name="T0" fmla="*/ 2147483647 w 195"/>
              <a:gd name="T1" fmla="*/ 2147483647 h 185"/>
              <a:gd name="T2" fmla="*/ 2147483647 w 195"/>
              <a:gd name="T3" fmla="*/ 2147483647 h 185"/>
              <a:gd name="T4" fmla="*/ 2147483647 w 195"/>
              <a:gd name="T5" fmla="*/ 2147483647 h 185"/>
              <a:gd name="T6" fmla="*/ 2147483647 w 195"/>
              <a:gd name="T7" fmla="*/ 2147483647 h 185"/>
              <a:gd name="T8" fmla="*/ 2147483647 w 195"/>
              <a:gd name="T9" fmla="*/ 2147483647 h 185"/>
              <a:gd name="T10" fmla="*/ 2147483647 w 195"/>
              <a:gd name="T11" fmla="*/ 2147483647 h 18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95"/>
              <a:gd name="T19" fmla="*/ 0 h 185"/>
              <a:gd name="T20" fmla="*/ 195 w 195"/>
              <a:gd name="T21" fmla="*/ 185 h 18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95" h="185">
                <a:moveTo>
                  <a:pt x="44" y="185"/>
                </a:moveTo>
                <a:cubicBezTo>
                  <a:pt x="44" y="185"/>
                  <a:pt x="12" y="111"/>
                  <a:pt x="60" y="62"/>
                </a:cubicBezTo>
                <a:cubicBezTo>
                  <a:pt x="109" y="13"/>
                  <a:pt x="167" y="22"/>
                  <a:pt x="195" y="37"/>
                </a:cubicBezTo>
                <a:cubicBezTo>
                  <a:pt x="195" y="37"/>
                  <a:pt x="167" y="0"/>
                  <a:pt x="88" y="17"/>
                </a:cubicBezTo>
                <a:cubicBezTo>
                  <a:pt x="8" y="34"/>
                  <a:pt x="0" y="107"/>
                  <a:pt x="19" y="166"/>
                </a:cubicBezTo>
                <a:lnTo>
                  <a:pt x="44" y="185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gray">
          <a:xfrm rot="1448142">
            <a:off x="6514653" y="2503804"/>
            <a:ext cx="982663" cy="1958975"/>
          </a:xfrm>
          <a:custGeom>
            <a:avLst/>
            <a:gdLst>
              <a:gd name="T0" fmla="*/ 2147483647 w 236"/>
              <a:gd name="T1" fmla="*/ 2147483647 h 498"/>
              <a:gd name="T2" fmla="*/ 2147483647 w 236"/>
              <a:gd name="T3" fmla="*/ 2147483647 h 498"/>
              <a:gd name="T4" fmla="*/ 2147483647 w 236"/>
              <a:gd name="T5" fmla="*/ 0 h 498"/>
              <a:gd name="T6" fmla="*/ 2147483647 w 236"/>
              <a:gd name="T7" fmla="*/ 2147483647 h 498"/>
              <a:gd name="T8" fmla="*/ 2147483647 w 236"/>
              <a:gd name="T9" fmla="*/ 2147483647 h 498"/>
              <a:gd name="T10" fmla="*/ 2147483647 w 236"/>
              <a:gd name="T11" fmla="*/ 2147483647 h 498"/>
              <a:gd name="T12" fmla="*/ 2147483647 w 236"/>
              <a:gd name="T13" fmla="*/ 2147483647 h 498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36"/>
              <a:gd name="T22" fmla="*/ 0 h 498"/>
              <a:gd name="T23" fmla="*/ 236 w 236"/>
              <a:gd name="T24" fmla="*/ 498 h 498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36" h="498">
                <a:moveTo>
                  <a:pt x="60" y="498"/>
                </a:moveTo>
                <a:cubicBezTo>
                  <a:pt x="60" y="498"/>
                  <a:pt x="26" y="410"/>
                  <a:pt x="71" y="366"/>
                </a:cubicBezTo>
                <a:cubicBezTo>
                  <a:pt x="115" y="321"/>
                  <a:pt x="236" y="127"/>
                  <a:pt x="25" y="0"/>
                </a:cubicBezTo>
                <a:cubicBezTo>
                  <a:pt x="25" y="0"/>
                  <a:pt x="128" y="61"/>
                  <a:pt x="123" y="178"/>
                </a:cubicBezTo>
                <a:cubicBezTo>
                  <a:pt x="123" y="178"/>
                  <a:pt x="117" y="259"/>
                  <a:pt x="84" y="300"/>
                </a:cubicBezTo>
                <a:cubicBezTo>
                  <a:pt x="51" y="342"/>
                  <a:pt x="0" y="403"/>
                  <a:pt x="36" y="480"/>
                </a:cubicBezTo>
                <a:lnTo>
                  <a:pt x="60" y="498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>
            <a:spLocks/>
          </p:cNvSpPr>
          <p:nvPr/>
        </p:nvSpPr>
        <p:spPr bwMode="gray">
          <a:xfrm rot="1448142">
            <a:off x="5711378" y="4931092"/>
            <a:ext cx="665163" cy="295275"/>
          </a:xfrm>
          <a:custGeom>
            <a:avLst/>
            <a:gdLst>
              <a:gd name="T0" fmla="*/ 0 w 404"/>
              <a:gd name="T1" fmla="*/ 2147483647 h 161"/>
              <a:gd name="T2" fmla="*/ 2147483647 w 404"/>
              <a:gd name="T3" fmla="*/ 2147483647 h 161"/>
              <a:gd name="T4" fmla="*/ 2147483647 w 404"/>
              <a:gd name="T5" fmla="*/ 2147483647 h 161"/>
              <a:gd name="T6" fmla="*/ 2147483647 w 404"/>
              <a:gd name="T7" fmla="*/ 0 h 161"/>
              <a:gd name="T8" fmla="*/ 0 w 404"/>
              <a:gd name="T9" fmla="*/ 2147483647 h 16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04"/>
              <a:gd name="T16" fmla="*/ 0 h 161"/>
              <a:gd name="T17" fmla="*/ 404 w 404"/>
              <a:gd name="T18" fmla="*/ 161 h 16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04" h="161">
                <a:moveTo>
                  <a:pt x="0" y="113"/>
                </a:moveTo>
                <a:lnTo>
                  <a:pt x="47" y="161"/>
                </a:lnTo>
                <a:lnTo>
                  <a:pt x="404" y="50"/>
                </a:lnTo>
                <a:lnTo>
                  <a:pt x="342" y="0"/>
                </a:lnTo>
                <a:lnTo>
                  <a:pt x="0" y="113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>
            <a:spLocks/>
          </p:cNvSpPr>
          <p:nvPr/>
        </p:nvSpPr>
        <p:spPr bwMode="gray">
          <a:xfrm rot="1448142">
            <a:off x="6203503" y="4497704"/>
            <a:ext cx="307975" cy="644525"/>
          </a:xfrm>
          <a:custGeom>
            <a:avLst/>
            <a:gdLst>
              <a:gd name="T0" fmla="*/ 0 w 185"/>
              <a:gd name="T1" fmla="*/ 0 h 388"/>
              <a:gd name="T2" fmla="*/ 2147483647 w 185"/>
              <a:gd name="T3" fmla="*/ 2147483647 h 388"/>
              <a:gd name="T4" fmla="*/ 2147483647 w 185"/>
              <a:gd name="T5" fmla="*/ 2147483647 h 388"/>
              <a:gd name="T6" fmla="*/ 2147483647 w 185"/>
              <a:gd name="T7" fmla="*/ 2147483647 h 388"/>
              <a:gd name="T8" fmla="*/ 0 w 185"/>
              <a:gd name="T9" fmla="*/ 0 h 38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85"/>
              <a:gd name="T16" fmla="*/ 0 h 388"/>
              <a:gd name="T17" fmla="*/ 185 w 185"/>
              <a:gd name="T18" fmla="*/ 388 h 38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85" h="388">
                <a:moveTo>
                  <a:pt x="0" y="0"/>
                </a:moveTo>
                <a:lnTo>
                  <a:pt x="66" y="33"/>
                </a:lnTo>
                <a:lnTo>
                  <a:pt x="185" y="388"/>
                </a:lnTo>
                <a:lnTo>
                  <a:pt x="123" y="338"/>
                </a:lnTo>
                <a:lnTo>
                  <a:pt x="0" y="0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>
            <a:spLocks/>
          </p:cNvSpPr>
          <p:nvPr/>
        </p:nvSpPr>
        <p:spPr bwMode="gray">
          <a:xfrm rot="1448142">
            <a:off x="5655815" y="4361179"/>
            <a:ext cx="769938" cy="752475"/>
          </a:xfrm>
          <a:custGeom>
            <a:avLst/>
            <a:gdLst>
              <a:gd name="T0" fmla="*/ 0 w 463"/>
              <a:gd name="T1" fmla="*/ 2147483647 h 451"/>
              <a:gd name="T2" fmla="*/ 2147483647 w 463"/>
              <a:gd name="T3" fmla="*/ 2147483647 h 451"/>
              <a:gd name="T4" fmla="*/ 2147483647 w 463"/>
              <a:gd name="T5" fmla="*/ 2147483647 h 451"/>
              <a:gd name="T6" fmla="*/ 2147483647 w 463"/>
              <a:gd name="T7" fmla="*/ 0 h 451"/>
              <a:gd name="T8" fmla="*/ 0 w 463"/>
              <a:gd name="T9" fmla="*/ 2147483647 h 45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63"/>
              <a:gd name="T16" fmla="*/ 0 h 451"/>
              <a:gd name="T17" fmla="*/ 463 w 463"/>
              <a:gd name="T18" fmla="*/ 451 h 45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63" h="451">
                <a:moveTo>
                  <a:pt x="0" y="123"/>
                </a:moveTo>
                <a:lnTo>
                  <a:pt x="121" y="451"/>
                </a:lnTo>
                <a:lnTo>
                  <a:pt x="463" y="338"/>
                </a:lnTo>
                <a:lnTo>
                  <a:pt x="340" y="0"/>
                </a:lnTo>
                <a:lnTo>
                  <a:pt x="0" y="123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>
            <a:spLocks/>
          </p:cNvSpPr>
          <p:nvPr/>
        </p:nvSpPr>
        <p:spPr bwMode="gray">
          <a:xfrm rot="1448142">
            <a:off x="5058915" y="1694179"/>
            <a:ext cx="2282825" cy="2513013"/>
          </a:xfrm>
          <a:custGeom>
            <a:avLst/>
            <a:gdLst>
              <a:gd name="T0" fmla="*/ 2147483647 w 580"/>
              <a:gd name="T1" fmla="*/ 2147483647 h 638"/>
              <a:gd name="T2" fmla="*/ 2147483647 w 580"/>
              <a:gd name="T3" fmla="*/ 2147483647 h 638"/>
              <a:gd name="T4" fmla="*/ 2147483647 w 580"/>
              <a:gd name="T5" fmla="*/ 2147483647 h 638"/>
              <a:gd name="T6" fmla="*/ 2147483647 w 580"/>
              <a:gd name="T7" fmla="*/ 2147483647 h 638"/>
              <a:gd name="T8" fmla="*/ 2147483647 w 580"/>
              <a:gd name="T9" fmla="*/ 2147483647 h 638"/>
              <a:gd name="T10" fmla="*/ 2147483647 w 580"/>
              <a:gd name="T11" fmla="*/ 2147483647 h 638"/>
              <a:gd name="T12" fmla="*/ 2147483647 w 580"/>
              <a:gd name="T13" fmla="*/ 2147483647 h 638"/>
              <a:gd name="T14" fmla="*/ 2147483647 w 580"/>
              <a:gd name="T15" fmla="*/ 2147483647 h 638"/>
              <a:gd name="T16" fmla="*/ 2147483647 w 580"/>
              <a:gd name="T17" fmla="*/ 2147483647 h 638"/>
              <a:gd name="T18" fmla="*/ 2147483647 w 580"/>
              <a:gd name="T19" fmla="*/ 2147483647 h 638"/>
              <a:gd name="T20" fmla="*/ 2147483647 w 580"/>
              <a:gd name="T21" fmla="*/ 2147483647 h 638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580"/>
              <a:gd name="T34" fmla="*/ 0 h 638"/>
              <a:gd name="T35" fmla="*/ 580 w 580"/>
              <a:gd name="T36" fmla="*/ 638 h 638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580" h="638">
                <a:moveTo>
                  <a:pt x="35" y="421"/>
                </a:moveTo>
                <a:cubicBezTo>
                  <a:pt x="175" y="365"/>
                  <a:pt x="175" y="365"/>
                  <a:pt x="175" y="365"/>
                </a:cubicBezTo>
                <a:cubicBezTo>
                  <a:pt x="175" y="365"/>
                  <a:pt x="128" y="237"/>
                  <a:pt x="252" y="214"/>
                </a:cubicBezTo>
                <a:cubicBezTo>
                  <a:pt x="376" y="192"/>
                  <a:pt x="386" y="297"/>
                  <a:pt x="378" y="344"/>
                </a:cubicBezTo>
                <a:cubicBezTo>
                  <a:pt x="370" y="390"/>
                  <a:pt x="242" y="488"/>
                  <a:pt x="320" y="638"/>
                </a:cubicBezTo>
                <a:cubicBezTo>
                  <a:pt x="451" y="590"/>
                  <a:pt x="451" y="590"/>
                  <a:pt x="451" y="590"/>
                </a:cubicBezTo>
                <a:cubicBezTo>
                  <a:pt x="451" y="590"/>
                  <a:pt x="411" y="521"/>
                  <a:pt x="476" y="442"/>
                </a:cubicBezTo>
                <a:cubicBezTo>
                  <a:pt x="542" y="364"/>
                  <a:pt x="580" y="224"/>
                  <a:pt x="463" y="126"/>
                </a:cubicBezTo>
                <a:cubicBezTo>
                  <a:pt x="463" y="126"/>
                  <a:pt x="320" y="0"/>
                  <a:pt x="107" y="144"/>
                </a:cubicBezTo>
                <a:cubicBezTo>
                  <a:pt x="107" y="144"/>
                  <a:pt x="72" y="161"/>
                  <a:pt x="43" y="212"/>
                </a:cubicBezTo>
                <a:cubicBezTo>
                  <a:pt x="14" y="262"/>
                  <a:pt x="0" y="341"/>
                  <a:pt x="35" y="421"/>
                </a:cubicBez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5531622" y="5351515"/>
            <a:ext cx="1250941" cy="398600"/>
          </a:xfrm>
          <a:prstGeom prst="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>
            <a:spLocks/>
          </p:cNvSpPr>
          <p:nvPr/>
        </p:nvSpPr>
        <p:spPr bwMode="gray">
          <a:xfrm rot="1960988">
            <a:off x="7709012" y="2682229"/>
            <a:ext cx="385762" cy="188913"/>
          </a:xfrm>
          <a:custGeom>
            <a:avLst/>
            <a:gdLst>
              <a:gd name="T0" fmla="*/ 0 w 389"/>
              <a:gd name="T1" fmla="*/ 2147483647 h 182"/>
              <a:gd name="T2" fmla="*/ 2147483647 w 389"/>
              <a:gd name="T3" fmla="*/ 2147483647 h 182"/>
              <a:gd name="T4" fmla="*/ 2147483647 w 389"/>
              <a:gd name="T5" fmla="*/ 2147483647 h 182"/>
              <a:gd name="T6" fmla="*/ 2147483647 w 389"/>
              <a:gd name="T7" fmla="*/ 0 h 182"/>
              <a:gd name="T8" fmla="*/ 0 w 389"/>
              <a:gd name="T9" fmla="*/ 2147483647 h 18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89"/>
              <a:gd name="T16" fmla="*/ 0 h 182"/>
              <a:gd name="T17" fmla="*/ 389 w 389"/>
              <a:gd name="T18" fmla="*/ 182 h 18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89" h="182">
                <a:moveTo>
                  <a:pt x="0" y="133"/>
                </a:moveTo>
                <a:lnTo>
                  <a:pt x="49" y="182"/>
                </a:lnTo>
                <a:lnTo>
                  <a:pt x="389" y="45"/>
                </a:lnTo>
                <a:lnTo>
                  <a:pt x="330" y="0"/>
                </a:lnTo>
                <a:lnTo>
                  <a:pt x="0" y="133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>
            <a:spLocks/>
          </p:cNvSpPr>
          <p:nvPr/>
        </p:nvSpPr>
        <p:spPr bwMode="gray">
          <a:xfrm rot="1960988">
            <a:off x="7991587" y="3491854"/>
            <a:ext cx="360362" cy="152400"/>
          </a:xfrm>
          <a:custGeom>
            <a:avLst/>
            <a:gdLst>
              <a:gd name="T0" fmla="*/ 0 w 366"/>
              <a:gd name="T1" fmla="*/ 2147483647 h 154"/>
              <a:gd name="T2" fmla="*/ 2147483647 w 366"/>
              <a:gd name="T3" fmla="*/ 2147483647 h 154"/>
              <a:gd name="T4" fmla="*/ 2147483647 w 366"/>
              <a:gd name="T5" fmla="*/ 2147483647 h 154"/>
              <a:gd name="T6" fmla="*/ 2147483647 w 366"/>
              <a:gd name="T7" fmla="*/ 0 h 154"/>
              <a:gd name="T8" fmla="*/ 0 w 366"/>
              <a:gd name="T9" fmla="*/ 2147483647 h 15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66"/>
              <a:gd name="T16" fmla="*/ 0 h 154"/>
              <a:gd name="T17" fmla="*/ 366 w 366"/>
              <a:gd name="T18" fmla="*/ 154 h 154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66" h="154">
                <a:moveTo>
                  <a:pt x="0" y="113"/>
                </a:moveTo>
                <a:lnTo>
                  <a:pt x="40" y="154"/>
                </a:lnTo>
                <a:lnTo>
                  <a:pt x="366" y="42"/>
                </a:lnTo>
                <a:lnTo>
                  <a:pt x="309" y="0"/>
                </a:lnTo>
                <a:lnTo>
                  <a:pt x="0" y="113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>
            <a:spLocks/>
          </p:cNvSpPr>
          <p:nvPr/>
        </p:nvSpPr>
        <p:spPr bwMode="gray">
          <a:xfrm rot="1960988">
            <a:off x="8077312" y="2501254"/>
            <a:ext cx="473075" cy="439738"/>
          </a:xfrm>
          <a:custGeom>
            <a:avLst/>
            <a:gdLst>
              <a:gd name="T0" fmla="*/ 2147483647 w 195"/>
              <a:gd name="T1" fmla="*/ 2147483647 h 185"/>
              <a:gd name="T2" fmla="*/ 2147483647 w 195"/>
              <a:gd name="T3" fmla="*/ 2147483647 h 185"/>
              <a:gd name="T4" fmla="*/ 2147483647 w 195"/>
              <a:gd name="T5" fmla="*/ 2147483647 h 185"/>
              <a:gd name="T6" fmla="*/ 2147483647 w 195"/>
              <a:gd name="T7" fmla="*/ 2147483647 h 185"/>
              <a:gd name="T8" fmla="*/ 2147483647 w 195"/>
              <a:gd name="T9" fmla="*/ 2147483647 h 185"/>
              <a:gd name="T10" fmla="*/ 2147483647 w 195"/>
              <a:gd name="T11" fmla="*/ 2147483647 h 18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95"/>
              <a:gd name="T19" fmla="*/ 0 h 185"/>
              <a:gd name="T20" fmla="*/ 195 w 195"/>
              <a:gd name="T21" fmla="*/ 185 h 18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95" h="185">
                <a:moveTo>
                  <a:pt x="44" y="185"/>
                </a:moveTo>
                <a:cubicBezTo>
                  <a:pt x="44" y="185"/>
                  <a:pt x="12" y="111"/>
                  <a:pt x="60" y="62"/>
                </a:cubicBezTo>
                <a:cubicBezTo>
                  <a:pt x="109" y="13"/>
                  <a:pt x="167" y="22"/>
                  <a:pt x="195" y="37"/>
                </a:cubicBezTo>
                <a:cubicBezTo>
                  <a:pt x="195" y="37"/>
                  <a:pt x="167" y="0"/>
                  <a:pt x="88" y="17"/>
                </a:cubicBezTo>
                <a:cubicBezTo>
                  <a:pt x="8" y="34"/>
                  <a:pt x="0" y="107"/>
                  <a:pt x="19" y="166"/>
                </a:cubicBezTo>
                <a:lnTo>
                  <a:pt x="44" y="185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>
            <a:spLocks/>
          </p:cNvSpPr>
          <p:nvPr/>
        </p:nvSpPr>
        <p:spPr bwMode="gray">
          <a:xfrm rot="1960988">
            <a:off x="8485299" y="2633017"/>
            <a:ext cx="590550" cy="1174750"/>
          </a:xfrm>
          <a:custGeom>
            <a:avLst/>
            <a:gdLst>
              <a:gd name="T0" fmla="*/ 2147483647 w 236"/>
              <a:gd name="T1" fmla="*/ 2147483647 h 498"/>
              <a:gd name="T2" fmla="*/ 2147483647 w 236"/>
              <a:gd name="T3" fmla="*/ 2147483647 h 498"/>
              <a:gd name="T4" fmla="*/ 2147483647 w 236"/>
              <a:gd name="T5" fmla="*/ 0 h 498"/>
              <a:gd name="T6" fmla="*/ 2147483647 w 236"/>
              <a:gd name="T7" fmla="*/ 2147483647 h 498"/>
              <a:gd name="T8" fmla="*/ 2147483647 w 236"/>
              <a:gd name="T9" fmla="*/ 2147483647 h 498"/>
              <a:gd name="T10" fmla="*/ 2147483647 w 236"/>
              <a:gd name="T11" fmla="*/ 2147483647 h 498"/>
              <a:gd name="T12" fmla="*/ 2147483647 w 236"/>
              <a:gd name="T13" fmla="*/ 2147483647 h 498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36"/>
              <a:gd name="T22" fmla="*/ 0 h 498"/>
              <a:gd name="T23" fmla="*/ 236 w 236"/>
              <a:gd name="T24" fmla="*/ 498 h 498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36" h="498">
                <a:moveTo>
                  <a:pt x="60" y="498"/>
                </a:moveTo>
                <a:cubicBezTo>
                  <a:pt x="60" y="498"/>
                  <a:pt x="26" y="410"/>
                  <a:pt x="71" y="366"/>
                </a:cubicBezTo>
                <a:cubicBezTo>
                  <a:pt x="115" y="321"/>
                  <a:pt x="236" y="127"/>
                  <a:pt x="25" y="0"/>
                </a:cubicBezTo>
                <a:cubicBezTo>
                  <a:pt x="25" y="0"/>
                  <a:pt x="128" y="61"/>
                  <a:pt x="123" y="178"/>
                </a:cubicBezTo>
                <a:cubicBezTo>
                  <a:pt x="123" y="178"/>
                  <a:pt x="117" y="259"/>
                  <a:pt x="84" y="300"/>
                </a:cubicBezTo>
                <a:cubicBezTo>
                  <a:pt x="51" y="342"/>
                  <a:pt x="0" y="403"/>
                  <a:pt x="36" y="480"/>
                </a:cubicBezTo>
                <a:lnTo>
                  <a:pt x="60" y="498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>
            <a:spLocks/>
          </p:cNvSpPr>
          <p:nvPr/>
        </p:nvSpPr>
        <p:spPr bwMode="gray">
          <a:xfrm rot="1960988">
            <a:off x="7867762" y="3993504"/>
            <a:ext cx="400050" cy="177800"/>
          </a:xfrm>
          <a:custGeom>
            <a:avLst/>
            <a:gdLst>
              <a:gd name="T0" fmla="*/ 0 w 404"/>
              <a:gd name="T1" fmla="*/ 2147483647 h 161"/>
              <a:gd name="T2" fmla="*/ 2147483647 w 404"/>
              <a:gd name="T3" fmla="*/ 2147483647 h 161"/>
              <a:gd name="T4" fmla="*/ 2147483647 w 404"/>
              <a:gd name="T5" fmla="*/ 2147483647 h 161"/>
              <a:gd name="T6" fmla="*/ 2147483647 w 404"/>
              <a:gd name="T7" fmla="*/ 0 h 161"/>
              <a:gd name="T8" fmla="*/ 0 w 404"/>
              <a:gd name="T9" fmla="*/ 2147483647 h 16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04"/>
              <a:gd name="T16" fmla="*/ 0 h 161"/>
              <a:gd name="T17" fmla="*/ 404 w 404"/>
              <a:gd name="T18" fmla="*/ 161 h 16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04" h="161">
                <a:moveTo>
                  <a:pt x="0" y="113"/>
                </a:moveTo>
                <a:lnTo>
                  <a:pt x="47" y="161"/>
                </a:lnTo>
                <a:lnTo>
                  <a:pt x="404" y="50"/>
                </a:lnTo>
                <a:lnTo>
                  <a:pt x="342" y="0"/>
                </a:lnTo>
                <a:lnTo>
                  <a:pt x="0" y="113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>
            <a:spLocks/>
          </p:cNvSpPr>
          <p:nvPr/>
        </p:nvSpPr>
        <p:spPr bwMode="gray">
          <a:xfrm rot="1960988">
            <a:off x="8185262" y="3763317"/>
            <a:ext cx="184150" cy="387350"/>
          </a:xfrm>
          <a:custGeom>
            <a:avLst/>
            <a:gdLst>
              <a:gd name="T0" fmla="*/ 0 w 185"/>
              <a:gd name="T1" fmla="*/ 0 h 388"/>
              <a:gd name="T2" fmla="*/ 2147483647 w 185"/>
              <a:gd name="T3" fmla="*/ 2147483647 h 388"/>
              <a:gd name="T4" fmla="*/ 2147483647 w 185"/>
              <a:gd name="T5" fmla="*/ 2147483647 h 388"/>
              <a:gd name="T6" fmla="*/ 2147483647 w 185"/>
              <a:gd name="T7" fmla="*/ 2147483647 h 388"/>
              <a:gd name="T8" fmla="*/ 0 w 185"/>
              <a:gd name="T9" fmla="*/ 0 h 38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85"/>
              <a:gd name="T16" fmla="*/ 0 h 388"/>
              <a:gd name="T17" fmla="*/ 185 w 185"/>
              <a:gd name="T18" fmla="*/ 388 h 38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85" h="388">
                <a:moveTo>
                  <a:pt x="0" y="0"/>
                </a:moveTo>
                <a:lnTo>
                  <a:pt x="66" y="33"/>
                </a:lnTo>
                <a:lnTo>
                  <a:pt x="185" y="388"/>
                </a:lnTo>
                <a:lnTo>
                  <a:pt x="123" y="338"/>
                </a:lnTo>
                <a:lnTo>
                  <a:pt x="0" y="0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>
            <a:spLocks/>
          </p:cNvSpPr>
          <p:nvPr/>
        </p:nvSpPr>
        <p:spPr bwMode="gray">
          <a:xfrm rot="1960988">
            <a:off x="7864587" y="3655367"/>
            <a:ext cx="461962" cy="450850"/>
          </a:xfrm>
          <a:custGeom>
            <a:avLst/>
            <a:gdLst>
              <a:gd name="T0" fmla="*/ 0 w 463"/>
              <a:gd name="T1" fmla="*/ 2147483647 h 451"/>
              <a:gd name="T2" fmla="*/ 2147483647 w 463"/>
              <a:gd name="T3" fmla="*/ 2147483647 h 451"/>
              <a:gd name="T4" fmla="*/ 2147483647 w 463"/>
              <a:gd name="T5" fmla="*/ 2147483647 h 451"/>
              <a:gd name="T6" fmla="*/ 2147483647 w 463"/>
              <a:gd name="T7" fmla="*/ 0 h 451"/>
              <a:gd name="T8" fmla="*/ 0 w 463"/>
              <a:gd name="T9" fmla="*/ 2147483647 h 45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63"/>
              <a:gd name="T16" fmla="*/ 0 h 451"/>
              <a:gd name="T17" fmla="*/ 463 w 463"/>
              <a:gd name="T18" fmla="*/ 451 h 45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63" h="451">
                <a:moveTo>
                  <a:pt x="0" y="123"/>
                </a:moveTo>
                <a:lnTo>
                  <a:pt x="121" y="451"/>
                </a:lnTo>
                <a:lnTo>
                  <a:pt x="463" y="338"/>
                </a:lnTo>
                <a:lnTo>
                  <a:pt x="340" y="0"/>
                </a:lnTo>
                <a:lnTo>
                  <a:pt x="0" y="123"/>
                </a:ln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>
            <a:spLocks/>
          </p:cNvSpPr>
          <p:nvPr/>
        </p:nvSpPr>
        <p:spPr bwMode="gray">
          <a:xfrm rot="1960988">
            <a:off x="7664562" y="2078979"/>
            <a:ext cx="1370012" cy="1508125"/>
          </a:xfrm>
          <a:custGeom>
            <a:avLst/>
            <a:gdLst>
              <a:gd name="T0" fmla="*/ 2147483647 w 580"/>
              <a:gd name="T1" fmla="*/ 2147483647 h 638"/>
              <a:gd name="T2" fmla="*/ 2147483647 w 580"/>
              <a:gd name="T3" fmla="*/ 2147483647 h 638"/>
              <a:gd name="T4" fmla="*/ 2147483647 w 580"/>
              <a:gd name="T5" fmla="*/ 2147483647 h 638"/>
              <a:gd name="T6" fmla="*/ 2147483647 w 580"/>
              <a:gd name="T7" fmla="*/ 2147483647 h 638"/>
              <a:gd name="T8" fmla="*/ 2147483647 w 580"/>
              <a:gd name="T9" fmla="*/ 2147483647 h 638"/>
              <a:gd name="T10" fmla="*/ 2147483647 w 580"/>
              <a:gd name="T11" fmla="*/ 2147483647 h 638"/>
              <a:gd name="T12" fmla="*/ 2147483647 w 580"/>
              <a:gd name="T13" fmla="*/ 2147483647 h 638"/>
              <a:gd name="T14" fmla="*/ 2147483647 w 580"/>
              <a:gd name="T15" fmla="*/ 2147483647 h 638"/>
              <a:gd name="T16" fmla="*/ 2147483647 w 580"/>
              <a:gd name="T17" fmla="*/ 2147483647 h 638"/>
              <a:gd name="T18" fmla="*/ 2147483647 w 580"/>
              <a:gd name="T19" fmla="*/ 2147483647 h 638"/>
              <a:gd name="T20" fmla="*/ 2147483647 w 580"/>
              <a:gd name="T21" fmla="*/ 2147483647 h 638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580"/>
              <a:gd name="T34" fmla="*/ 0 h 638"/>
              <a:gd name="T35" fmla="*/ 580 w 580"/>
              <a:gd name="T36" fmla="*/ 638 h 638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580" h="638">
                <a:moveTo>
                  <a:pt x="35" y="421"/>
                </a:moveTo>
                <a:cubicBezTo>
                  <a:pt x="175" y="365"/>
                  <a:pt x="175" y="365"/>
                  <a:pt x="175" y="365"/>
                </a:cubicBezTo>
                <a:cubicBezTo>
                  <a:pt x="175" y="365"/>
                  <a:pt x="128" y="237"/>
                  <a:pt x="252" y="214"/>
                </a:cubicBezTo>
                <a:cubicBezTo>
                  <a:pt x="376" y="192"/>
                  <a:pt x="386" y="297"/>
                  <a:pt x="378" y="344"/>
                </a:cubicBezTo>
                <a:cubicBezTo>
                  <a:pt x="370" y="390"/>
                  <a:pt x="242" y="488"/>
                  <a:pt x="320" y="638"/>
                </a:cubicBezTo>
                <a:cubicBezTo>
                  <a:pt x="451" y="590"/>
                  <a:pt x="451" y="590"/>
                  <a:pt x="451" y="590"/>
                </a:cubicBezTo>
                <a:cubicBezTo>
                  <a:pt x="451" y="590"/>
                  <a:pt x="411" y="521"/>
                  <a:pt x="476" y="442"/>
                </a:cubicBezTo>
                <a:cubicBezTo>
                  <a:pt x="542" y="364"/>
                  <a:pt x="580" y="224"/>
                  <a:pt x="463" y="126"/>
                </a:cubicBezTo>
                <a:cubicBezTo>
                  <a:pt x="463" y="126"/>
                  <a:pt x="320" y="0"/>
                  <a:pt x="107" y="144"/>
                </a:cubicBezTo>
                <a:cubicBezTo>
                  <a:pt x="107" y="144"/>
                  <a:pt x="72" y="161"/>
                  <a:pt x="43" y="212"/>
                </a:cubicBezTo>
                <a:cubicBezTo>
                  <a:pt x="14" y="262"/>
                  <a:pt x="0" y="341"/>
                  <a:pt x="35" y="421"/>
                </a:cubicBezTo>
                <a:close/>
              </a:path>
            </a:pathLst>
          </a:custGeom>
          <a:solidFill>
            <a:srgbClr val="FCFCFC">
              <a:alpha val="30000"/>
            </a:srgbClr>
          </a:solidFill>
          <a:ln w="12700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7489770" y="4437809"/>
            <a:ext cx="1250941" cy="398600"/>
          </a:xfrm>
          <a:prstGeom prst="rect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3734524" y="4540209"/>
            <a:ext cx="854398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关键词</a:t>
            </a:r>
            <a:endParaRPr lang="en-US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5729893" y="5412316"/>
            <a:ext cx="854398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关键词</a:t>
            </a:r>
            <a:endParaRPr lang="en-US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7688041" y="4498610"/>
            <a:ext cx="854398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关键词</a:t>
            </a:r>
            <a:endParaRPr lang="en-US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86118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50714" y="304801"/>
            <a:ext cx="742950" cy="495300"/>
            <a:chOff x="431663" y="266700"/>
            <a:chExt cx="952705" cy="635137"/>
          </a:xfrm>
        </p:grpSpPr>
        <p:sp>
          <p:nvSpPr>
            <p:cNvPr id="4" name="出自【趣你的PPT】(微信:qunideppt)：最优质的PPT资源库"/>
            <p:cNvSpPr/>
            <p:nvPr/>
          </p:nvSpPr>
          <p:spPr>
            <a:xfrm>
              <a:off x="431663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  <p:sp>
          <p:nvSpPr>
            <p:cNvPr id="5" name="出自【趣你的PPT】(微信:qunideppt)：最优质的PPT资源库"/>
            <p:cNvSpPr/>
            <p:nvPr/>
          </p:nvSpPr>
          <p:spPr>
            <a:xfrm>
              <a:off x="749231" y="266700"/>
              <a:ext cx="635137" cy="635137"/>
            </a:xfrm>
            <a:prstGeom prst="ellipse">
              <a:avLst/>
            </a:prstGeom>
            <a:noFill/>
            <a:ln w="12700">
              <a:solidFill>
                <a:schemeClr val="bg1">
                  <a:alpha val="82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800"/>
            </a:p>
          </p:txBody>
        </p:sp>
      </p:grpSp>
      <p:sp>
        <p:nvSpPr>
          <p:cNvPr id="8" name="出自【趣你的PPT】(微信:qunideppt)：最优质的PPT资源库"/>
          <p:cNvSpPr txBox="1"/>
          <p:nvPr/>
        </p:nvSpPr>
        <p:spPr>
          <a:xfrm>
            <a:off x="1104093" y="379581"/>
            <a:ext cx="3297790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8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单击此处添加标题</a:t>
            </a:r>
            <a:endParaRPr lang="en-US" sz="2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6" name="Group 61出自【趣你的PPT】(微信:qunideppt)：最优质的PPT资源库"/>
          <p:cNvGrpSpPr/>
          <p:nvPr/>
        </p:nvGrpSpPr>
        <p:grpSpPr>
          <a:xfrm>
            <a:off x="4587201" y="2377677"/>
            <a:ext cx="2940681" cy="4727849"/>
            <a:chOff x="3427254" y="1276349"/>
            <a:chExt cx="2209827" cy="3552826"/>
          </a:xfrm>
          <a:solidFill>
            <a:schemeClr val="bg1">
              <a:alpha val="66000"/>
            </a:schemeClr>
          </a:solidFill>
        </p:grpSpPr>
        <p:sp>
          <p:nvSpPr>
            <p:cNvPr id="9" name="出自【趣你的PPT】(微信:qunideppt)：最优质的PPT资源库"/>
            <p:cNvSpPr/>
            <p:nvPr/>
          </p:nvSpPr>
          <p:spPr>
            <a:xfrm flipH="1" flipV="1">
              <a:off x="4457580" y="3220865"/>
              <a:ext cx="180035" cy="1608310"/>
            </a:xfrm>
            <a:prstGeom prst="roundRect">
              <a:avLst>
                <a:gd name="adj" fmla="val 50000"/>
              </a:avLst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7491">
                <a:defRPr/>
              </a:pPr>
              <a:endParaRPr lang="en-US" sz="3190" ker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出自【趣你的PPT】(微信:qunideppt)：最优质的PPT资源库"/>
            <p:cNvSpPr/>
            <p:nvPr/>
          </p:nvSpPr>
          <p:spPr>
            <a:xfrm rot="18522481" flipV="1">
              <a:off x="4188904" y="3666155"/>
              <a:ext cx="180035" cy="701899"/>
            </a:xfrm>
            <a:prstGeom prst="roundRect">
              <a:avLst>
                <a:gd name="adj" fmla="val 50000"/>
              </a:avLst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7491">
                <a:defRPr/>
              </a:pPr>
              <a:endParaRPr lang="en-US" sz="3190" ker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11" name="Group 30"/>
            <p:cNvGrpSpPr/>
            <p:nvPr/>
          </p:nvGrpSpPr>
          <p:grpSpPr>
            <a:xfrm>
              <a:off x="3917999" y="1690571"/>
              <a:ext cx="729110" cy="1573518"/>
              <a:chOff x="1984341" y="1319217"/>
              <a:chExt cx="771493" cy="1664986"/>
            </a:xfrm>
            <a:grpFill/>
          </p:grpSpPr>
          <p:sp>
            <p:nvSpPr>
              <p:cNvPr id="25" name="出自【趣你的PPT】(微信:qunideppt)：最优质的PPT资源库"/>
              <p:cNvSpPr/>
              <p:nvPr/>
            </p:nvSpPr>
            <p:spPr>
              <a:xfrm flipH="1">
                <a:off x="2004899" y="1319217"/>
                <a:ext cx="190500" cy="1521643"/>
              </a:xfrm>
              <a:prstGeom prst="roundRect">
                <a:avLst>
                  <a:gd name="adj" fmla="val 50000"/>
                </a:avLst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1217491">
                  <a:defRPr/>
                </a:pPr>
                <a:endParaRPr lang="en-US" sz="3190" kern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6" name="出自【趣你的PPT】(微信:qunideppt)：最优质的PPT资源库"/>
              <p:cNvSpPr/>
              <p:nvPr/>
            </p:nvSpPr>
            <p:spPr>
              <a:xfrm rot="17703920" flipH="1">
                <a:off x="2279514" y="2507882"/>
                <a:ext cx="181148" cy="771493"/>
              </a:xfrm>
              <a:prstGeom prst="roundRect">
                <a:avLst>
                  <a:gd name="adj" fmla="val 50000"/>
                </a:avLst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1217491">
                  <a:defRPr/>
                </a:pPr>
                <a:endParaRPr lang="en-US" sz="3190" kern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2" name="Group 37"/>
            <p:cNvGrpSpPr/>
            <p:nvPr/>
          </p:nvGrpSpPr>
          <p:grpSpPr>
            <a:xfrm flipH="1">
              <a:off x="4495154" y="2090739"/>
              <a:ext cx="729110" cy="1714009"/>
              <a:chOff x="1984342" y="1412436"/>
              <a:chExt cx="771493" cy="1813644"/>
            </a:xfrm>
            <a:grpFill/>
          </p:grpSpPr>
          <p:sp>
            <p:nvSpPr>
              <p:cNvPr id="23" name="出自【趣你的PPT】(微信:qunideppt)：最优质的PPT资源库"/>
              <p:cNvSpPr/>
              <p:nvPr/>
            </p:nvSpPr>
            <p:spPr>
              <a:xfrm flipH="1" flipV="1">
                <a:off x="2004898" y="1412436"/>
                <a:ext cx="190500" cy="1670303"/>
              </a:xfrm>
              <a:prstGeom prst="roundRect">
                <a:avLst>
                  <a:gd name="adj" fmla="val 50000"/>
                </a:avLst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1217491">
                  <a:defRPr/>
                </a:pPr>
                <a:endParaRPr lang="en-US" sz="3190" kern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4" name="出自【趣你的PPT】(微信:qunideppt)：最优质的PPT资源库"/>
              <p:cNvSpPr/>
              <p:nvPr/>
            </p:nvSpPr>
            <p:spPr>
              <a:xfrm rot="17703920" flipH="1">
                <a:off x="2279515" y="2749759"/>
                <a:ext cx="181148" cy="771493"/>
              </a:xfrm>
              <a:prstGeom prst="roundRect">
                <a:avLst>
                  <a:gd name="adj" fmla="val 50000"/>
                </a:avLst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1217491">
                  <a:defRPr/>
                </a:pPr>
                <a:endParaRPr lang="en-US" sz="3190" kern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3" name="Group 40"/>
            <p:cNvGrpSpPr/>
            <p:nvPr/>
          </p:nvGrpSpPr>
          <p:grpSpPr>
            <a:xfrm flipH="1">
              <a:off x="4695149" y="1276349"/>
              <a:ext cx="465586" cy="1006346"/>
              <a:chOff x="5811795" y="1155550"/>
              <a:chExt cx="492650" cy="1064844"/>
            </a:xfrm>
            <a:grpFill/>
          </p:grpSpPr>
          <p:sp>
            <p:nvSpPr>
              <p:cNvPr id="21" name="出自【趣你的PPT】(微信:qunideppt)：最优质的PPT资源库"/>
              <p:cNvSpPr/>
              <p:nvPr/>
            </p:nvSpPr>
            <p:spPr>
              <a:xfrm flipH="1" flipV="1">
                <a:off x="6094730" y="1155550"/>
                <a:ext cx="190500" cy="966619"/>
              </a:xfrm>
              <a:prstGeom prst="roundRect">
                <a:avLst>
                  <a:gd name="adj" fmla="val 50000"/>
                </a:avLst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1217491">
                  <a:defRPr/>
                </a:pPr>
                <a:endParaRPr lang="en-US" sz="3190" kern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2" name="出自【趣你的PPT】(微信:qunideppt)：最优质的PPT资源库"/>
              <p:cNvSpPr/>
              <p:nvPr/>
            </p:nvSpPr>
            <p:spPr>
              <a:xfrm rot="3564534">
                <a:off x="5962870" y="1878819"/>
                <a:ext cx="190500" cy="492650"/>
              </a:xfrm>
              <a:prstGeom prst="roundRect">
                <a:avLst>
                  <a:gd name="adj" fmla="val 50000"/>
                </a:avLst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1217491">
                  <a:defRPr/>
                </a:pPr>
                <a:endParaRPr lang="en-US" sz="3190" kern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4" name="Group 49"/>
            <p:cNvGrpSpPr/>
            <p:nvPr/>
          </p:nvGrpSpPr>
          <p:grpSpPr>
            <a:xfrm flipH="1">
              <a:off x="5070221" y="2458910"/>
              <a:ext cx="566860" cy="838735"/>
              <a:chOff x="6012342" y="2292562"/>
              <a:chExt cx="599811" cy="887490"/>
            </a:xfrm>
            <a:grpFill/>
          </p:grpSpPr>
          <p:sp>
            <p:nvSpPr>
              <p:cNvPr id="19" name="出自【趣你的PPT】(微信:qunideppt)：最优质的PPT资源库"/>
              <p:cNvSpPr/>
              <p:nvPr/>
            </p:nvSpPr>
            <p:spPr>
              <a:xfrm flipH="1">
                <a:off x="6039014" y="2292562"/>
                <a:ext cx="190500" cy="762000"/>
              </a:xfrm>
              <a:prstGeom prst="roundRect">
                <a:avLst>
                  <a:gd name="adj" fmla="val 50000"/>
                </a:avLst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1217491">
                  <a:defRPr/>
                </a:pPr>
                <a:endParaRPr lang="en-US" sz="3190" kern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0" name="出自【趣你的PPT】(微信:qunideppt)：最优质的PPT资源库"/>
              <p:cNvSpPr/>
              <p:nvPr/>
            </p:nvSpPr>
            <p:spPr>
              <a:xfrm rot="18035466" flipH="1">
                <a:off x="6216998" y="2784896"/>
                <a:ext cx="190500" cy="599811"/>
              </a:xfrm>
              <a:prstGeom prst="roundRect">
                <a:avLst>
                  <a:gd name="adj" fmla="val 50000"/>
                </a:avLst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1217491">
                  <a:defRPr/>
                </a:pPr>
                <a:endParaRPr lang="en-US" sz="3190" kern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5" name="Group 50"/>
            <p:cNvGrpSpPr/>
            <p:nvPr/>
          </p:nvGrpSpPr>
          <p:grpSpPr>
            <a:xfrm>
              <a:off x="3506920" y="1343025"/>
              <a:ext cx="566860" cy="877223"/>
              <a:chOff x="6012342" y="1921426"/>
              <a:chExt cx="599811" cy="928215"/>
            </a:xfrm>
            <a:grpFill/>
          </p:grpSpPr>
          <p:sp>
            <p:nvSpPr>
              <p:cNvPr id="17" name="出自【趣你的PPT】(微信:qunideppt)：最优质的PPT资源库"/>
              <p:cNvSpPr/>
              <p:nvPr/>
            </p:nvSpPr>
            <p:spPr>
              <a:xfrm flipH="1" flipV="1">
                <a:off x="6039013" y="1921426"/>
                <a:ext cx="190500" cy="802724"/>
              </a:xfrm>
              <a:prstGeom prst="roundRect">
                <a:avLst>
                  <a:gd name="adj" fmla="val 50000"/>
                </a:avLst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1217491">
                  <a:defRPr/>
                </a:pPr>
                <a:endParaRPr lang="en-US" sz="3190" kern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8" name="出自【趣你的PPT】(微信:qunideppt)：最优质的PPT资源库"/>
              <p:cNvSpPr/>
              <p:nvPr/>
            </p:nvSpPr>
            <p:spPr>
              <a:xfrm rot="18035466" flipH="1">
                <a:off x="6216998" y="2454485"/>
                <a:ext cx="190500" cy="599811"/>
              </a:xfrm>
              <a:prstGeom prst="roundRect">
                <a:avLst>
                  <a:gd name="adj" fmla="val 50000"/>
                </a:avLst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1217491">
                  <a:defRPr/>
                </a:pPr>
                <a:endParaRPr lang="en-US" sz="3190" kern="0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6" name="出自【趣你的PPT】(微信:qunideppt)：最优质的PPT资源库"/>
            <p:cNvSpPr/>
            <p:nvPr/>
          </p:nvSpPr>
          <p:spPr>
            <a:xfrm rot="18522481" flipV="1">
              <a:off x="3688186" y="2405736"/>
              <a:ext cx="180035" cy="701899"/>
            </a:xfrm>
            <a:prstGeom prst="roundRect">
              <a:avLst>
                <a:gd name="adj" fmla="val 50000"/>
              </a:avLst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1217491">
                <a:defRPr/>
              </a:pPr>
              <a:endParaRPr lang="en-US" sz="3190" ker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7" name="出自【趣你的PPT】(微信:qunideppt)：最优质的PPT资源库"/>
          <p:cNvSpPr/>
          <p:nvPr/>
        </p:nvSpPr>
        <p:spPr>
          <a:xfrm>
            <a:off x="5350036" y="5707029"/>
            <a:ext cx="202803" cy="202803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6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>
            <a:off x="4690924" y="4025455"/>
            <a:ext cx="202803" cy="202803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6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7276664" y="3996795"/>
            <a:ext cx="202803" cy="202803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6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6318631" y="2399888"/>
            <a:ext cx="202803" cy="202803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6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4741625" y="2491755"/>
            <a:ext cx="202803" cy="202803"/>
          </a:xfrm>
          <a:prstGeom prst="ellipse">
            <a:avLst/>
          </a:prstGeom>
          <a:solidFill>
            <a:srgbClr val="FCFCFC">
              <a:alpha val="30000"/>
            </a:srgb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600" b="1" dirty="0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2" name="Group 81出自【趣你的PPT】(微信:qunideppt)：最优质的PPT资源库"/>
          <p:cNvGrpSpPr/>
          <p:nvPr/>
        </p:nvGrpSpPr>
        <p:grpSpPr>
          <a:xfrm flipH="1">
            <a:off x="6411581" y="2224102"/>
            <a:ext cx="1716089" cy="268583"/>
            <a:chOff x="3127643" y="1459073"/>
            <a:chExt cx="704089" cy="187150"/>
          </a:xfrm>
          <a:solidFill>
            <a:srgbClr val="73446C"/>
          </a:solidFill>
        </p:grpSpPr>
        <p:cxnSp>
          <p:nvCxnSpPr>
            <p:cNvPr id="33" name="出自【趣你的PPT】(微信:qunideppt)：最优质的PPT资源库"/>
            <p:cNvCxnSpPr/>
            <p:nvPr/>
          </p:nvCxnSpPr>
          <p:spPr>
            <a:xfrm flipH="1" flipV="1">
              <a:off x="3592678" y="1460246"/>
              <a:ext cx="239054" cy="185977"/>
            </a:xfrm>
            <a:prstGeom prst="line">
              <a:avLst/>
            </a:prstGeom>
            <a:grpFill/>
            <a:ln w="19050" cap="rnd" cmpd="sng" algn="ctr">
              <a:solidFill>
                <a:srgbClr val="FDFDFD"/>
              </a:solidFill>
              <a:prstDash val="solid"/>
              <a:headEnd type="oval"/>
              <a:tailEnd type="none"/>
            </a:ln>
            <a:effectLst/>
          </p:spPr>
        </p:cxnSp>
        <p:cxnSp>
          <p:nvCxnSpPr>
            <p:cNvPr id="34" name="出自【趣你的PPT】(微信:qunideppt)：最优质的PPT资源库"/>
            <p:cNvCxnSpPr/>
            <p:nvPr/>
          </p:nvCxnSpPr>
          <p:spPr>
            <a:xfrm flipH="1" flipV="1">
              <a:off x="3127643" y="1459073"/>
              <a:ext cx="465038" cy="0"/>
            </a:xfrm>
            <a:prstGeom prst="line">
              <a:avLst/>
            </a:prstGeom>
            <a:grpFill/>
            <a:ln w="19050" cap="rnd" cmpd="sng" algn="ctr">
              <a:solidFill>
                <a:srgbClr val="FDFDFD"/>
              </a:solidFill>
              <a:prstDash val="solid"/>
              <a:headEnd type="none"/>
              <a:tailEnd type="oval"/>
            </a:ln>
            <a:effectLst/>
          </p:spPr>
        </p:cxnSp>
      </p:grpSp>
      <p:grpSp>
        <p:nvGrpSpPr>
          <p:cNvPr id="35" name="Group 81出自【趣你的PPT】(微信:qunideppt)：最优质的PPT资源库"/>
          <p:cNvGrpSpPr/>
          <p:nvPr/>
        </p:nvGrpSpPr>
        <p:grpSpPr>
          <a:xfrm flipH="1">
            <a:off x="7390742" y="3848001"/>
            <a:ext cx="736929" cy="244899"/>
            <a:chOff x="3127643" y="1459073"/>
            <a:chExt cx="704089" cy="187150"/>
          </a:xfrm>
          <a:solidFill>
            <a:srgbClr val="A5CA36"/>
          </a:solidFill>
        </p:grpSpPr>
        <p:cxnSp>
          <p:nvCxnSpPr>
            <p:cNvPr id="36" name="出自【趣你的PPT】(微信:qunideppt)：最优质的PPT资源库"/>
            <p:cNvCxnSpPr/>
            <p:nvPr/>
          </p:nvCxnSpPr>
          <p:spPr>
            <a:xfrm flipH="1" flipV="1">
              <a:off x="3592678" y="1460246"/>
              <a:ext cx="239054" cy="185977"/>
            </a:xfrm>
            <a:prstGeom prst="line">
              <a:avLst/>
            </a:prstGeom>
            <a:grpFill/>
            <a:ln w="19050" cap="rnd" cmpd="sng" algn="ctr">
              <a:solidFill>
                <a:srgbClr val="FDFDFD"/>
              </a:solidFill>
              <a:prstDash val="solid"/>
              <a:headEnd type="oval"/>
              <a:tailEnd type="none"/>
            </a:ln>
            <a:effectLst/>
          </p:spPr>
        </p:cxnSp>
        <p:cxnSp>
          <p:nvCxnSpPr>
            <p:cNvPr id="37" name="出自【趣你的PPT】(微信:qunideppt)：最优质的PPT资源库"/>
            <p:cNvCxnSpPr/>
            <p:nvPr/>
          </p:nvCxnSpPr>
          <p:spPr>
            <a:xfrm flipH="1" flipV="1">
              <a:off x="3127643" y="1459073"/>
              <a:ext cx="465038" cy="0"/>
            </a:xfrm>
            <a:prstGeom prst="line">
              <a:avLst/>
            </a:prstGeom>
            <a:grpFill/>
            <a:ln w="19050" cap="rnd" cmpd="sng" algn="ctr">
              <a:solidFill>
                <a:srgbClr val="FDFDFD"/>
              </a:solidFill>
              <a:prstDash val="solid"/>
              <a:headEnd type="none"/>
              <a:tailEnd type="oval"/>
            </a:ln>
            <a:effectLst/>
          </p:spPr>
        </p:cxnSp>
      </p:grpSp>
      <p:grpSp>
        <p:nvGrpSpPr>
          <p:cNvPr id="38" name="Group 81出自【趣你的PPT】(微信:qunideppt)：最优质的PPT资源库"/>
          <p:cNvGrpSpPr/>
          <p:nvPr/>
        </p:nvGrpSpPr>
        <p:grpSpPr>
          <a:xfrm>
            <a:off x="4076322" y="5537291"/>
            <a:ext cx="1387792" cy="259393"/>
            <a:chOff x="3127643" y="1459073"/>
            <a:chExt cx="704089" cy="187150"/>
          </a:xfrm>
          <a:solidFill>
            <a:srgbClr val="1C8EE4"/>
          </a:solidFill>
        </p:grpSpPr>
        <p:cxnSp>
          <p:nvCxnSpPr>
            <p:cNvPr id="39" name="出自【趣你的PPT】(微信:qunideppt)：最优质的PPT资源库"/>
            <p:cNvCxnSpPr/>
            <p:nvPr/>
          </p:nvCxnSpPr>
          <p:spPr>
            <a:xfrm flipH="1" flipV="1">
              <a:off x="3592678" y="1460246"/>
              <a:ext cx="239054" cy="185977"/>
            </a:xfrm>
            <a:prstGeom prst="line">
              <a:avLst/>
            </a:prstGeom>
            <a:grpFill/>
            <a:ln w="19050" cap="rnd" cmpd="sng" algn="ctr">
              <a:solidFill>
                <a:srgbClr val="FDFDFD"/>
              </a:solidFill>
              <a:prstDash val="solid"/>
              <a:headEnd type="oval"/>
              <a:tailEnd type="none"/>
            </a:ln>
            <a:effectLst/>
          </p:spPr>
        </p:cxnSp>
        <p:cxnSp>
          <p:nvCxnSpPr>
            <p:cNvPr id="40" name="出自【趣你的PPT】(微信:qunideppt)：最优质的PPT资源库"/>
            <p:cNvCxnSpPr/>
            <p:nvPr/>
          </p:nvCxnSpPr>
          <p:spPr>
            <a:xfrm flipH="1" flipV="1">
              <a:off x="3127643" y="1459073"/>
              <a:ext cx="465038" cy="0"/>
            </a:xfrm>
            <a:prstGeom prst="line">
              <a:avLst/>
            </a:prstGeom>
            <a:grpFill/>
            <a:ln w="19050" cap="rnd" cmpd="sng" algn="ctr">
              <a:solidFill>
                <a:srgbClr val="FDFDFD"/>
              </a:solidFill>
              <a:prstDash val="solid"/>
              <a:headEnd type="none"/>
              <a:tailEnd type="oval"/>
            </a:ln>
            <a:effectLst/>
          </p:spPr>
        </p:cxnSp>
      </p:grpSp>
      <p:grpSp>
        <p:nvGrpSpPr>
          <p:cNvPr id="41" name="Group 81出自【趣你的PPT】(微信:qunideppt)：最优质的PPT资源库"/>
          <p:cNvGrpSpPr/>
          <p:nvPr/>
        </p:nvGrpSpPr>
        <p:grpSpPr>
          <a:xfrm>
            <a:off x="4048424" y="3867093"/>
            <a:ext cx="736929" cy="244899"/>
            <a:chOff x="3127643" y="1459073"/>
            <a:chExt cx="704089" cy="187150"/>
          </a:xfrm>
          <a:solidFill>
            <a:srgbClr val="FCC725"/>
          </a:solidFill>
        </p:grpSpPr>
        <p:cxnSp>
          <p:nvCxnSpPr>
            <p:cNvPr id="42" name="出自【趣你的PPT】(微信:qunideppt)：最优质的PPT资源库"/>
            <p:cNvCxnSpPr/>
            <p:nvPr/>
          </p:nvCxnSpPr>
          <p:spPr>
            <a:xfrm flipH="1" flipV="1">
              <a:off x="3592678" y="1460246"/>
              <a:ext cx="239054" cy="185977"/>
            </a:xfrm>
            <a:prstGeom prst="line">
              <a:avLst/>
            </a:prstGeom>
            <a:grpFill/>
            <a:ln w="19050" cap="rnd" cmpd="sng" algn="ctr">
              <a:solidFill>
                <a:srgbClr val="FDFDFD"/>
              </a:solidFill>
              <a:prstDash val="solid"/>
              <a:headEnd type="oval"/>
              <a:tailEnd type="none"/>
            </a:ln>
            <a:effectLst/>
          </p:spPr>
        </p:cxnSp>
        <p:cxnSp>
          <p:nvCxnSpPr>
            <p:cNvPr id="43" name="出自【趣你的PPT】(微信:qunideppt)：最优质的PPT资源库"/>
            <p:cNvCxnSpPr/>
            <p:nvPr/>
          </p:nvCxnSpPr>
          <p:spPr>
            <a:xfrm flipH="1" flipV="1">
              <a:off x="3127643" y="1459073"/>
              <a:ext cx="465038" cy="0"/>
            </a:xfrm>
            <a:prstGeom prst="line">
              <a:avLst/>
            </a:prstGeom>
            <a:grpFill/>
            <a:ln w="19050" cap="rnd" cmpd="sng" algn="ctr">
              <a:solidFill>
                <a:srgbClr val="FDFDFD"/>
              </a:solidFill>
              <a:prstDash val="solid"/>
              <a:headEnd type="none"/>
              <a:tailEnd type="oval"/>
            </a:ln>
            <a:effectLst/>
          </p:spPr>
        </p:cxnSp>
      </p:grpSp>
      <p:grpSp>
        <p:nvGrpSpPr>
          <p:cNvPr id="44" name="Group 81出自【趣你的PPT】(微信:qunideppt)：最优质的PPT资源库"/>
          <p:cNvGrpSpPr/>
          <p:nvPr/>
        </p:nvGrpSpPr>
        <p:grpSpPr>
          <a:xfrm>
            <a:off x="4111800" y="2354521"/>
            <a:ext cx="736929" cy="244899"/>
            <a:chOff x="3127643" y="1459073"/>
            <a:chExt cx="704089" cy="187150"/>
          </a:xfrm>
          <a:solidFill>
            <a:srgbClr val="E71F3C"/>
          </a:solidFill>
        </p:grpSpPr>
        <p:cxnSp>
          <p:nvCxnSpPr>
            <p:cNvPr id="45" name="出自【趣你的PPT】(微信:qunideppt)：最优质的PPT资源库"/>
            <p:cNvCxnSpPr/>
            <p:nvPr/>
          </p:nvCxnSpPr>
          <p:spPr>
            <a:xfrm flipH="1" flipV="1">
              <a:off x="3592678" y="1460246"/>
              <a:ext cx="239054" cy="185977"/>
            </a:xfrm>
            <a:prstGeom prst="line">
              <a:avLst/>
            </a:prstGeom>
            <a:grpFill/>
            <a:ln w="19050" cap="rnd" cmpd="sng" algn="ctr">
              <a:solidFill>
                <a:srgbClr val="FDFDFD"/>
              </a:solidFill>
              <a:prstDash val="solid"/>
              <a:headEnd type="oval"/>
              <a:tailEnd type="none"/>
            </a:ln>
            <a:effectLst/>
          </p:spPr>
        </p:cxnSp>
        <p:cxnSp>
          <p:nvCxnSpPr>
            <p:cNvPr id="46" name="出自【趣你的PPT】(微信:qunideppt)：最优质的PPT资源库"/>
            <p:cNvCxnSpPr/>
            <p:nvPr/>
          </p:nvCxnSpPr>
          <p:spPr>
            <a:xfrm flipH="1" flipV="1">
              <a:off x="3127643" y="1459073"/>
              <a:ext cx="465038" cy="0"/>
            </a:xfrm>
            <a:prstGeom prst="line">
              <a:avLst/>
            </a:prstGeom>
            <a:grpFill/>
            <a:ln w="19050" cap="rnd" cmpd="sng" algn="ctr">
              <a:solidFill>
                <a:srgbClr val="FDFDFD"/>
              </a:solidFill>
              <a:prstDash val="solid"/>
              <a:headEnd type="none"/>
              <a:tailEnd type="oval"/>
            </a:ln>
            <a:effectLst/>
          </p:spPr>
        </p:cxnSp>
      </p:grpSp>
      <p:sp>
        <p:nvSpPr>
          <p:cNvPr id="4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609525" y="3329972"/>
            <a:ext cx="426732" cy="426732"/>
          </a:xfrm>
          <a:custGeom>
            <a:avLst/>
            <a:gdLst/>
            <a:ahLst/>
            <a:cxnLst>
              <a:cxn ang="0">
                <a:pos x="249" y="215"/>
              </a:cxn>
              <a:cxn ang="0">
                <a:pos x="256" y="232"/>
              </a:cxn>
              <a:cxn ang="0">
                <a:pos x="232" y="256"/>
              </a:cxn>
              <a:cxn ang="0">
                <a:pos x="215" y="249"/>
              </a:cxn>
              <a:cxn ang="0">
                <a:pos x="145" y="179"/>
              </a:cxn>
              <a:cxn ang="0">
                <a:pos x="96" y="192"/>
              </a:cxn>
              <a:cxn ang="0">
                <a:pos x="0" y="96"/>
              </a:cxn>
              <a:cxn ang="0">
                <a:pos x="96" y="0"/>
              </a:cxn>
              <a:cxn ang="0">
                <a:pos x="192" y="96"/>
              </a:cxn>
              <a:cxn ang="0">
                <a:pos x="179" y="145"/>
              </a:cxn>
              <a:cxn ang="0">
                <a:pos x="249" y="215"/>
              </a:cxn>
              <a:cxn ang="0">
                <a:pos x="96" y="24"/>
              </a:cxn>
              <a:cxn ang="0">
                <a:pos x="24" y="96"/>
              </a:cxn>
              <a:cxn ang="0">
                <a:pos x="96" y="168"/>
              </a:cxn>
              <a:cxn ang="0">
                <a:pos x="168" y="96"/>
              </a:cxn>
              <a:cxn ang="0">
                <a:pos x="96" y="24"/>
              </a:cxn>
            </a:cxnLst>
            <a:rect l="0" t="0" r="r" b="b"/>
            <a:pathLst>
              <a:path w="256" h="256">
                <a:moveTo>
                  <a:pt x="249" y="215"/>
                </a:moveTo>
                <a:cubicBezTo>
                  <a:pt x="253" y="219"/>
                  <a:pt x="256" y="225"/>
                  <a:pt x="256" y="232"/>
                </a:cubicBezTo>
                <a:cubicBezTo>
                  <a:pt x="256" y="245"/>
                  <a:pt x="245" y="256"/>
                  <a:pt x="232" y="256"/>
                </a:cubicBezTo>
                <a:cubicBezTo>
                  <a:pt x="225" y="256"/>
                  <a:pt x="219" y="253"/>
                  <a:pt x="215" y="249"/>
                </a:cubicBezTo>
                <a:cubicBezTo>
                  <a:pt x="145" y="179"/>
                  <a:pt x="145" y="179"/>
                  <a:pt x="145" y="179"/>
                </a:cubicBezTo>
                <a:cubicBezTo>
                  <a:pt x="130" y="187"/>
                  <a:pt x="114" y="192"/>
                  <a:pt x="96" y="192"/>
                </a:cubicBezTo>
                <a:cubicBezTo>
                  <a:pt x="43" y="192"/>
                  <a:pt x="0" y="149"/>
                  <a:pt x="0" y="96"/>
                </a:cubicBezTo>
                <a:cubicBezTo>
                  <a:pt x="0" y="43"/>
                  <a:pt x="43" y="0"/>
                  <a:pt x="96" y="0"/>
                </a:cubicBezTo>
                <a:cubicBezTo>
                  <a:pt x="149" y="0"/>
                  <a:pt x="192" y="43"/>
                  <a:pt x="192" y="96"/>
                </a:cubicBezTo>
                <a:cubicBezTo>
                  <a:pt x="192" y="114"/>
                  <a:pt x="187" y="130"/>
                  <a:pt x="179" y="145"/>
                </a:cubicBezTo>
                <a:lnTo>
                  <a:pt x="249" y="215"/>
                </a:lnTo>
                <a:close/>
                <a:moveTo>
                  <a:pt x="96" y="24"/>
                </a:moveTo>
                <a:cubicBezTo>
                  <a:pt x="56" y="24"/>
                  <a:pt x="24" y="56"/>
                  <a:pt x="24" y="96"/>
                </a:cubicBezTo>
                <a:cubicBezTo>
                  <a:pt x="24" y="136"/>
                  <a:pt x="56" y="168"/>
                  <a:pt x="96" y="168"/>
                </a:cubicBezTo>
                <a:cubicBezTo>
                  <a:pt x="136" y="168"/>
                  <a:pt x="168" y="136"/>
                  <a:pt x="168" y="96"/>
                </a:cubicBezTo>
                <a:cubicBezTo>
                  <a:pt x="168" y="56"/>
                  <a:pt x="136" y="24"/>
                  <a:pt x="96" y="24"/>
                </a:cubicBezTo>
              </a:path>
            </a:pathLst>
          </a:custGeom>
          <a:solidFill>
            <a:srgbClr val="FDFDFD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defTabSz="1217491">
              <a:defRPr/>
            </a:pPr>
            <a:endParaRPr lang="en-US" sz="3190" kern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655733" y="1769271"/>
            <a:ext cx="417661" cy="353022"/>
          </a:xfrm>
          <a:custGeom>
            <a:avLst/>
            <a:gdLst/>
            <a:ahLst/>
            <a:cxnLst>
              <a:cxn ang="0">
                <a:pos x="244" y="216"/>
              </a:cxn>
              <a:cxn ang="0">
                <a:pos x="12" y="216"/>
              </a:cxn>
              <a:cxn ang="0">
                <a:pos x="0" y="204"/>
              </a:cxn>
              <a:cxn ang="0">
                <a:pos x="0" y="12"/>
              </a:cxn>
              <a:cxn ang="0">
                <a:pos x="12" y="0"/>
              </a:cxn>
              <a:cxn ang="0">
                <a:pos x="24" y="12"/>
              </a:cxn>
              <a:cxn ang="0">
                <a:pos x="24" y="164"/>
              </a:cxn>
              <a:cxn ang="0">
                <a:pos x="24" y="192"/>
              </a:cxn>
              <a:cxn ang="0">
                <a:pos x="244" y="192"/>
              </a:cxn>
              <a:cxn ang="0">
                <a:pos x="256" y="204"/>
              </a:cxn>
              <a:cxn ang="0">
                <a:pos x="244" y="216"/>
              </a:cxn>
              <a:cxn ang="0">
                <a:pos x="216" y="180"/>
              </a:cxn>
              <a:cxn ang="0">
                <a:pos x="192" y="180"/>
              </a:cxn>
              <a:cxn ang="0">
                <a:pos x="180" y="168"/>
              </a:cxn>
              <a:cxn ang="0">
                <a:pos x="180" y="84"/>
              </a:cxn>
              <a:cxn ang="0">
                <a:pos x="192" y="72"/>
              </a:cxn>
              <a:cxn ang="0">
                <a:pos x="216" y="72"/>
              </a:cxn>
              <a:cxn ang="0">
                <a:pos x="228" y="84"/>
              </a:cxn>
              <a:cxn ang="0">
                <a:pos x="228" y="168"/>
              </a:cxn>
              <a:cxn ang="0">
                <a:pos x="216" y="180"/>
              </a:cxn>
              <a:cxn ang="0">
                <a:pos x="148" y="180"/>
              </a:cxn>
              <a:cxn ang="0">
                <a:pos x="124" y="180"/>
              </a:cxn>
              <a:cxn ang="0">
                <a:pos x="112" y="168"/>
              </a:cxn>
              <a:cxn ang="0">
                <a:pos x="112" y="36"/>
              </a:cxn>
              <a:cxn ang="0">
                <a:pos x="124" y="24"/>
              </a:cxn>
              <a:cxn ang="0">
                <a:pos x="148" y="24"/>
              </a:cxn>
              <a:cxn ang="0">
                <a:pos x="160" y="36"/>
              </a:cxn>
              <a:cxn ang="0">
                <a:pos x="160" y="168"/>
              </a:cxn>
              <a:cxn ang="0">
                <a:pos x="148" y="180"/>
              </a:cxn>
              <a:cxn ang="0">
                <a:pos x="80" y="180"/>
              </a:cxn>
              <a:cxn ang="0">
                <a:pos x="56" y="180"/>
              </a:cxn>
              <a:cxn ang="0">
                <a:pos x="44" y="168"/>
              </a:cxn>
              <a:cxn ang="0">
                <a:pos x="44" y="144"/>
              </a:cxn>
              <a:cxn ang="0">
                <a:pos x="56" y="132"/>
              </a:cxn>
              <a:cxn ang="0">
                <a:pos x="80" y="132"/>
              </a:cxn>
              <a:cxn ang="0">
                <a:pos x="92" y="144"/>
              </a:cxn>
              <a:cxn ang="0">
                <a:pos x="92" y="168"/>
              </a:cxn>
              <a:cxn ang="0">
                <a:pos x="80" y="180"/>
              </a:cxn>
            </a:cxnLst>
            <a:rect l="0" t="0" r="r" b="b"/>
            <a:pathLst>
              <a:path w="256" h="216">
                <a:moveTo>
                  <a:pt x="244" y="216"/>
                </a:moveTo>
                <a:cubicBezTo>
                  <a:pt x="12" y="216"/>
                  <a:pt x="12" y="216"/>
                  <a:pt x="12" y="216"/>
                </a:cubicBezTo>
                <a:cubicBezTo>
                  <a:pt x="5" y="216"/>
                  <a:pt x="0" y="211"/>
                  <a:pt x="0" y="204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19" y="0"/>
                  <a:pt x="24" y="5"/>
                  <a:pt x="24" y="12"/>
                </a:cubicBezTo>
                <a:cubicBezTo>
                  <a:pt x="24" y="164"/>
                  <a:pt x="24" y="164"/>
                  <a:pt x="24" y="164"/>
                </a:cubicBezTo>
                <a:cubicBezTo>
                  <a:pt x="24" y="192"/>
                  <a:pt x="24" y="192"/>
                  <a:pt x="24" y="192"/>
                </a:cubicBezTo>
                <a:cubicBezTo>
                  <a:pt x="244" y="192"/>
                  <a:pt x="244" y="192"/>
                  <a:pt x="244" y="192"/>
                </a:cubicBezTo>
                <a:cubicBezTo>
                  <a:pt x="251" y="192"/>
                  <a:pt x="256" y="197"/>
                  <a:pt x="256" y="204"/>
                </a:cubicBezTo>
                <a:cubicBezTo>
                  <a:pt x="256" y="211"/>
                  <a:pt x="251" y="216"/>
                  <a:pt x="244" y="216"/>
                </a:cubicBezTo>
                <a:moveTo>
                  <a:pt x="216" y="180"/>
                </a:moveTo>
                <a:cubicBezTo>
                  <a:pt x="192" y="180"/>
                  <a:pt x="192" y="180"/>
                  <a:pt x="192" y="180"/>
                </a:cubicBezTo>
                <a:cubicBezTo>
                  <a:pt x="185" y="180"/>
                  <a:pt x="180" y="175"/>
                  <a:pt x="180" y="168"/>
                </a:cubicBezTo>
                <a:cubicBezTo>
                  <a:pt x="180" y="84"/>
                  <a:pt x="180" y="84"/>
                  <a:pt x="180" y="84"/>
                </a:cubicBezTo>
                <a:cubicBezTo>
                  <a:pt x="180" y="77"/>
                  <a:pt x="185" y="72"/>
                  <a:pt x="192" y="72"/>
                </a:cubicBezTo>
                <a:cubicBezTo>
                  <a:pt x="216" y="72"/>
                  <a:pt x="216" y="72"/>
                  <a:pt x="216" y="72"/>
                </a:cubicBezTo>
                <a:cubicBezTo>
                  <a:pt x="223" y="72"/>
                  <a:pt x="228" y="77"/>
                  <a:pt x="228" y="84"/>
                </a:cubicBezTo>
                <a:cubicBezTo>
                  <a:pt x="228" y="168"/>
                  <a:pt x="228" y="168"/>
                  <a:pt x="228" y="168"/>
                </a:cubicBezTo>
                <a:cubicBezTo>
                  <a:pt x="228" y="175"/>
                  <a:pt x="223" y="180"/>
                  <a:pt x="216" y="180"/>
                </a:cubicBezTo>
                <a:moveTo>
                  <a:pt x="148" y="180"/>
                </a:moveTo>
                <a:cubicBezTo>
                  <a:pt x="124" y="180"/>
                  <a:pt x="124" y="180"/>
                  <a:pt x="124" y="180"/>
                </a:cubicBezTo>
                <a:cubicBezTo>
                  <a:pt x="117" y="180"/>
                  <a:pt x="112" y="175"/>
                  <a:pt x="112" y="168"/>
                </a:cubicBezTo>
                <a:cubicBezTo>
                  <a:pt x="112" y="36"/>
                  <a:pt x="112" y="36"/>
                  <a:pt x="112" y="36"/>
                </a:cubicBezTo>
                <a:cubicBezTo>
                  <a:pt x="112" y="29"/>
                  <a:pt x="117" y="24"/>
                  <a:pt x="124" y="24"/>
                </a:cubicBezTo>
                <a:cubicBezTo>
                  <a:pt x="148" y="24"/>
                  <a:pt x="148" y="24"/>
                  <a:pt x="148" y="24"/>
                </a:cubicBezTo>
                <a:cubicBezTo>
                  <a:pt x="155" y="24"/>
                  <a:pt x="160" y="29"/>
                  <a:pt x="160" y="36"/>
                </a:cubicBezTo>
                <a:cubicBezTo>
                  <a:pt x="160" y="168"/>
                  <a:pt x="160" y="168"/>
                  <a:pt x="160" y="168"/>
                </a:cubicBezTo>
                <a:cubicBezTo>
                  <a:pt x="160" y="175"/>
                  <a:pt x="155" y="180"/>
                  <a:pt x="148" y="180"/>
                </a:cubicBezTo>
                <a:moveTo>
                  <a:pt x="80" y="180"/>
                </a:moveTo>
                <a:cubicBezTo>
                  <a:pt x="56" y="180"/>
                  <a:pt x="56" y="180"/>
                  <a:pt x="56" y="180"/>
                </a:cubicBezTo>
                <a:cubicBezTo>
                  <a:pt x="49" y="180"/>
                  <a:pt x="44" y="175"/>
                  <a:pt x="44" y="168"/>
                </a:cubicBezTo>
                <a:cubicBezTo>
                  <a:pt x="44" y="144"/>
                  <a:pt x="44" y="144"/>
                  <a:pt x="44" y="144"/>
                </a:cubicBezTo>
                <a:cubicBezTo>
                  <a:pt x="44" y="137"/>
                  <a:pt x="49" y="132"/>
                  <a:pt x="56" y="132"/>
                </a:cubicBezTo>
                <a:cubicBezTo>
                  <a:pt x="80" y="132"/>
                  <a:pt x="80" y="132"/>
                  <a:pt x="80" y="132"/>
                </a:cubicBezTo>
                <a:cubicBezTo>
                  <a:pt x="87" y="132"/>
                  <a:pt x="92" y="137"/>
                  <a:pt x="92" y="144"/>
                </a:cubicBezTo>
                <a:cubicBezTo>
                  <a:pt x="92" y="168"/>
                  <a:pt x="92" y="168"/>
                  <a:pt x="92" y="168"/>
                </a:cubicBezTo>
                <a:cubicBezTo>
                  <a:pt x="92" y="175"/>
                  <a:pt x="87" y="180"/>
                  <a:pt x="80" y="180"/>
                </a:cubicBezTo>
              </a:path>
            </a:pathLst>
          </a:custGeom>
          <a:solidFill>
            <a:srgbClr val="FDFDFD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defTabSz="1217491">
              <a:defRPr/>
            </a:pPr>
            <a:endParaRPr lang="en-US" sz="3190" kern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82515" y="3329971"/>
            <a:ext cx="437440" cy="424648"/>
          </a:xfrm>
          <a:custGeom>
            <a:avLst/>
            <a:gdLst/>
            <a:ahLst/>
            <a:cxnLst>
              <a:cxn ang="0">
                <a:pos x="671" y="73"/>
              </a:cxn>
              <a:cxn ang="0">
                <a:pos x="569" y="25"/>
              </a:cxn>
              <a:cxn ang="0">
                <a:pos x="576" y="4"/>
              </a:cxn>
              <a:cxn ang="0">
                <a:pos x="567" y="0"/>
              </a:cxn>
              <a:cxn ang="0">
                <a:pos x="111" y="1"/>
              </a:cxn>
              <a:cxn ang="0">
                <a:pos x="107" y="18"/>
              </a:cxn>
              <a:cxn ang="0">
                <a:pos x="103" y="73"/>
              </a:cxn>
              <a:cxn ang="0">
                <a:pos x="4" y="77"/>
              </a:cxn>
              <a:cxn ang="0">
                <a:pos x="67" y="254"/>
              </a:cxn>
              <a:cxn ang="0">
                <a:pos x="241" y="392"/>
              </a:cxn>
              <a:cxn ang="0">
                <a:pos x="271" y="444"/>
              </a:cxn>
              <a:cxn ang="0">
                <a:pos x="292" y="590"/>
              </a:cxn>
              <a:cxn ang="0">
                <a:pos x="254" y="594"/>
              </a:cxn>
              <a:cxn ang="0">
                <a:pos x="204" y="629"/>
              </a:cxn>
              <a:cxn ang="0">
                <a:pos x="213" y="662"/>
              </a:cxn>
              <a:cxn ang="0">
                <a:pos x="479" y="654"/>
              </a:cxn>
              <a:cxn ang="0">
                <a:pos x="472" y="617"/>
              </a:cxn>
              <a:cxn ang="0">
                <a:pos x="414" y="590"/>
              </a:cxn>
              <a:cxn ang="0">
                <a:pos x="416" y="455"/>
              </a:cxn>
              <a:cxn ang="0">
                <a:pos x="406" y="437"/>
              </a:cxn>
              <a:cxn ang="0">
                <a:pos x="431" y="397"/>
              </a:cxn>
              <a:cxn ang="0">
                <a:pos x="455" y="357"/>
              </a:cxn>
              <a:cxn ang="0">
                <a:pos x="683" y="85"/>
              </a:cxn>
              <a:cxn ang="0">
                <a:pos x="146" y="288"/>
              </a:cxn>
              <a:cxn ang="0">
                <a:pos x="95" y="244"/>
              </a:cxn>
              <a:cxn ang="0">
                <a:pos x="81" y="229"/>
              </a:cxn>
              <a:cxn ang="0">
                <a:pos x="78" y="224"/>
              </a:cxn>
              <a:cxn ang="0">
                <a:pos x="43" y="166"/>
              </a:cxn>
              <a:cxn ang="0">
                <a:pos x="41" y="161"/>
              </a:cxn>
              <a:cxn ang="0">
                <a:pos x="30" y="130"/>
              </a:cxn>
              <a:cxn ang="0">
                <a:pos x="23" y="97"/>
              </a:cxn>
              <a:cxn ang="0">
                <a:pos x="180" y="307"/>
              </a:cxn>
              <a:cxn ang="0">
                <a:pos x="453" y="141"/>
              </a:cxn>
              <a:cxn ang="0">
                <a:pos x="413" y="266"/>
              </a:cxn>
              <a:cxn ang="0">
                <a:pos x="342" y="222"/>
              </a:cxn>
              <a:cxn ang="0">
                <a:pos x="271" y="266"/>
              </a:cxn>
              <a:cxn ang="0">
                <a:pos x="230" y="141"/>
              </a:cxn>
              <a:cxn ang="0">
                <a:pos x="314" y="135"/>
              </a:cxn>
              <a:cxn ang="0">
                <a:pos x="345" y="57"/>
              </a:cxn>
              <a:cxn ang="0">
                <a:pos x="452" y="135"/>
              </a:cxn>
              <a:cxn ang="0">
                <a:pos x="653" y="103"/>
              </a:cxn>
              <a:cxn ang="0">
                <a:pos x="638" y="156"/>
              </a:cxn>
              <a:cxn ang="0">
                <a:pos x="635" y="163"/>
              </a:cxn>
              <a:cxn ang="0">
                <a:pos x="627" y="179"/>
              </a:cxn>
              <a:cxn ang="0">
                <a:pos x="598" y="226"/>
              </a:cxn>
              <a:cxn ang="0">
                <a:pos x="591" y="234"/>
              </a:cxn>
              <a:cxn ang="0">
                <a:pos x="563" y="263"/>
              </a:cxn>
              <a:cxn ang="0">
                <a:pos x="497" y="307"/>
              </a:cxn>
              <a:cxn ang="0">
                <a:pos x="654" y="97"/>
              </a:cxn>
              <a:cxn ang="0">
                <a:pos x="653" y="103"/>
              </a:cxn>
            </a:cxnLst>
            <a:rect l="0" t="0" r="r" b="b"/>
            <a:pathLst>
              <a:path w="683" h="662">
                <a:moveTo>
                  <a:pt x="680" y="78"/>
                </a:moveTo>
                <a:cubicBezTo>
                  <a:pt x="678" y="75"/>
                  <a:pt x="675" y="73"/>
                  <a:pt x="671" y="73"/>
                </a:cubicBezTo>
                <a:cubicBezTo>
                  <a:pt x="580" y="73"/>
                  <a:pt x="580" y="73"/>
                  <a:pt x="580" y="73"/>
                </a:cubicBezTo>
                <a:cubicBezTo>
                  <a:pt x="577" y="49"/>
                  <a:pt x="571" y="32"/>
                  <a:pt x="569" y="25"/>
                </a:cubicBezTo>
                <a:cubicBezTo>
                  <a:pt x="572" y="23"/>
                  <a:pt x="574" y="20"/>
                  <a:pt x="576" y="18"/>
                </a:cubicBezTo>
                <a:cubicBezTo>
                  <a:pt x="580" y="14"/>
                  <a:pt x="580" y="8"/>
                  <a:pt x="576" y="4"/>
                </a:cubicBezTo>
                <a:cubicBezTo>
                  <a:pt x="575" y="3"/>
                  <a:pt x="574" y="2"/>
                  <a:pt x="572" y="1"/>
                </a:cubicBezTo>
                <a:cubicBezTo>
                  <a:pt x="571" y="1"/>
                  <a:pt x="569" y="0"/>
                  <a:pt x="567" y="0"/>
                </a:cubicBezTo>
                <a:cubicBezTo>
                  <a:pt x="116" y="0"/>
                  <a:pt x="116" y="0"/>
                  <a:pt x="116" y="0"/>
                </a:cubicBezTo>
                <a:cubicBezTo>
                  <a:pt x="114" y="0"/>
                  <a:pt x="112" y="1"/>
                  <a:pt x="111" y="1"/>
                </a:cubicBezTo>
                <a:cubicBezTo>
                  <a:pt x="109" y="2"/>
                  <a:pt x="108" y="3"/>
                  <a:pt x="107" y="4"/>
                </a:cubicBezTo>
                <a:cubicBezTo>
                  <a:pt x="103" y="8"/>
                  <a:pt x="103" y="14"/>
                  <a:pt x="107" y="18"/>
                </a:cubicBezTo>
                <a:cubicBezTo>
                  <a:pt x="109" y="20"/>
                  <a:pt x="111" y="23"/>
                  <a:pt x="114" y="25"/>
                </a:cubicBezTo>
                <a:cubicBezTo>
                  <a:pt x="112" y="32"/>
                  <a:pt x="107" y="49"/>
                  <a:pt x="103" y="73"/>
                </a:cubicBezTo>
                <a:cubicBezTo>
                  <a:pt x="13" y="73"/>
                  <a:pt x="13" y="73"/>
                  <a:pt x="13" y="73"/>
                </a:cubicBezTo>
                <a:cubicBezTo>
                  <a:pt x="8" y="73"/>
                  <a:pt x="6" y="75"/>
                  <a:pt x="4" y="77"/>
                </a:cubicBezTo>
                <a:cubicBezTo>
                  <a:pt x="1" y="79"/>
                  <a:pt x="0" y="82"/>
                  <a:pt x="0" y="85"/>
                </a:cubicBezTo>
                <a:cubicBezTo>
                  <a:pt x="5" y="147"/>
                  <a:pt x="28" y="206"/>
                  <a:pt x="67" y="254"/>
                </a:cubicBezTo>
                <a:cubicBezTo>
                  <a:pt x="108" y="304"/>
                  <a:pt x="165" y="341"/>
                  <a:pt x="228" y="357"/>
                </a:cubicBezTo>
                <a:cubicBezTo>
                  <a:pt x="225" y="368"/>
                  <a:pt x="224" y="385"/>
                  <a:pt x="241" y="392"/>
                </a:cubicBezTo>
                <a:cubicBezTo>
                  <a:pt x="253" y="397"/>
                  <a:pt x="266" y="403"/>
                  <a:pt x="275" y="413"/>
                </a:cubicBezTo>
                <a:cubicBezTo>
                  <a:pt x="284" y="423"/>
                  <a:pt x="281" y="435"/>
                  <a:pt x="271" y="444"/>
                </a:cubicBezTo>
                <a:cubicBezTo>
                  <a:pt x="268" y="447"/>
                  <a:pt x="267" y="450"/>
                  <a:pt x="268" y="455"/>
                </a:cubicBezTo>
                <a:cubicBezTo>
                  <a:pt x="292" y="590"/>
                  <a:pt x="292" y="590"/>
                  <a:pt x="292" y="590"/>
                </a:cubicBezTo>
                <a:cubicBezTo>
                  <a:pt x="269" y="590"/>
                  <a:pt x="269" y="590"/>
                  <a:pt x="269" y="590"/>
                </a:cubicBezTo>
                <a:cubicBezTo>
                  <a:pt x="264" y="590"/>
                  <a:pt x="258" y="591"/>
                  <a:pt x="254" y="594"/>
                </a:cubicBezTo>
                <a:cubicBezTo>
                  <a:pt x="212" y="617"/>
                  <a:pt x="212" y="617"/>
                  <a:pt x="212" y="617"/>
                </a:cubicBezTo>
                <a:cubicBezTo>
                  <a:pt x="208" y="619"/>
                  <a:pt x="204" y="624"/>
                  <a:pt x="204" y="629"/>
                </a:cubicBezTo>
                <a:cubicBezTo>
                  <a:pt x="204" y="654"/>
                  <a:pt x="204" y="654"/>
                  <a:pt x="204" y="654"/>
                </a:cubicBezTo>
                <a:cubicBezTo>
                  <a:pt x="204" y="659"/>
                  <a:pt x="208" y="662"/>
                  <a:pt x="213" y="662"/>
                </a:cubicBezTo>
                <a:cubicBezTo>
                  <a:pt x="471" y="662"/>
                  <a:pt x="471" y="662"/>
                  <a:pt x="471" y="662"/>
                </a:cubicBezTo>
                <a:cubicBezTo>
                  <a:pt x="475" y="662"/>
                  <a:pt x="479" y="659"/>
                  <a:pt x="479" y="654"/>
                </a:cubicBezTo>
                <a:cubicBezTo>
                  <a:pt x="479" y="628"/>
                  <a:pt x="479" y="628"/>
                  <a:pt x="479" y="628"/>
                </a:cubicBezTo>
                <a:cubicBezTo>
                  <a:pt x="479" y="624"/>
                  <a:pt x="476" y="619"/>
                  <a:pt x="472" y="617"/>
                </a:cubicBezTo>
                <a:cubicBezTo>
                  <a:pt x="461" y="611"/>
                  <a:pt x="440" y="600"/>
                  <a:pt x="429" y="594"/>
                </a:cubicBezTo>
                <a:cubicBezTo>
                  <a:pt x="426" y="591"/>
                  <a:pt x="419" y="590"/>
                  <a:pt x="414" y="590"/>
                </a:cubicBezTo>
                <a:cubicBezTo>
                  <a:pt x="392" y="590"/>
                  <a:pt x="392" y="590"/>
                  <a:pt x="392" y="590"/>
                </a:cubicBezTo>
                <a:cubicBezTo>
                  <a:pt x="392" y="590"/>
                  <a:pt x="415" y="456"/>
                  <a:pt x="416" y="455"/>
                </a:cubicBezTo>
                <a:cubicBezTo>
                  <a:pt x="416" y="452"/>
                  <a:pt x="416" y="448"/>
                  <a:pt x="414" y="446"/>
                </a:cubicBezTo>
                <a:cubicBezTo>
                  <a:pt x="411" y="443"/>
                  <a:pt x="408" y="440"/>
                  <a:pt x="406" y="437"/>
                </a:cubicBezTo>
                <a:cubicBezTo>
                  <a:pt x="403" y="432"/>
                  <a:pt x="402" y="427"/>
                  <a:pt x="403" y="421"/>
                </a:cubicBezTo>
                <a:cubicBezTo>
                  <a:pt x="407" y="409"/>
                  <a:pt x="421" y="402"/>
                  <a:pt x="431" y="397"/>
                </a:cubicBezTo>
                <a:cubicBezTo>
                  <a:pt x="435" y="395"/>
                  <a:pt x="438" y="394"/>
                  <a:pt x="442" y="392"/>
                </a:cubicBezTo>
                <a:cubicBezTo>
                  <a:pt x="460" y="385"/>
                  <a:pt x="458" y="368"/>
                  <a:pt x="455" y="357"/>
                </a:cubicBezTo>
                <a:cubicBezTo>
                  <a:pt x="518" y="340"/>
                  <a:pt x="575" y="304"/>
                  <a:pt x="616" y="254"/>
                </a:cubicBezTo>
                <a:cubicBezTo>
                  <a:pt x="655" y="206"/>
                  <a:pt x="679" y="147"/>
                  <a:pt x="683" y="85"/>
                </a:cubicBezTo>
                <a:cubicBezTo>
                  <a:pt x="683" y="83"/>
                  <a:pt x="682" y="80"/>
                  <a:pt x="680" y="78"/>
                </a:cubicBezTo>
                <a:close/>
                <a:moveTo>
                  <a:pt x="146" y="288"/>
                </a:moveTo>
                <a:cubicBezTo>
                  <a:pt x="133" y="279"/>
                  <a:pt x="125" y="273"/>
                  <a:pt x="114" y="263"/>
                </a:cubicBezTo>
                <a:cubicBezTo>
                  <a:pt x="108" y="257"/>
                  <a:pt x="101" y="251"/>
                  <a:pt x="95" y="244"/>
                </a:cubicBezTo>
                <a:cubicBezTo>
                  <a:pt x="91" y="241"/>
                  <a:pt x="88" y="237"/>
                  <a:pt x="85" y="234"/>
                </a:cubicBezTo>
                <a:cubicBezTo>
                  <a:pt x="84" y="232"/>
                  <a:pt x="82" y="230"/>
                  <a:pt x="81" y="229"/>
                </a:cubicBezTo>
                <a:cubicBezTo>
                  <a:pt x="80" y="228"/>
                  <a:pt x="80" y="227"/>
                  <a:pt x="79" y="226"/>
                </a:cubicBezTo>
                <a:cubicBezTo>
                  <a:pt x="79" y="226"/>
                  <a:pt x="78" y="225"/>
                  <a:pt x="78" y="224"/>
                </a:cubicBezTo>
                <a:cubicBezTo>
                  <a:pt x="67" y="210"/>
                  <a:pt x="57" y="195"/>
                  <a:pt x="49" y="179"/>
                </a:cubicBezTo>
                <a:cubicBezTo>
                  <a:pt x="47" y="175"/>
                  <a:pt x="45" y="171"/>
                  <a:pt x="43" y="166"/>
                </a:cubicBezTo>
                <a:cubicBezTo>
                  <a:pt x="42" y="163"/>
                  <a:pt x="42" y="163"/>
                  <a:pt x="42" y="163"/>
                </a:cubicBezTo>
                <a:cubicBezTo>
                  <a:pt x="42" y="163"/>
                  <a:pt x="41" y="161"/>
                  <a:pt x="41" y="161"/>
                </a:cubicBezTo>
                <a:cubicBezTo>
                  <a:pt x="40" y="159"/>
                  <a:pt x="40" y="158"/>
                  <a:pt x="39" y="156"/>
                </a:cubicBezTo>
                <a:cubicBezTo>
                  <a:pt x="36" y="147"/>
                  <a:pt x="33" y="139"/>
                  <a:pt x="30" y="130"/>
                </a:cubicBezTo>
                <a:cubicBezTo>
                  <a:pt x="28" y="121"/>
                  <a:pt x="26" y="112"/>
                  <a:pt x="24" y="103"/>
                </a:cubicBezTo>
                <a:cubicBezTo>
                  <a:pt x="24" y="101"/>
                  <a:pt x="23" y="99"/>
                  <a:pt x="23" y="97"/>
                </a:cubicBezTo>
                <a:cubicBezTo>
                  <a:pt x="97" y="97"/>
                  <a:pt x="97" y="97"/>
                  <a:pt x="97" y="97"/>
                </a:cubicBezTo>
                <a:cubicBezTo>
                  <a:pt x="93" y="159"/>
                  <a:pt x="105" y="244"/>
                  <a:pt x="180" y="307"/>
                </a:cubicBezTo>
                <a:cubicBezTo>
                  <a:pt x="168" y="301"/>
                  <a:pt x="156" y="295"/>
                  <a:pt x="146" y="288"/>
                </a:cubicBezTo>
                <a:close/>
                <a:moveTo>
                  <a:pt x="453" y="141"/>
                </a:moveTo>
                <a:cubicBezTo>
                  <a:pt x="388" y="188"/>
                  <a:pt x="388" y="188"/>
                  <a:pt x="388" y="188"/>
                </a:cubicBezTo>
                <a:cubicBezTo>
                  <a:pt x="413" y="266"/>
                  <a:pt x="413" y="266"/>
                  <a:pt x="413" y="266"/>
                </a:cubicBezTo>
                <a:cubicBezTo>
                  <a:pt x="415" y="271"/>
                  <a:pt x="412" y="273"/>
                  <a:pt x="408" y="270"/>
                </a:cubicBezTo>
                <a:cubicBezTo>
                  <a:pt x="342" y="222"/>
                  <a:pt x="342" y="222"/>
                  <a:pt x="342" y="222"/>
                </a:cubicBezTo>
                <a:cubicBezTo>
                  <a:pt x="276" y="270"/>
                  <a:pt x="276" y="270"/>
                  <a:pt x="276" y="270"/>
                </a:cubicBezTo>
                <a:cubicBezTo>
                  <a:pt x="271" y="273"/>
                  <a:pt x="269" y="271"/>
                  <a:pt x="271" y="266"/>
                </a:cubicBezTo>
                <a:cubicBezTo>
                  <a:pt x="296" y="188"/>
                  <a:pt x="296" y="188"/>
                  <a:pt x="296" y="188"/>
                </a:cubicBezTo>
                <a:cubicBezTo>
                  <a:pt x="230" y="141"/>
                  <a:pt x="230" y="141"/>
                  <a:pt x="230" y="141"/>
                </a:cubicBezTo>
                <a:cubicBezTo>
                  <a:pt x="225" y="137"/>
                  <a:pt x="226" y="135"/>
                  <a:pt x="232" y="135"/>
                </a:cubicBezTo>
                <a:cubicBezTo>
                  <a:pt x="314" y="135"/>
                  <a:pt x="314" y="135"/>
                  <a:pt x="314" y="135"/>
                </a:cubicBezTo>
                <a:cubicBezTo>
                  <a:pt x="339" y="57"/>
                  <a:pt x="339" y="57"/>
                  <a:pt x="339" y="57"/>
                </a:cubicBezTo>
                <a:cubicBezTo>
                  <a:pt x="340" y="52"/>
                  <a:pt x="343" y="52"/>
                  <a:pt x="345" y="57"/>
                </a:cubicBezTo>
                <a:cubicBezTo>
                  <a:pt x="370" y="135"/>
                  <a:pt x="370" y="135"/>
                  <a:pt x="370" y="135"/>
                </a:cubicBezTo>
                <a:cubicBezTo>
                  <a:pt x="452" y="135"/>
                  <a:pt x="452" y="135"/>
                  <a:pt x="452" y="135"/>
                </a:cubicBezTo>
                <a:cubicBezTo>
                  <a:pt x="457" y="134"/>
                  <a:pt x="458" y="137"/>
                  <a:pt x="453" y="141"/>
                </a:cubicBezTo>
                <a:close/>
                <a:moveTo>
                  <a:pt x="653" y="103"/>
                </a:moveTo>
                <a:cubicBezTo>
                  <a:pt x="651" y="112"/>
                  <a:pt x="649" y="121"/>
                  <a:pt x="647" y="130"/>
                </a:cubicBezTo>
                <a:cubicBezTo>
                  <a:pt x="644" y="139"/>
                  <a:pt x="641" y="147"/>
                  <a:pt x="638" y="156"/>
                </a:cubicBezTo>
                <a:cubicBezTo>
                  <a:pt x="637" y="158"/>
                  <a:pt x="636" y="159"/>
                  <a:pt x="636" y="161"/>
                </a:cubicBezTo>
                <a:cubicBezTo>
                  <a:pt x="636" y="161"/>
                  <a:pt x="635" y="163"/>
                  <a:pt x="635" y="163"/>
                </a:cubicBezTo>
                <a:cubicBezTo>
                  <a:pt x="634" y="166"/>
                  <a:pt x="634" y="166"/>
                  <a:pt x="634" y="166"/>
                </a:cubicBezTo>
                <a:cubicBezTo>
                  <a:pt x="632" y="171"/>
                  <a:pt x="630" y="175"/>
                  <a:pt x="627" y="179"/>
                </a:cubicBezTo>
                <a:cubicBezTo>
                  <a:pt x="619" y="195"/>
                  <a:pt x="610" y="210"/>
                  <a:pt x="599" y="224"/>
                </a:cubicBezTo>
                <a:cubicBezTo>
                  <a:pt x="599" y="225"/>
                  <a:pt x="598" y="226"/>
                  <a:pt x="598" y="226"/>
                </a:cubicBezTo>
                <a:cubicBezTo>
                  <a:pt x="597" y="227"/>
                  <a:pt x="596" y="228"/>
                  <a:pt x="596" y="229"/>
                </a:cubicBezTo>
                <a:cubicBezTo>
                  <a:pt x="594" y="230"/>
                  <a:pt x="593" y="232"/>
                  <a:pt x="591" y="234"/>
                </a:cubicBezTo>
                <a:cubicBezTo>
                  <a:pt x="588" y="237"/>
                  <a:pt x="585" y="241"/>
                  <a:pt x="582" y="244"/>
                </a:cubicBezTo>
                <a:cubicBezTo>
                  <a:pt x="576" y="251"/>
                  <a:pt x="569" y="257"/>
                  <a:pt x="563" y="263"/>
                </a:cubicBezTo>
                <a:cubicBezTo>
                  <a:pt x="551" y="273"/>
                  <a:pt x="544" y="279"/>
                  <a:pt x="531" y="288"/>
                </a:cubicBezTo>
                <a:cubicBezTo>
                  <a:pt x="520" y="295"/>
                  <a:pt x="509" y="301"/>
                  <a:pt x="497" y="307"/>
                </a:cubicBezTo>
                <a:cubicBezTo>
                  <a:pt x="571" y="244"/>
                  <a:pt x="584" y="159"/>
                  <a:pt x="580" y="97"/>
                </a:cubicBezTo>
                <a:cubicBezTo>
                  <a:pt x="654" y="97"/>
                  <a:pt x="654" y="97"/>
                  <a:pt x="654" y="97"/>
                </a:cubicBezTo>
                <a:cubicBezTo>
                  <a:pt x="653" y="99"/>
                  <a:pt x="653" y="101"/>
                  <a:pt x="653" y="103"/>
                </a:cubicBezTo>
                <a:close/>
                <a:moveTo>
                  <a:pt x="653" y="103"/>
                </a:moveTo>
                <a:cubicBezTo>
                  <a:pt x="653" y="103"/>
                  <a:pt x="653" y="103"/>
                  <a:pt x="653" y="103"/>
                </a:cubicBezTo>
              </a:path>
            </a:pathLst>
          </a:custGeom>
          <a:solidFill>
            <a:srgbClr val="FDFDFD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defTabSz="1217491">
              <a:defRPr/>
            </a:pPr>
            <a:endParaRPr lang="en-US" sz="3190" kern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144239" y="1769269"/>
            <a:ext cx="446700" cy="484114"/>
          </a:xfrm>
          <a:custGeom>
            <a:avLst/>
            <a:gdLst/>
            <a:ahLst/>
            <a:cxnLst>
              <a:cxn ang="0">
                <a:pos x="783" y="812"/>
              </a:cxn>
              <a:cxn ang="0">
                <a:pos x="684" y="703"/>
              </a:cxn>
              <a:cxn ang="0">
                <a:pos x="698" y="592"/>
              </a:cxn>
              <a:cxn ang="0">
                <a:pos x="674" y="483"/>
              </a:cxn>
              <a:cxn ang="0">
                <a:pos x="617" y="387"/>
              </a:cxn>
              <a:cxn ang="0">
                <a:pos x="532" y="315"/>
              </a:cxn>
              <a:cxn ang="0">
                <a:pos x="428" y="275"/>
              </a:cxn>
              <a:cxn ang="0">
                <a:pos x="316" y="270"/>
              </a:cxn>
              <a:cxn ang="0">
                <a:pos x="209" y="303"/>
              </a:cxn>
              <a:cxn ang="0">
                <a:pos x="119" y="367"/>
              </a:cxn>
              <a:cxn ang="0">
                <a:pos x="54" y="458"/>
              </a:cxn>
              <a:cxn ang="0">
                <a:pos x="22" y="565"/>
              </a:cxn>
              <a:cxn ang="0">
                <a:pos x="27" y="677"/>
              </a:cxn>
              <a:cxn ang="0">
                <a:pos x="68" y="781"/>
              </a:cxn>
              <a:cxn ang="0">
                <a:pos x="140" y="866"/>
              </a:cxn>
              <a:cxn ang="0">
                <a:pos x="236" y="923"/>
              </a:cxn>
              <a:cxn ang="0">
                <a:pos x="345" y="945"/>
              </a:cxn>
              <a:cxn ang="0">
                <a:pos x="456" y="931"/>
              </a:cxn>
              <a:cxn ang="0">
                <a:pos x="556" y="882"/>
              </a:cxn>
              <a:cxn ang="0">
                <a:pos x="605" y="817"/>
              </a:cxn>
              <a:cxn ang="0">
                <a:pos x="769" y="943"/>
              </a:cxn>
              <a:cxn ang="0">
                <a:pos x="843" y="818"/>
              </a:cxn>
              <a:cxn ang="0">
                <a:pos x="456" y="618"/>
              </a:cxn>
              <a:cxn ang="0">
                <a:pos x="317" y="545"/>
              </a:cxn>
              <a:cxn ang="0">
                <a:pos x="381" y="630"/>
              </a:cxn>
              <a:cxn ang="0">
                <a:pos x="276" y="614"/>
              </a:cxn>
              <a:cxn ang="0">
                <a:pos x="407" y="700"/>
              </a:cxn>
              <a:cxn ang="0">
                <a:pos x="408" y="804"/>
              </a:cxn>
              <a:cxn ang="0">
                <a:pos x="307" y="409"/>
              </a:cxn>
              <a:cxn ang="0">
                <a:pos x="550" y="674"/>
              </a:cxn>
              <a:cxn ang="0">
                <a:pos x="576" y="689"/>
              </a:cxn>
              <a:cxn ang="0">
                <a:pos x="299" y="379"/>
              </a:cxn>
              <a:cxn ang="0">
                <a:pos x="415" y="833"/>
              </a:cxn>
              <a:cxn ang="0">
                <a:pos x="544" y="781"/>
              </a:cxn>
              <a:cxn ang="0">
                <a:pos x="109" y="670"/>
              </a:cxn>
              <a:cxn ang="0">
                <a:pos x="605" y="543"/>
              </a:cxn>
              <a:cxn ang="0">
                <a:pos x="839" y="900"/>
              </a:cxn>
              <a:cxn ang="0">
                <a:pos x="773" y="900"/>
              </a:cxn>
              <a:cxn ang="0">
                <a:pos x="807" y="842"/>
              </a:cxn>
              <a:cxn ang="0">
                <a:pos x="839" y="900"/>
              </a:cxn>
              <a:cxn ang="0">
                <a:pos x="543" y="226"/>
              </a:cxn>
              <a:cxn ang="0">
                <a:pos x="570" y="293"/>
              </a:cxn>
              <a:cxn ang="0">
                <a:pos x="620" y="312"/>
              </a:cxn>
              <a:cxn ang="0">
                <a:pos x="687" y="340"/>
              </a:cxn>
              <a:cxn ang="0">
                <a:pos x="736" y="318"/>
              </a:cxn>
              <a:cxn ang="0">
                <a:pos x="802" y="290"/>
              </a:cxn>
              <a:cxn ang="0">
                <a:pos x="821" y="240"/>
              </a:cxn>
              <a:cxn ang="0">
                <a:pos x="849" y="173"/>
              </a:cxn>
              <a:cxn ang="0">
                <a:pos x="827" y="124"/>
              </a:cxn>
              <a:cxn ang="0">
                <a:pos x="800" y="58"/>
              </a:cxn>
              <a:cxn ang="0">
                <a:pos x="749" y="39"/>
              </a:cxn>
              <a:cxn ang="0">
                <a:pos x="683" y="11"/>
              </a:cxn>
              <a:cxn ang="0">
                <a:pos x="634" y="33"/>
              </a:cxn>
              <a:cxn ang="0">
                <a:pos x="567" y="60"/>
              </a:cxn>
              <a:cxn ang="0">
                <a:pos x="548" y="111"/>
              </a:cxn>
              <a:cxn ang="0">
                <a:pos x="521" y="177"/>
              </a:cxn>
              <a:cxn ang="0">
                <a:pos x="685" y="93"/>
              </a:cxn>
              <a:cxn ang="0">
                <a:pos x="685" y="258"/>
              </a:cxn>
              <a:cxn ang="0">
                <a:pos x="685" y="93"/>
              </a:cxn>
              <a:cxn ang="0">
                <a:pos x="685" y="93"/>
              </a:cxn>
            </a:cxnLst>
            <a:rect l="0" t="0" r="r" b="b"/>
            <a:pathLst>
              <a:path w="889" h="965">
                <a:moveTo>
                  <a:pt x="843" y="818"/>
                </a:moveTo>
                <a:cubicBezTo>
                  <a:pt x="824" y="807"/>
                  <a:pt x="803" y="806"/>
                  <a:pt x="783" y="812"/>
                </a:cubicBezTo>
                <a:cubicBezTo>
                  <a:pt x="657" y="737"/>
                  <a:pt x="657" y="737"/>
                  <a:pt x="657" y="737"/>
                </a:cubicBezTo>
                <a:cubicBezTo>
                  <a:pt x="659" y="722"/>
                  <a:pt x="669" y="709"/>
                  <a:pt x="684" y="703"/>
                </a:cubicBezTo>
                <a:cubicBezTo>
                  <a:pt x="707" y="694"/>
                  <a:pt x="712" y="672"/>
                  <a:pt x="694" y="654"/>
                </a:cubicBezTo>
                <a:cubicBezTo>
                  <a:pt x="677" y="636"/>
                  <a:pt x="679" y="608"/>
                  <a:pt x="698" y="592"/>
                </a:cubicBezTo>
                <a:cubicBezTo>
                  <a:pt x="716" y="576"/>
                  <a:pt x="714" y="554"/>
                  <a:pt x="691" y="542"/>
                </a:cubicBezTo>
                <a:cubicBezTo>
                  <a:pt x="670" y="531"/>
                  <a:pt x="662" y="504"/>
                  <a:pt x="674" y="483"/>
                </a:cubicBezTo>
                <a:cubicBezTo>
                  <a:pt x="687" y="462"/>
                  <a:pt x="677" y="441"/>
                  <a:pt x="653" y="438"/>
                </a:cubicBezTo>
                <a:cubicBezTo>
                  <a:pt x="628" y="434"/>
                  <a:pt x="612" y="412"/>
                  <a:pt x="617" y="387"/>
                </a:cubicBezTo>
                <a:cubicBezTo>
                  <a:pt x="622" y="363"/>
                  <a:pt x="606" y="347"/>
                  <a:pt x="582" y="352"/>
                </a:cubicBezTo>
                <a:cubicBezTo>
                  <a:pt x="557" y="356"/>
                  <a:pt x="535" y="340"/>
                  <a:pt x="532" y="315"/>
                </a:cubicBezTo>
                <a:cubicBezTo>
                  <a:pt x="529" y="291"/>
                  <a:pt x="508" y="281"/>
                  <a:pt x="487" y="293"/>
                </a:cubicBezTo>
                <a:cubicBezTo>
                  <a:pt x="465" y="305"/>
                  <a:pt x="439" y="297"/>
                  <a:pt x="428" y="275"/>
                </a:cubicBezTo>
                <a:cubicBezTo>
                  <a:pt x="417" y="253"/>
                  <a:pt x="395" y="250"/>
                  <a:pt x="378" y="268"/>
                </a:cubicBezTo>
                <a:cubicBezTo>
                  <a:pt x="362" y="287"/>
                  <a:pt x="334" y="288"/>
                  <a:pt x="316" y="270"/>
                </a:cubicBezTo>
                <a:cubicBezTo>
                  <a:pt x="299" y="253"/>
                  <a:pt x="277" y="258"/>
                  <a:pt x="267" y="280"/>
                </a:cubicBezTo>
                <a:cubicBezTo>
                  <a:pt x="258" y="303"/>
                  <a:pt x="232" y="313"/>
                  <a:pt x="209" y="303"/>
                </a:cubicBezTo>
                <a:cubicBezTo>
                  <a:pt x="187" y="292"/>
                  <a:pt x="168" y="303"/>
                  <a:pt x="166" y="328"/>
                </a:cubicBezTo>
                <a:cubicBezTo>
                  <a:pt x="165" y="353"/>
                  <a:pt x="143" y="370"/>
                  <a:pt x="119" y="367"/>
                </a:cubicBezTo>
                <a:cubicBezTo>
                  <a:pt x="94" y="365"/>
                  <a:pt x="80" y="382"/>
                  <a:pt x="86" y="405"/>
                </a:cubicBezTo>
                <a:cubicBezTo>
                  <a:pt x="93" y="429"/>
                  <a:pt x="78" y="453"/>
                  <a:pt x="54" y="458"/>
                </a:cubicBezTo>
                <a:cubicBezTo>
                  <a:pt x="30" y="464"/>
                  <a:pt x="21" y="485"/>
                  <a:pt x="35" y="505"/>
                </a:cubicBezTo>
                <a:cubicBezTo>
                  <a:pt x="50" y="525"/>
                  <a:pt x="44" y="553"/>
                  <a:pt x="22" y="565"/>
                </a:cubicBezTo>
                <a:cubicBezTo>
                  <a:pt x="1" y="578"/>
                  <a:pt x="0" y="601"/>
                  <a:pt x="20" y="616"/>
                </a:cubicBezTo>
                <a:cubicBezTo>
                  <a:pt x="40" y="630"/>
                  <a:pt x="43" y="658"/>
                  <a:pt x="27" y="677"/>
                </a:cubicBezTo>
                <a:cubicBezTo>
                  <a:pt x="11" y="696"/>
                  <a:pt x="18" y="718"/>
                  <a:pt x="41" y="725"/>
                </a:cubicBezTo>
                <a:cubicBezTo>
                  <a:pt x="65" y="733"/>
                  <a:pt x="77" y="758"/>
                  <a:pt x="68" y="781"/>
                </a:cubicBezTo>
                <a:cubicBezTo>
                  <a:pt x="59" y="804"/>
                  <a:pt x="72" y="822"/>
                  <a:pt x="97" y="822"/>
                </a:cubicBezTo>
                <a:cubicBezTo>
                  <a:pt x="122" y="821"/>
                  <a:pt x="141" y="841"/>
                  <a:pt x="140" y="866"/>
                </a:cubicBezTo>
                <a:cubicBezTo>
                  <a:pt x="139" y="891"/>
                  <a:pt x="158" y="904"/>
                  <a:pt x="181" y="895"/>
                </a:cubicBezTo>
                <a:cubicBezTo>
                  <a:pt x="204" y="887"/>
                  <a:pt x="229" y="899"/>
                  <a:pt x="236" y="923"/>
                </a:cubicBezTo>
                <a:cubicBezTo>
                  <a:pt x="243" y="946"/>
                  <a:pt x="265" y="953"/>
                  <a:pt x="284" y="937"/>
                </a:cubicBezTo>
                <a:cubicBezTo>
                  <a:pt x="303" y="922"/>
                  <a:pt x="331" y="925"/>
                  <a:pt x="345" y="945"/>
                </a:cubicBezTo>
                <a:cubicBezTo>
                  <a:pt x="360" y="965"/>
                  <a:pt x="383" y="965"/>
                  <a:pt x="395" y="944"/>
                </a:cubicBezTo>
                <a:cubicBezTo>
                  <a:pt x="409" y="923"/>
                  <a:pt x="436" y="917"/>
                  <a:pt x="456" y="931"/>
                </a:cubicBezTo>
                <a:cubicBezTo>
                  <a:pt x="476" y="946"/>
                  <a:pt x="497" y="938"/>
                  <a:pt x="503" y="914"/>
                </a:cubicBezTo>
                <a:cubicBezTo>
                  <a:pt x="509" y="889"/>
                  <a:pt x="533" y="875"/>
                  <a:pt x="556" y="882"/>
                </a:cubicBezTo>
                <a:cubicBezTo>
                  <a:pt x="580" y="889"/>
                  <a:pt x="597" y="875"/>
                  <a:pt x="595" y="850"/>
                </a:cubicBezTo>
                <a:cubicBezTo>
                  <a:pt x="593" y="838"/>
                  <a:pt x="598" y="826"/>
                  <a:pt x="605" y="817"/>
                </a:cubicBezTo>
                <a:cubicBezTo>
                  <a:pt x="735" y="894"/>
                  <a:pt x="735" y="894"/>
                  <a:pt x="735" y="894"/>
                </a:cubicBezTo>
                <a:cubicBezTo>
                  <a:pt x="739" y="914"/>
                  <a:pt x="750" y="932"/>
                  <a:pt x="769" y="943"/>
                </a:cubicBezTo>
                <a:cubicBezTo>
                  <a:pt x="804" y="964"/>
                  <a:pt x="848" y="952"/>
                  <a:pt x="869" y="918"/>
                </a:cubicBezTo>
                <a:cubicBezTo>
                  <a:pt x="889" y="883"/>
                  <a:pt x="878" y="839"/>
                  <a:pt x="843" y="818"/>
                </a:cubicBezTo>
                <a:close/>
                <a:moveTo>
                  <a:pt x="550" y="674"/>
                </a:moveTo>
                <a:cubicBezTo>
                  <a:pt x="456" y="618"/>
                  <a:pt x="456" y="618"/>
                  <a:pt x="456" y="618"/>
                </a:cubicBezTo>
                <a:cubicBezTo>
                  <a:pt x="455" y="588"/>
                  <a:pt x="440" y="559"/>
                  <a:pt x="412" y="543"/>
                </a:cubicBezTo>
                <a:cubicBezTo>
                  <a:pt x="381" y="525"/>
                  <a:pt x="345" y="527"/>
                  <a:pt x="317" y="545"/>
                </a:cubicBezTo>
                <a:cubicBezTo>
                  <a:pt x="368" y="575"/>
                  <a:pt x="368" y="575"/>
                  <a:pt x="368" y="575"/>
                </a:cubicBezTo>
                <a:cubicBezTo>
                  <a:pt x="387" y="586"/>
                  <a:pt x="392" y="610"/>
                  <a:pt x="381" y="630"/>
                </a:cubicBezTo>
                <a:cubicBezTo>
                  <a:pt x="370" y="649"/>
                  <a:pt x="346" y="655"/>
                  <a:pt x="328" y="644"/>
                </a:cubicBezTo>
                <a:cubicBezTo>
                  <a:pt x="276" y="614"/>
                  <a:pt x="276" y="614"/>
                  <a:pt x="276" y="614"/>
                </a:cubicBezTo>
                <a:cubicBezTo>
                  <a:pt x="273" y="647"/>
                  <a:pt x="289" y="680"/>
                  <a:pt x="320" y="698"/>
                </a:cubicBezTo>
                <a:cubicBezTo>
                  <a:pt x="348" y="715"/>
                  <a:pt x="380" y="714"/>
                  <a:pt x="407" y="700"/>
                </a:cubicBezTo>
                <a:cubicBezTo>
                  <a:pt x="498" y="754"/>
                  <a:pt x="498" y="754"/>
                  <a:pt x="498" y="754"/>
                </a:cubicBezTo>
                <a:cubicBezTo>
                  <a:pt x="473" y="777"/>
                  <a:pt x="443" y="795"/>
                  <a:pt x="408" y="804"/>
                </a:cubicBezTo>
                <a:cubicBezTo>
                  <a:pt x="299" y="832"/>
                  <a:pt x="188" y="766"/>
                  <a:pt x="160" y="657"/>
                </a:cubicBezTo>
                <a:cubicBezTo>
                  <a:pt x="132" y="548"/>
                  <a:pt x="198" y="437"/>
                  <a:pt x="307" y="409"/>
                </a:cubicBezTo>
                <a:cubicBezTo>
                  <a:pt x="415" y="381"/>
                  <a:pt x="527" y="447"/>
                  <a:pt x="555" y="556"/>
                </a:cubicBezTo>
                <a:cubicBezTo>
                  <a:pt x="565" y="596"/>
                  <a:pt x="562" y="637"/>
                  <a:pt x="550" y="674"/>
                </a:cubicBezTo>
                <a:close/>
                <a:moveTo>
                  <a:pt x="595" y="700"/>
                </a:moveTo>
                <a:cubicBezTo>
                  <a:pt x="576" y="689"/>
                  <a:pt x="576" y="689"/>
                  <a:pt x="576" y="689"/>
                </a:cubicBezTo>
                <a:cubicBezTo>
                  <a:pt x="592" y="646"/>
                  <a:pt x="597" y="597"/>
                  <a:pt x="584" y="548"/>
                </a:cubicBezTo>
                <a:cubicBezTo>
                  <a:pt x="552" y="423"/>
                  <a:pt x="424" y="347"/>
                  <a:pt x="299" y="379"/>
                </a:cubicBezTo>
                <a:cubicBezTo>
                  <a:pt x="174" y="412"/>
                  <a:pt x="98" y="539"/>
                  <a:pt x="130" y="665"/>
                </a:cubicBezTo>
                <a:cubicBezTo>
                  <a:pt x="163" y="790"/>
                  <a:pt x="290" y="865"/>
                  <a:pt x="415" y="833"/>
                </a:cubicBezTo>
                <a:cubicBezTo>
                  <a:pt x="459" y="822"/>
                  <a:pt x="496" y="799"/>
                  <a:pt x="524" y="770"/>
                </a:cubicBezTo>
                <a:cubicBezTo>
                  <a:pt x="544" y="781"/>
                  <a:pt x="544" y="781"/>
                  <a:pt x="544" y="781"/>
                </a:cubicBezTo>
                <a:cubicBezTo>
                  <a:pt x="512" y="815"/>
                  <a:pt x="470" y="841"/>
                  <a:pt x="421" y="854"/>
                </a:cubicBezTo>
                <a:cubicBezTo>
                  <a:pt x="284" y="889"/>
                  <a:pt x="145" y="807"/>
                  <a:pt x="109" y="670"/>
                </a:cubicBezTo>
                <a:cubicBezTo>
                  <a:pt x="74" y="533"/>
                  <a:pt x="157" y="394"/>
                  <a:pt x="294" y="359"/>
                </a:cubicBezTo>
                <a:cubicBezTo>
                  <a:pt x="430" y="323"/>
                  <a:pt x="570" y="406"/>
                  <a:pt x="605" y="543"/>
                </a:cubicBezTo>
                <a:cubicBezTo>
                  <a:pt x="619" y="597"/>
                  <a:pt x="614" y="652"/>
                  <a:pt x="595" y="700"/>
                </a:cubicBezTo>
                <a:close/>
                <a:moveTo>
                  <a:pt x="839" y="900"/>
                </a:moveTo>
                <a:cubicBezTo>
                  <a:pt x="806" y="919"/>
                  <a:pt x="806" y="919"/>
                  <a:pt x="806" y="919"/>
                </a:cubicBezTo>
                <a:cubicBezTo>
                  <a:pt x="773" y="900"/>
                  <a:pt x="773" y="900"/>
                  <a:pt x="773" y="900"/>
                </a:cubicBezTo>
                <a:cubicBezTo>
                  <a:pt x="773" y="861"/>
                  <a:pt x="773" y="861"/>
                  <a:pt x="773" y="861"/>
                </a:cubicBezTo>
                <a:cubicBezTo>
                  <a:pt x="807" y="842"/>
                  <a:pt x="807" y="842"/>
                  <a:pt x="807" y="842"/>
                </a:cubicBezTo>
                <a:cubicBezTo>
                  <a:pt x="840" y="862"/>
                  <a:pt x="840" y="862"/>
                  <a:pt x="840" y="862"/>
                </a:cubicBezTo>
                <a:lnTo>
                  <a:pt x="839" y="900"/>
                </a:lnTo>
                <a:close/>
                <a:moveTo>
                  <a:pt x="526" y="216"/>
                </a:moveTo>
                <a:cubicBezTo>
                  <a:pt x="543" y="226"/>
                  <a:pt x="543" y="226"/>
                  <a:pt x="543" y="226"/>
                </a:cubicBezTo>
                <a:cubicBezTo>
                  <a:pt x="557" y="235"/>
                  <a:pt x="569" y="256"/>
                  <a:pt x="569" y="273"/>
                </a:cubicBezTo>
                <a:cubicBezTo>
                  <a:pt x="570" y="293"/>
                  <a:pt x="570" y="293"/>
                  <a:pt x="570" y="293"/>
                </a:cubicBezTo>
                <a:cubicBezTo>
                  <a:pt x="571" y="309"/>
                  <a:pt x="585" y="320"/>
                  <a:pt x="601" y="316"/>
                </a:cubicBezTo>
                <a:cubicBezTo>
                  <a:pt x="620" y="312"/>
                  <a:pt x="620" y="312"/>
                  <a:pt x="620" y="312"/>
                </a:cubicBezTo>
                <a:cubicBezTo>
                  <a:pt x="637" y="308"/>
                  <a:pt x="660" y="315"/>
                  <a:pt x="672" y="326"/>
                </a:cubicBezTo>
                <a:cubicBezTo>
                  <a:pt x="687" y="340"/>
                  <a:pt x="687" y="340"/>
                  <a:pt x="687" y="340"/>
                </a:cubicBezTo>
                <a:cubicBezTo>
                  <a:pt x="699" y="351"/>
                  <a:pt x="716" y="349"/>
                  <a:pt x="725" y="335"/>
                </a:cubicBezTo>
                <a:cubicBezTo>
                  <a:pt x="736" y="318"/>
                  <a:pt x="736" y="318"/>
                  <a:pt x="736" y="318"/>
                </a:cubicBezTo>
                <a:cubicBezTo>
                  <a:pt x="745" y="304"/>
                  <a:pt x="766" y="291"/>
                  <a:pt x="782" y="291"/>
                </a:cubicBezTo>
                <a:cubicBezTo>
                  <a:pt x="802" y="290"/>
                  <a:pt x="802" y="290"/>
                  <a:pt x="802" y="290"/>
                </a:cubicBezTo>
                <a:cubicBezTo>
                  <a:pt x="819" y="290"/>
                  <a:pt x="830" y="276"/>
                  <a:pt x="826" y="259"/>
                </a:cubicBezTo>
                <a:cubicBezTo>
                  <a:pt x="821" y="240"/>
                  <a:pt x="821" y="240"/>
                  <a:pt x="821" y="240"/>
                </a:cubicBezTo>
                <a:cubicBezTo>
                  <a:pt x="818" y="224"/>
                  <a:pt x="824" y="200"/>
                  <a:pt x="835" y="188"/>
                </a:cubicBezTo>
                <a:cubicBezTo>
                  <a:pt x="849" y="173"/>
                  <a:pt x="849" y="173"/>
                  <a:pt x="849" y="173"/>
                </a:cubicBezTo>
                <a:cubicBezTo>
                  <a:pt x="860" y="161"/>
                  <a:pt x="858" y="144"/>
                  <a:pt x="844" y="135"/>
                </a:cubicBezTo>
                <a:cubicBezTo>
                  <a:pt x="827" y="124"/>
                  <a:pt x="827" y="124"/>
                  <a:pt x="827" y="124"/>
                </a:cubicBezTo>
                <a:cubicBezTo>
                  <a:pt x="813" y="115"/>
                  <a:pt x="801" y="95"/>
                  <a:pt x="800" y="78"/>
                </a:cubicBezTo>
                <a:cubicBezTo>
                  <a:pt x="800" y="58"/>
                  <a:pt x="800" y="58"/>
                  <a:pt x="800" y="58"/>
                </a:cubicBezTo>
                <a:cubicBezTo>
                  <a:pt x="799" y="41"/>
                  <a:pt x="785" y="31"/>
                  <a:pt x="769" y="34"/>
                </a:cubicBezTo>
                <a:cubicBezTo>
                  <a:pt x="749" y="39"/>
                  <a:pt x="749" y="39"/>
                  <a:pt x="749" y="39"/>
                </a:cubicBezTo>
                <a:cubicBezTo>
                  <a:pt x="733" y="42"/>
                  <a:pt x="710" y="36"/>
                  <a:pt x="698" y="25"/>
                </a:cubicBezTo>
                <a:cubicBezTo>
                  <a:pt x="683" y="11"/>
                  <a:pt x="683" y="11"/>
                  <a:pt x="683" y="11"/>
                </a:cubicBezTo>
                <a:cubicBezTo>
                  <a:pt x="671" y="0"/>
                  <a:pt x="653" y="2"/>
                  <a:pt x="645" y="16"/>
                </a:cubicBezTo>
                <a:cubicBezTo>
                  <a:pt x="634" y="33"/>
                  <a:pt x="634" y="33"/>
                  <a:pt x="634" y="33"/>
                </a:cubicBezTo>
                <a:cubicBezTo>
                  <a:pt x="625" y="47"/>
                  <a:pt x="604" y="59"/>
                  <a:pt x="587" y="60"/>
                </a:cubicBezTo>
                <a:cubicBezTo>
                  <a:pt x="567" y="60"/>
                  <a:pt x="567" y="60"/>
                  <a:pt x="567" y="60"/>
                </a:cubicBezTo>
                <a:cubicBezTo>
                  <a:pt x="551" y="61"/>
                  <a:pt x="540" y="75"/>
                  <a:pt x="544" y="91"/>
                </a:cubicBezTo>
                <a:cubicBezTo>
                  <a:pt x="548" y="111"/>
                  <a:pt x="548" y="111"/>
                  <a:pt x="548" y="111"/>
                </a:cubicBezTo>
                <a:cubicBezTo>
                  <a:pt x="552" y="127"/>
                  <a:pt x="546" y="150"/>
                  <a:pt x="534" y="163"/>
                </a:cubicBezTo>
                <a:cubicBezTo>
                  <a:pt x="521" y="177"/>
                  <a:pt x="521" y="177"/>
                  <a:pt x="521" y="177"/>
                </a:cubicBezTo>
                <a:cubicBezTo>
                  <a:pt x="509" y="189"/>
                  <a:pt x="512" y="207"/>
                  <a:pt x="526" y="216"/>
                </a:cubicBezTo>
                <a:close/>
                <a:moveTo>
                  <a:pt x="685" y="93"/>
                </a:moveTo>
                <a:cubicBezTo>
                  <a:pt x="730" y="93"/>
                  <a:pt x="767" y="130"/>
                  <a:pt x="767" y="175"/>
                </a:cubicBezTo>
                <a:cubicBezTo>
                  <a:pt x="767" y="221"/>
                  <a:pt x="730" y="258"/>
                  <a:pt x="685" y="258"/>
                </a:cubicBezTo>
                <a:cubicBezTo>
                  <a:pt x="639" y="258"/>
                  <a:pt x="603" y="221"/>
                  <a:pt x="603" y="175"/>
                </a:cubicBezTo>
                <a:cubicBezTo>
                  <a:pt x="603" y="130"/>
                  <a:pt x="639" y="93"/>
                  <a:pt x="685" y="93"/>
                </a:cubicBezTo>
                <a:close/>
                <a:moveTo>
                  <a:pt x="685" y="93"/>
                </a:moveTo>
                <a:cubicBezTo>
                  <a:pt x="685" y="93"/>
                  <a:pt x="685" y="93"/>
                  <a:pt x="685" y="93"/>
                </a:cubicBezTo>
              </a:path>
            </a:pathLst>
          </a:custGeom>
          <a:solidFill>
            <a:srgbClr val="FDFDFD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defTabSz="1217491">
              <a:defRPr/>
            </a:pPr>
            <a:endParaRPr lang="en-US" sz="3190" kern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119552" y="4945112"/>
            <a:ext cx="440113" cy="462629"/>
          </a:xfrm>
          <a:custGeom>
            <a:avLst/>
            <a:gdLst/>
            <a:ahLst/>
            <a:cxnLst>
              <a:cxn ang="0">
                <a:pos x="350" y="180"/>
              </a:cxn>
              <a:cxn ang="0">
                <a:pos x="10" y="180"/>
              </a:cxn>
              <a:cxn ang="0">
                <a:pos x="5" y="171"/>
              </a:cxn>
              <a:cxn ang="0">
                <a:pos x="170" y="8"/>
              </a:cxn>
              <a:cxn ang="0">
                <a:pos x="189" y="9"/>
              </a:cxn>
              <a:cxn ang="0">
                <a:pos x="250" y="69"/>
              </a:cxn>
              <a:cxn ang="0">
                <a:pos x="250" y="45"/>
              </a:cxn>
              <a:cxn ang="0">
                <a:pos x="281" y="45"/>
              </a:cxn>
              <a:cxn ang="0">
                <a:pos x="281" y="100"/>
              </a:cxn>
              <a:cxn ang="0">
                <a:pos x="353" y="171"/>
              </a:cxn>
              <a:cxn ang="0">
                <a:pos x="350" y="180"/>
              </a:cxn>
              <a:cxn ang="0">
                <a:pos x="314" y="367"/>
              </a:cxn>
              <a:cxn ang="0">
                <a:pos x="300" y="380"/>
              </a:cxn>
              <a:cxn ang="0">
                <a:pos x="194" y="380"/>
              </a:cxn>
              <a:cxn ang="0">
                <a:pos x="194" y="302"/>
              </a:cxn>
              <a:cxn ang="0">
                <a:pos x="146" y="302"/>
              </a:cxn>
              <a:cxn ang="0">
                <a:pos x="146" y="380"/>
              </a:cxn>
              <a:cxn ang="0">
                <a:pos x="58" y="380"/>
              </a:cxn>
              <a:cxn ang="0">
                <a:pos x="44" y="366"/>
              </a:cxn>
              <a:cxn ang="0">
                <a:pos x="44" y="188"/>
              </a:cxn>
              <a:cxn ang="0">
                <a:pos x="314" y="188"/>
              </a:cxn>
              <a:cxn ang="0">
                <a:pos x="314" y="367"/>
              </a:cxn>
              <a:cxn ang="0">
                <a:pos x="273" y="242"/>
              </a:cxn>
              <a:cxn ang="0">
                <a:pos x="225" y="242"/>
              </a:cxn>
              <a:cxn ang="0">
                <a:pos x="225" y="282"/>
              </a:cxn>
              <a:cxn ang="0">
                <a:pos x="273" y="282"/>
              </a:cxn>
              <a:cxn ang="0">
                <a:pos x="273" y="242"/>
              </a:cxn>
            </a:cxnLst>
            <a:rect l="0" t="0" r="r" b="b"/>
            <a:pathLst>
              <a:path w="360" h="380">
                <a:moveTo>
                  <a:pt x="350" y="180"/>
                </a:moveTo>
                <a:cubicBezTo>
                  <a:pt x="295" y="180"/>
                  <a:pt x="68" y="180"/>
                  <a:pt x="10" y="180"/>
                </a:cubicBezTo>
                <a:cubicBezTo>
                  <a:pt x="0" y="180"/>
                  <a:pt x="0" y="176"/>
                  <a:pt x="5" y="171"/>
                </a:cubicBezTo>
                <a:cubicBezTo>
                  <a:pt x="36" y="140"/>
                  <a:pt x="138" y="40"/>
                  <a:pt x="170" y="8"/>
                </a:cubicBezTo>
                <a:cubicBezTo>
                  <a:pt x="178" y="0"/>
                  <a:pt x="180" y="0"/>
                  <a:pt x="189" y="9"/>
                </a:cubicBezTo>
                <a:cubicBezTo>
                  <a:pt x="201" y="21"/>
                  <a:pt x="225" y="44"/>
                  <a:pt x="250" y="69"/>
                </a:cubicBezTo>
                <a:cubicBezTo>
                  <a:pt x="250" y="45"/>
                  <a:pt x="250" y="45"/>
                  <a:pt x="250" y="45"/>
                </a:cubicBezTo>
                <a:cubicBezTo>
                  <a:pt x="281" y="45"/>
                  <a:pt x="281" y="45"/>
                  <a:pt x="281" y="45"/>
                </a:cubicBezTo>
                <a:cubicBezTo>
                  <a:pt x="281" y="100"/>
                  <a:pt x="281" y="100"/>
                  <a:pt x="281" y="100"/>
                </a:cubicBezTo>
                <a:cubicBezTo>
                  <a:pt x="311" y="129"/>
                  <a:pt x="339" y="158"/>
                  <a:pt x="353" y="171"/>
                </a:cubicBezTo>
                <a:cubicBezTo>
                  <a:pt x="358" y="176"/>
                  <a:pt x="360" y="180"/>
                  <a:pt x="350" y="180"/>
                </a:cubicBezTo>
                <a:close/>
                <a:moveTo>
                  <a:pt x="314" y="367"/>
                </a:moveTo>
                <a:cubicBezTo>
                  <a:pt x="314" y="376"/>
                  <a:pt x="310" y="380"/>
                  <a:pt x="300" y="380"/>
                </a:cubicBezTo>
                <a:cubicBezTo>
                  <a:pt x="269" y="380"/>
                  <a:pt x="194" y="380"/>
                  <a:pt x="194" y="380"/>
                </a:cubicBezTo>
                <a:cubicBezTo>
                  <a:pt x="194" y="302"/>
                  <a:pt x="194" y="302"/>
                  <a:pt x="194" y="302"/>
                </a:cubicBezTo>
                <a:cubicBezTo>
                  <a:pt x="146" y="302"/>
                  <a:pt x="146" y="302"/>
                  <a:pt x="146" y="302"/>
                </a:cubicBezTo>
                <a:cubicBezTo>
                  <a:pt x="146" y="380"/>
                  <a:pt x="146" y="380"/>
                  <a:pt x="146" y="380"/>
                </a:cubicBezTo>
                <a:cubicBezTo>
                  <a:pt x="146" y="380"/>
                  <a:pt x="86" y="380"/>
                  <a:pt x="58" y="380"/>
                </a:cubicBezTo>
                <a:cubicBezTo>
                  <a:pt x="49" y="380"/>
                  <a:pt x="44" y="375"/>
                  <a:pt x="44" y="366"/>
                </a:cubicBezTo>
                <a:cubicBezTo>
                  <a:pt x="44" y="322"/>
                  <a:pt x="44" y="188"/>
                  <a:pt x="44" y="188"/>
                </a:cubicBezTo>
                <a:cubicBezTo>
                  <a:pt x="314" y="188"/>
                  <a:pt x="314" y="188"/>
                  <a:pt x="314" y="188"/>
                </a:cubicBezTo>
                <a:cubicBezTo>
                  <a:pt x="314" y="188"/>
                  <a:pt x="314" y="323"/>
                  <a:pt x="314" y="367"/>
                </a:cubicBezTo>
                <a:close/>
                <a:moveTo>
                  <a:pt x="273" y="242"/>
                </a:moveTo>
                <a:cubicBezTo>
                  <a:pt x="225" y="242"/>
                  <a:pt x="225" y="242"/>
                  <a:pt x="225" y="242"/>
                </a:cubicBezTo>
                <a:cubicBezTo>
                  <a:pt x="225" y="282"/>
                  <a:pt x="225" y="282"/>
                  <a:pt x="225" y="282"/>
                </a:cubicBezTo>
                <a:cubicBezTo>
                  <a:pt x="273" y="282"/>
                  <a:pt x="273" y="282"/>
                  <a:pt x="273" y="282"/>
                </a:cubicBezTo>
                <a:cubicBezTo>
                  <a:pt x="273" y="242"/>
                  <a:pt x="273" y="242"/>
                  <a:pt x="273" y="242"/>
                </a:cubicBezTo>
                <a:close/>
              </a:path>
            </a:pathLst>
          </a:custGeom>
          <a:solidFill>
            <a:srgbClr val="FDFDFD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defTabSz="1217491">
              <a:defRPr/>
            </a:pPr>
            <a:endParaRPr lang="en-US" sz="3190" kern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8377872" y="3715377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8358811" y="2080245"/>
            <a:ext cx="2333999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endParaRPr lang="zh-CN" altLang="en-US" sz="1200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4" name="出自【趣你的PPT】(微信:qunideppt)：最优质的PPT资源库"/>
          <p:cNvSpPr txBox="1"/>
          <p:nvPr/>
        </p:nvSpPr>
        <p:spPr>
          <a:xfrm>
            <a:off x="1336875" y="2202984"/>
            <a:ext cx="2333999" cy="42409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 smtClean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endParaRPr lang="zh-CN" altLang="en-US" sz="1200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5" name="出自【趣你的PPT】(微信:qunideppt)：最优质的PPT资源库"/>
          <p:cNvSpPr txBox="1"/>
          <p:nvPr/>
        </p:nvSpPr>
        <p:spPr>
          <a:xfrm>
            <a:off x="1336875" y="3719511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56" name="出自【趣你的PPT】(微信:qunideppt)：最优质的PPT资源库"/>
          <p:cNvSpPr txBox="1"/>
          <p:nvPr/>
        </p:nvSpPr>
        <p:spPr>
          <a:xfrm>
            <a:off x="1336875" y="5343302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57" name="出自【趣你的PPT】(微信:qunideppt)：最优质的PPT资源库"/>
          <p:cNvSpPr txBox="1"/>
          <p:nvPr/>
        </p:nvSpPr>
        <p:spPr>
          <a:xfrm>
            <a:off x="8377872" y="3433769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8" name="出自【趣你的PPT】(微信:qunideppt)：最优质的PPT资源库"/>
          <p:cNvSpPr txBox="1"/>
          <p:nvPr/>
        </p:nvSpPr>
        <p:spPr>
          <a:xfrm>
            <a:off x="8358811" y="1789200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9" name="出自【趣你的PPT】(微信:qunideppt)：最优质的PPT资源库"/>
          <p:cNvSpPr txBox="1"/>
          <p:nvPr/>
        </p:nvSpPr>
        <p:spPr>
          <a:xfrm>
            <a:off x="1717879" y="1922922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0" name="出自【趣你的PPT】(微信:qunideppt)：最优质的PPT资源库"/>
          <p:cNvSpPr txBox="1"/>
          <p:nvPr/>
        </p:nvSpPr>
        <p:spPr>
          <a:xfrm>
            <a:off x="1717879" y="3433769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1" name="出自【趣你的PPT】(微信:qunideppt)：最优质的PPT资源库"/>
          <p:cNvSpPr txBox="1"/>
          <p:nvPr/>
        </p:nvSpPr>
        <p:spPr>
          <a:xfrm>
            <a:off x="1717879" y="5053317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DFDF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FDFDF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2" name="出自【趣你的PPT】(微信:qunideppt)：最优质的PPT资源库"/>
          <p:cNvSpPr txBox="1"/>
          <p:nvPr>
            <p:custDataLst>
              <p:tags r:id="rId1"/>
            </p:custDataLst>
          </p:nvPr>
        </p:nvSpPr>
        <p:spPr>
          <a:xfrm>
            <a:off x="-2011604" y="2644260"/>
            <a:ext cx="2333999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</a:t>
            </a: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 smtClean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just">
              <a:defRPr/>
            </a:pPr>
            <a:r>
              <a:rPr lang="zh-CN" altLang="en-US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趣</a:t>
            </a:r>
            <a:r>
              <a:rPr lang="zh-CN" altLang="en-US" sz="1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你的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9844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md2hk5xo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chemeClr val="bg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chemeClr val="bg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3635</Words>
  <Application>Microsoft Office PowerPoint</Application>
  <PresentationFormat>宽屏</PresentationFormat>
  <Paragraphs>399</Paragraphs>
  <Slides>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33</vt:i4>
      </vt:variant>
    </vt:vector>
  </HeadingPairs>
  <TitlesOfParts>
    <vt:vector size="42" baseType="lpstr">
      <vt:lpstr>Open Sans</vt:lpstr>
      <vt:lpstr>Open Sans Condensed Light</vt:lpstr>
      <vt:lpstr>宋体</vt:lpstr>
      <vt:lpstr>微软雅黑</vt:lpstr>
      <vt:lpstr>Arial</vt:lpstr>
      <vt:lpstr>Calibri</vt:lpstr>
      <vt:lpstr>Calibri Light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Mao</dc:creator>
  <cp:lastModifiedBy>ZhuLong</cp:lastModifiedBy>
  <cp:revision>40</cp:revision>
  <dcterms:created xsi:type="dcterms:W3CDTF">2015-07-03T01:04:22Z</dcterms:created>
  <dcterms:modified xsi:type="dcterms:W3CDTF">2016-07-04T04:52:39Z</dcterms:modified>
</cp:coreProperties>
</file>

<file path=docProps/thumbnail.jpeg>
</file>